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4.jpeg" ContentType="image/jpeg"/>
  <Override PartName="/ppt/media/image3.jpeg" ContentType="image/jpeg"/>
  <Override PartName="/ppt/media/image7.png" ContentType="image/png"/>
  <Override PartName="/ppt/media/image11.png" ContentType="image/png"/>
  <Override PartName="/ppt/media/image5.jpeg" ContentType="image/jpeg"/>
  <Override PartName="/ppt/media/image6.jpeg" ContentType="image/jpeg"/>
  <Override PartName="/ppt/media/image8.jpeg" ContentType="image/jpe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44.png" ContentType="image/png"/>
  <Override PartName="/ppt/media/image20.jpeg" ContentType="image/jpeg"/>
  <Override PartName="/ppt/media/image21.jpeg" ContentType="image/jpeg"/>
  <Override PartName="/ppt/media/image22.png" ContentType="image/png"/>
  <Override PartName="/ppt/media/image23.jpeg" ContentType="image/jpe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41.jpeg" ContentType="image/jpeg"/>
  <Override PartName="/ppt/media/image30.png" ContentType="image/png"/>
  <Override PartName="/ppt/media/image31.png" ContentType="image/png"/>
  <Override PartName="/ppt/media/image32.png" ContentType="image/png"/>
  <Override PartName="/ppt/media/image33.jpeg" ContentType="image/jpeg"/>
  <Override PartName="/ppt/media/image34.jpeg" ContentType="image/jpe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45.png" ContentType="image/png"/>
  <Override PartName="/ppt/media/image46.png" ContentType="image/png"/>
  <Override PartName="/ppt/media/image47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40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500000" dist="15000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00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921600" y="1413720"/>
            <a:ext cx="209520" cy="209520"/>
          </a:xfrm>
          <a:prstGeom prst="ellipse">
            <a:avLst/>
          </a:prstGeom>
          <a:gradFill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lin ang="0"/>
          </a:gradFill>
          <a:ln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1157040" y="1344960"/>
            <a:ext cx="63360" cy="63360"/>
          </a:xfrm>
          <a:prstGeom prst="ellipse">
            <a:avLst/>
          </a:prstGeom>
          <a:noFill/>
          <a:ln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1435680" y="274680"/>
            <a:ext cx="7497360" cy="114228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fr-FR" sz="1800" spc="-1" strike="noStrike">
                <a:latin typeface="Arial"/>
              </a:rPr>
              <a:t>Cliquez pour éditer le format du texte-titre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-815760" y="-815760"/>
            <a:ext cx="1638000" cy="16380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168840" y="21240"/>
            <a:ext cx="1701360" cy="1701360"/>
          </a:xfrm>
          <a:prstGeom prst="ellipse">
            <a:avLst/>
          </a:prstGeom>
          <a:noFill/>
          <a:ln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40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CustomShape 3"/>
          <p:cNvSpPr/>
          <p:nvPr/>
        </p:nvSpPr>
        <p:spPr>
          <a:xfrm rot="2315400">
            <a:off x="182880" y="1054440"/>
            <a:ext cx="1125000" cy="1101960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lin ang="0"/>
          </a:gradFill>
          <a:ln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500000" dist="15000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" name="CustomShape 4"/>
          <p:cNvSpPr/>
          <p:nvPr/>
        </p:nvSpPr>
        <p:spPr>
          <a:xfrm>
            <a:off x="1013040" y="0"/>
            <a:ext cx="813024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40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" name="CustomShape 5"/>
          <p:cNvSpPr/>
          <p:nvPr/>
        </p:nvSpPr>
        <p:spPr>
          <a:xfrm>
            <a:off x="1014840" y="0"/>
            <a:ext cx="72360" cy="6857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00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432440" y="360000"/>
            <a:ext cx="7405920" cy="147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CustomShape 2"/>
          <p:cNvSpPr/>
          <p:nvPr/>
        </p:nvSpPr>
        <p:spPr>
          <a:xfrm>
            <a:off x="1432440" y="1850040"/>
            <a:ext cx="7405920" cy="175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0" name="Picture 2" descr=""/>
          <p:cNvPicPr/>
          <p:nvPr/>
        </p:nvPicPr>
        <p:blipFill>
          <a:blip r:embed="rId1"/>
          <a:stretch/>
        </p:blipFill>
        <p:spPr>
          <a:xfrm>
            <a:off x="-79560" y="0"/>
            <a:ext cx="9092880" cy="3788280"/>
          </a:xfrm>
          <a:prstGeom prst="rect">
            <a:avLst/>
          </a:prstGeom>
          <a:ln>
            <a:noFill/>
          </a:ln>
        </p:spPr>
      </p:pic>
      <p:pic>
        <p:nvPicPr>
          <p:cNvPr id="91" name="Picture 4" descr=""/>
          <p:cNvPicPr/>
          <p:nvPr/>
        </p:nvPicPr>
        <p:blipFill>
          <a:blip r:embed="rId2"/>
          <a:stretch/>
        </p:blipFill>
        <p:spPr>
          <a:xfrm>
            <a:off x="4860000" y="3861000"/>
            <a:ext cx="3938760" cy="2810880"/>
          </a:xfrm>
          <a:prstGeom prst="rect">
            <a:avLst/>
          </a:prstGeom>
          <a:ln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155520" y="-1684440"/>
            <a:ext cx="6600240" cy="351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4"/>
          <p:cNvSpPr/>
          <p:nvPr/>
        </p:nvSpPr>
        <p:spPr>
          <a:xfrm>
            <a:off x="155520" y="-1684440"/>
            <a:ext cx="6600240" cy="351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4" name="Picture 12" descr=""/>
          <p:cNvPicPr/>
          <p:nvPr/>
        </p:nvPicPr>
        <p:blipFill>
          <a:blip r:embed="rId3"/>
          <a:stretch/>
        </p:blipFill>
        <p:spPr>
          <a:xfrm>
            <a:off x="-108360" y="3789000"/>
            <a:ext cx="4607640" cy="3068280"/>
          </a:xfrm>
          <a:prstGeom prst="rect">
            <a:avLst/>
          </a:prstGeom>
          <a:ln>
            <a:noFill/>
          </a:ln>
        </p:spPr>
      </p:pic>
      <p:pic>
        <p:nvPicPr>
          <p:cNvPr id="95" name="Picture 2" descr=""/>
          <p:cNvPicPr/>
          <p:nvPr/>
        </p:nvPicPr>
        <p:blipFill>
          <a:blip r:embed="rId4"/>
          <a:stretch/>
        </p:blipFill>
        <p:spPr>
          <a:xfrm>
            <a:off x="0" y="0"/>
            <a:ext cx="1464480" cy="2015640"/>
          </a:xfrm>
          <a:prstGeom prst="rect">
            <a:avLst/>
          </a:prstGeom>
          <a:ln>
            <a:noFill/>
          </a:ln>
        </p:spPr>
      </p:pic>
      <p:pic>
        <p:nvPicPr>
          <p:cNvPr id="96" name="Picture 3" descr=""/>
          <p:cNvPicPr/>
          <p:nvPr/>
        </p:nvPicPr>
        <p:blipFill>
          <a:blip r:embed="rId5"/>
          <a:stretch/>
        </p:blipFill>
        <p:spPr>
          <a:xfrm>
            <a:off x="5445360" y="2853000"/>
            <a:ext cx="3697920" cy="858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We saw The Eiffel Tower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8" name="Picture 2" descr=""/>
          <p:cNvPicPr/>
          <p:nvPr/>
        </p:nvPicPr>
        <p:blipFill>
          <a:blip r:embed="rId1"/>
          <a:stretch/>
        </p:blipFill>
        <p:spPr>
          <a:xfrm>
            <a:off x="5220000" y="1700640"/>
            <a:ext cx="3273480" cy="4937040"/>
          </a:xfrm>
          <a:prstGeom prst="rect">
            <a:avLst/>
          </a:prstGeom>
          <a:ln>
            <a:noFill/>
          </a:ln>
        </p:spPr>
      </p:pic>
      <p:pic>
        <p:nvPicPr>
          <p:cNvPr id="129" name="Picture 4" descr=""/>
          <p:cNvPicPr/>
          <p:nvPr/>
        </p:nvPicPr>
        <p:blipFill>
          <a:blip r:embed="rId2"/>
          <a:stretch/>
        </p:blipFill>
        <p:spPr>
          <a:xfrm>
            <a:off x="1187640" y="1700640"/>
            <a:ext cx="3273480" cy="4937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We took a little viewing cruise to Paris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955160" y="1694520"/>
            <a:ext cx="5964840" cy="394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Picture 2" descr=""/>
          <p:cNvPicPr/>
          <p:nvPr/>
        </p:nvPicPr>
        <p:blipFill>
          <a:blip r:embed="rId1"/>
          <a:stretch/>
        </p:blipFill>
        <p:spPr>
          <a:xfrm>
            <a:off x="539640" y="620640"/>
            <a:ext cx="8114760" cy="5371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We were making friends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1368000" y="1512000"/>
            <a:ext cx="3809520" cy="214848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4099680" y="3888000"/>
            <a:ext cx="4468320" cy="252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Dancing zumba and bodycombat 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446480" y="1416960"/>
            <a:ext cx="4509360" cy="254304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4320000" y="3672000"/>
            <a:ext cx="4366800" cy="282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spcAft>
                <a:spcPts val="601"/>
              </a:spcAft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Visit of the University of Sport </a:t>
            </a:r>
            <a:endParaRPr b="1" lang="fr-FR" sz="4300" spc="-1" strike="noStrike">
              <a:latin typeface="Times New Roman"/>
              <a:ea typeface="Times New Roman"/>
            </a:endParaRPr>
          </a:p>
          <a:p>
            <a:pPr algn="ctr">
              <a:spcAft>
                <a:spcPts val="601"/>
              </a:spcAft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and Physical Education (Reims)</a:t>
            </a:r>
            <a:endParaRPr b="1" lang="fr-FR" sz="4300" spc="-1" strike="noStrike">
              <a:latin typeface="Times New Roman"/>
              <a:ea typeface="Times New Roman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1251360" y="1816920"/>
            <a:ext cx="3428640" cy="257508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4779360" y="3593160"/>
            <a:ext cx="3428640" cy="2742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Cryotherapy center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1728000" y="1584000"/>
            <a:ext cx="3449160" cy="2592000"/>
          </a:xfrm>
          <a:prstGeom prst="rect">
            <a:avLst/>
          </a:prstGeom>
          <a:ln>
            <a:noFill/>
          </a:ln>
        </p:spPr>
      </p:pic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>
            <a:off x="5526360" y="1584000"/>
            <a:ext cx="2825640" cy="3767760"/>
          </a:xfrm>
          <a:prstGeom prst="rect">
            <a:avLst/>
          </a:prstGeom>
          <a:ln>
            <a:noFill/>
          </a:ln>
        </p:spPr>
      </p:pic>
      <p:pic>
        <p:nvPicPr>
          <p:cNvPr id="152" name="" descr=""/>
          <p:cNvPicPr/>
          <p:nvPr/>
        </p:nvPicPr>
        <p:blipFill>
          <a:blip r:embed="rId3"/>
          <a:stretch/>
        </p:blipFill>
        <p:spPr>
          <a:xfrm>
            <a:off x="2376000" y="4410000"/>
            <a:ext cx="1800000" cy="178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584000" y="1809720"/>
            <a:ext cx="252000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000" spc="-1" strike="noStrike">
                <a:solidFill>
                  <a:srgbClr val="572314"/>
                </a:solidFill>
                <a:latin typeface="Gill Sans MT"/>
              </a:rPr>
              <a:t>Cathedral</a:t>
            </a:r>
            <a:endParaRPr b="0" lang="fr-FR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4000" spc="-1" strike="noStrike">
                <a:solidFill>
                  <a:srgbClr val="572314"/>
                </a:solidFill>
                <a:latin typeface="Gill Sans MT"/>
              </a:rPr>
              <a:t> </a:t>
            </a:r>
            <a:r>
              <a:rPr b="0" lang="fr-FR" sz="4000" spc="-1" strike="noStrike">
                <a:solidFill>
                  <a:srgbClr val="572314"/>
                </a:solidFill>
                <a:latin typeface="Gill Sans MT"/>
              </a:rPr>
              <a:t>in Reims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5" name="Picture 2" descr=""/>
          <p:cNvPicPr/>
          <p:nvPr/>
        </p:nvPicPr>
        <p:blipFill>
          <a:blip r:embed="rId1"/>
          <a:stretch/>
        </p:blipFill>
        <p:spPr>
          <a:xfrm>
            <a:off x="4392000" y="603720"/>
            <a:ext cx="3672000" cy="5537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Picture 4" descr=""/>
          <p:cNvPicPr/>
          <p:nvPr/>
        </p:nvPicPr>
        <p:blipFill>
          <a:blip r:embed="rId1"/>
          <a:stretch/>
        </p:blipFill>
        <p:spPr>
          <a:xfrm>
            <a:off x="1965600" y="1296000"/>
            <a:ext cx="6069600" cy="4017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1152000" y="360000"/>
            <a:ext cx="4571640" cy="3024720"/>
          </a:xfrm>
          <a:prstGeom prst="rect">
            <a:avLst/>
          </a:prstGeom>
          <a:ln>
            <a:noFill/>
          </a:ln>
        </p:spPr>
      </p:pic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5005440" y="3528000"/>
            <a:ext cx="3634560" cy="2956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9" name="Picture 2" descr=""/>
          <p:cNvPicPr/>
          <p:nvPr/>
        </p:nvPicPr>
        <p:blipFill>
          <a:blip r:embed="rId1"/>
          <a:stretch/>
        </p:blipFill>
        <p:spPr>
          <a:xfrm>
            <a:off x="179640" y="1340640"/>
            <a:ext cx="4607640" cy="3324240"/>
          </a:xfrm>
          <a:prstGeom prst="rect">
            <a:avLst/>
          </a:prstGeom>
          <a:ln>
            <a:noFill/>
          </a:ln>
        </p:spPr>
      </p:pic>
      <p:sp>
        <p:nvSpPr>
          <p:cNvPr id="100" name="CustomShape 3"/>
          <p:cNvSpPr/>
          <p:nvPr/>
        </p:nvSpPr>
        <p:spPr>
          <a:xfrm>
            <a:off x="827640" y="260640"/>
            <a:ext cx="730728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5400" spc="-1" strike="noStrike">
                <a:solidFill>
                  <a:srgbClr val="99c05a"/>
                </a:solidFill>
                <a:latin typeface="Gill Sans MT"/>
                <a:ea typeface="DejaVu Sans"/>
              </a:rPr>
              <a:t>France</a:t>
            </a:r>
            <a:endParaRPr b="0" lang="fr-FR" sz="5400" spc="-1" strike="noStrike">
              <a:latin typeface="Arial"/>
            </a:endParaRPr>
          </a:p>
        </p:txBody>
      </p:sp>
      <p:pic>
        <p:nvPicPr>
          <p:cNvPr id="101" name="Picture 4" descr=""/>
          <p:cNvPicPr/>
          <p:nvPr/>
        </p:nvPicPr>
        <p:blipFill>
          <a:blip r:embed="rId2"/>
          <a:stretch/>
        </p:blipFill>
        <p:spPr>
          <a:xfrm>
            <a:off x="5004000" y="4005000"/>
            <a:ext cx="3131280" cy="208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We were ice skating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1219320" y="1447920"/>
            <a:ext cx="5116680" cy="28800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2"/>
          <a:stretch/>
        </p:blipFill>
        <p:spPr>
          <a:xfrm>
            <a:off x="3528000" y="4392000"/>
            <a:ext cx="4824000" cy="195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We also had an fitness tests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1068120" y="1940760"/>
            <a:ext cx="4678920" cy="3675240"/>
          </a:xfrm>
          <a:prstGeom prst="rect">
            <a:avLst/>
          </a:prstGeom>
          <a:ln>
            <a:noFill/>
          </a:ln>
        </p:spPr>
      </p:pic>
      <p:pic>
        <p:nvPicPr>
          <p:cNvPr id="170" name="" descr=""/>
          <p:cNvPicPr/>
          <p:nvPr/>
        </p:nvPicPr>
        <p:blipFill>
          <a:blip r:embed="rId2"/>
          <a:stretch/>
        </p:blipFill>
        <p:spPr>
          <a:xfrm>
            <a:off x="5914080" y="1719720"/>
            <a:ext cx="2725920" cy="4115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The American Monument of Château-Thierry is a memorial to a battle of the First World War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1944000" y="2232000"/>
            <a:ext cx="5714640" cy="316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And the farewell party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1756440" y="1568880"/>
            <a:ext cx="6228360" cy="4119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1368000" y="504000"/>
            <a:ext cx="3744000" cy="245196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2"/>
          <a:stretch/>
        </p:blipFill>
        <p:spPr>
          <a:xfrm>
            <a:off x="4608000" y="3456000"/>
            <a:ext cx="3809520" cy="230076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3"/>
          <a:stretch/>
        </p:blipFill>
        <p:spPr>
          <a:xfrm>
            <a:off x="1437480" y="3409200"/>
            <a:ext cx="2666520" cy="2422800"/>
          </a:xfrm>
          <a:prstGeom prst="rect">
            <a:avLst/>
          </a:prstGeom>
          <a:ln>
            <a:noFill/>
          </a:ln>
        </p:spPr>
      </p:pic>
      <p:pic>
        <p:nvPicPr>
          <p:cNvPr id="182" name="" descr=""/>
          <p:cNvPicPr/>
          <p:nvPr/>
        </p:nvPicPr>
        <p:blipFill>
          <a:blip r:embed="rId4"/>
          <a:stretch/>
        </p:blipFill>
        <p:spPr>
          <a:xfrm>
            <a:off x="5616000" y="792000"/>
            <a:ext cx="2666520" cy="199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Thank you France! ღ ♥  ♡ ❤  ♥ 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788120" y="1584000"/>
            <a:ext cx="6491880" cy="4297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CustomShape 2"/>
          <p:cNvSpPr/>
          <p:nvPr/>
        </p:nvSpPr>
        <p:spPr>
          <a:xfrm>
            <a:off x="1645920" y="445788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82600" algn="ctr">
              <a:lnSpc>
                <a:spcPct val="100000"/>
              </a:lnSpc>
              <a:spcBef>
                <a:spcPts val="601"/>
              </a:spcBef>
            </a:pPr>
            <a:r>
              <a:rPr b="1" lang="fr-FR" sz="3200" spc="-1" strike="noStrike">
                <a:solidFill>
                  <a:srgbClr val="99c05a"/>
                </a:solidFill>
                <a:latin typeface="Gill Sans MT"/>
              </a:rPr>
              <a:t>At the beginning we were</a:t>
            </a:r>
            <a:endParaRPr b="0" lang="fr-FR" sz="3200" spc="-1" strike="noStrike">
              <a:latin typeface="Arial"/>
            </a:endParaRPr>
          </a:p>
          <a:p>
            <a:pPr marL="365760" indent="-282600" algn="ctr">
              <a:lnSpc>
                <a:spcPct val="100000"/>
              </a:lnSpc>
              <a:spcBef>
                <a:spcPts val="601"/>
              </a:spcBef>
            </a:pPr>
            <a:r>
              <a:rPr b="1" lang="fr-FR" sz="3200" spc="-1" strike="noStrike">
                <a:solidFill>
                  <a:srgbClr val="99c05a"/>
                </a:solidFill>
                <a:latin typeface="Gill Sans MT"/>
              </a:rPr>
              <a:t> </a:t>
            </a:r>
            <a:r>
              <a:rPr b="1" lang="fr-FR" sz="3200" spc="-1" strike="noStrike">
                <a:solidFill>
                  <a:srgbClr val="99c05a"/>
                </a:solidFill>
                <a:latin typeface="Gill Sans MT"/>
              </a:rPr>
              <a:t>really nicely greeted by </a:t>
            </a:r>
            <a:endParaRPr b="0" lang="fr-FR" sz="3200" spc="-1" strike="noStrike">
              <a:latin typeface="Arial"/>
            </a:endParaRPr>
          </a:p>
          <a:p>
            <a:pPr marL="365760" indent="-282600" algn="ctr">
              <a:lnSpc>
                <a:spcPct val="100000"/>
              </a:lnSpc>
              <a:spcBef>
                <a:spcPts val="601"/>
              </a:spcBef>
            </a:pPr>
            <a:r>
              <a:rPr b="1" lang="fr-FR" sz="3200" spc="-1" strike="noStrike">
                <a:solidFill>
                  <a:srgbClr val="99c05a"/>
                </a:solidFill>
                <a:latin typeface="Gill Sans MT"/>
              </a:rPr>
              <a:t>the French school</a:t>
            </a:r>
            <a:endParaRPr b="0" lang="fr-FR" sz="3200" spc="-1" strike="noStrike">
              <a:latin typeface="Arial"/>
            </a:endParaRPr>
          </a:p>
          <a:p>
            <a:pPr marL="365760" indent="-282600" algn="ctr">
              <a:lnSpc>
                <a:spcPct val="100000"/>
              </a:lnSpc>
              <a:spcBef>
                <a:spcPts val="601"/>
              </a:spcBef>
            </a:pPr>
            <a:endParaRPr b="0" lang="fr-FR" sz="3200" spc="-1" strike="noStrike">
              <a:latin typeface="Arial"/>
            </a:endParaRPr>
          </a:p>
          <a:p>
            <a:pPr marL="365760" indent="-282600">
              <a:lnSpc>
                <a:spcPct val="100000"/>
              </a:lnSpc>
              <a:spcBef>
                <a:spcPts val="601"/>
              </a:spcBef>
            </a:pPr>
            <a:endParaRPr b="0" lang="fr-FR" sz="3200" spc="-1" strike="noStrike"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1404360" y="576000"/>
            <a:ext cx="5332320" cy="352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Also at the French Town Hall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2088000" y="1728000"/>
            <a:ext cx="5711400" cy="377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1764720" y="1568880"/>
            <a:ext cx="5714640" cy="377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We watched a lot of interesting presentations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858240" y="1656360"/>
            <a:ext cx="5333760" cy="352764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4758480" y="3888000"/>
            <a:ext cx="3809520" cy="2521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We were sightseeing a lot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1917360" y="1790640"/>
            <a:ext cx="6095520" cy="4038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Among other things, the champagne house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1065240" y="1590480"/>
            <a:ext cx="4190760" cy="380952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5112000" y="4030200"/>
            <a:ext cx="3809520" cy="2521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435680" y="274680"/>
            <a:ext cx="7497360" cy="114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</a:rPr>
              <a:t>Science Museum </a:t>
            </a:r>
            <a:endParaRPr b="0" lang="fr-FR" sz="4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4300" spc="-1" strike="noStrike">
                <a:solidFill>
                  <a:srgbClr val="572314"/>
                </a:solidFill>
                <a:latin typeface="Gill Sans MT"/>
                <a:ea typeface="Microsoft YaHei"/>
              </a:rPr>
              <a:t>Exhibition “The body and sport”</a:t>
            </a:r>
            <a:endParaRPr b="0" lang="fr-FR" sz="43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1435680" y="1447920"/>
            <a:ext cx="7497360" cy="479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269360" y="1416960"/>
            <a:ext cx="5714640" cy="321516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4902480" y="3816000"/>
            <a:ext cx="3809520" cy="2521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145</TotalTime>
  <Application>LibreOffice/5.4.5.1$Windows_X86_64 LibreOffice_project/79c9829dd5d8054ec39a82dc51cd9eff340dbee8</Application>
  <Words>117</Words>
  <Paragraphs>21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2019-06-02T20:48:42Z</dcterms:created>
  <dc:creator>uczniowie</dc:creator>
  <dc:description/>
  <dc:language>fr-FR</dc:language>
  <cp:lastModifiedBy/>
  <dcterms:modified xsi:type="dcterms:W3CDTF">2019-07-22T21:40:17Z</dcterms:modified>
  <cp:revision>21</cp:revision>
  <dc:subject/>
  <dc:title>Slajd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30</vt:i4>
  </property>
</Properties>
</file>