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5" r:id="rId20"/>
    <p:sldId id="276" r:id="rId21"/>
    <p:sldId id="277" r:id="rId22"/>
    <p:sldId id="278" r:id="rId23"/>
    <p:sldId id="279" r:id="rId24"/>
    <p:sldId id="274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32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48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371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660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398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833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418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885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86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97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53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579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05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98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34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705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06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2FF7982-8BDE-4122-A7B0-27534683FCD7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34E720-C7E6-4E24-BB01-CA491B4B3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97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879810"/>
          </a:xfrm>
        </p:spPr>
        <p:txBody>
          <a:bodyPr>
            <a:normAutofit/>
          </a:bodyPr>
          <a:lstStyle/>
          <a:p>
            <a:r>
              <a:rPr lang="it-IT" sz="4400" dirty="0" smtClean="0">
                <a:solidFill>
                  <a:schemeClr val="accent5"/>
                </a:solidFill>
              </a:rPr>
              <a:t>La sana e corretta alimentazione</a:t>
            </a:r>
            <a:endParaRPr lang="it-IT" sz="4400" dirty="0">
              <a:solidFill>
                <a:schemeClr val="accent5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534945" y="1738647"/>
            <a:ext cx="57764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Uda</a:t>
            </a:r>
            <a:r>
              <a:rPr lang="it-IT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di Scienze</a:t>
            </a:r>
            <a:endParaRPr lang="it-IT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288666" y="4498579"/>
            <a:ext cx="33912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Classe 2° E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29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468035"/>
            <a:ext cx="11256135" cy="59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804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44" y="463638"/>
            <a:ext cx="8925059" cy="59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27345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481324"/>
            <a:ext cx="11256135" cy="58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" y="476942"/>
            <a:ext cx="11294772" cy="592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2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1" y="476518"/>
            <a:ext cx="8809149" cy="5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21592"/>
      </p:ext>
    </p:extLst>
  </p:cSld>
  <p:clrMapOvr>
    <a:masterClrMapping/>
  </p:clrMapOvr>
  <p:transition spd="slow" advClick="0" advTm="3000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7" y="476518"/>
            <a:ext cx="8036417" cy="5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2" y="476518"/>
            <a:ext cx="8525813" cy="5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7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7" y="476518"/>
            <a:ext cx="8474298" cy="5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0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" y="518374"/>
            <a:ext cx="11243257" cy="583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23630" t="22247" r="37610" b="23050"/>
          <a:stretch/>
        </p:blipFill>
        <p:spPr bwMode="auto">
          <a:xfrm>
            <a:off x="2060620" y="766161"/>
            <a:ext cx="7469747" cy="53641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020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1" y="489397"/>
            <a:ext cx="6065949" cy="58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31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6603" t="22556" r="16583" b="25215"/>
          <a:stretch/>
        </p:blipFill>
        <p:spPr bwMode="auto">
          <a:xfrm>
            <a:off x="734096" y="850007"/>
            <a:ext cx="10702343" cy="5177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7801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6428" t="21324" r="16953" b="24584"/>
          <a:stretch/>
        </p:blipFill>
        <p:spPr bwMode="auto">
          <a:xfrm>
            <a:off x="798489" y="888642"/>
            <a:ext cx="10625071" cy="5112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33993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6603" t="22865" r="17107" b="25510"/>
          <a:stretch/>
        </p:blipFill>
        <p:spPr bwMode="auto">
          <a:xfrm>
            <a:off x="772732" y="991673"/>
            <a:ext cx="10676586" cy="49970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5307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6603" t="21321" r="16596" b="25204"/>
          <a:stretch/>
        </p:blipFill>
        <p:spPr bwMode="auto">
          <a:xfrm>
            <a:off x="824249" y="862885"/>
            <a:ext cx="10663706" cy="5318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1883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29555" y="850006"/>
            <a:ext cx="6581104" cy="56323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LAVORO REALIZZATO DAGLI ALUNNI DELLA CLASSE II° E: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Algenii</a:t>
            </a:r>
            <a:r>
              <a:rPr lang="it-IT" dirty="0" smtClean="0">
                <a:latin typeface="Comic Sans MS" panose="030F0702030302020204" pitchFamily="66" charset="0"/>
              </a:rPr>
              <a:t> Giorgia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Andrao</a:t>
            </a:r>
            <a:r>
              <a:rPr lang="it-IT" dirty="0" smtClean="0">
                <a:latin typeface="Comic Sans MS" panose="030F0702030302020204" pitchFamily="66" charset="0"/>
              </a:rPr>
              <a:t> Diego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Antenori</a:t>
            </a:r>
            <a:r>
              <a:rPr lang="it-IT" dirty="0" smtClean="0">
                <a:latin typeface="Comic Sans MS" panose="030F0702030302020204" pitchFamily="66" charset="0"/>
              </a:rPr>
              <a:t> Francesco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Antoniazzi</a:t>
            </a:r>
            <a:r>
              <a:rPr lang="it-IT" dirty="0" smtClean="0">
                <a:latin typeface="Comic Sans MS" panose="030F0702030302020204" pitchFamily="66" charset="0"/>
              </a:rPr>
              <a:t> Alessandro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Babbicola</a:t>
            </a:r>
            <a:r>
              <a:rPr lang="it-IT" dirty="0" smtClean="0">
                <a:latin typeface="Comic Sans MS" panose="030F0702030302020204" pitchFamily="66" charset="0"/>
              </a:rPr>
              <a:t> Caterina 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Bartolucci Leonardo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Calandrini Rodolfo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Caraion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Cosmin</a:t>
            </a:r>
            <a:r>
              <a:rPr lang="it-IT" dirty="0" smtClean="0">
                <a:latin typeface="Comic Sans MS" panose="030F0702030302020204" pitchFamily="66" charset="0"/>
              </a:rPr>
              <a:t> Fabrizio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Cianciotta Giulia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Cretone Matteo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De </a:t>
            </a:r>
            <a:r>
              <a:rPr lang="it-IT" dirty="0" err="1" smtClean="0">
                <a:latin typeface="Comic Sans MS" panose="030F0702030302020204" pitchFamily="66" charset="0"/>
              </a:rPr>
              <a:t>Camillis</a:t>
            </a:r>
            <a:r>
              <a:rPr lang="it-IT" dirty="0" smtClean="0">
                <a:latin typeface="Comic Sans MS" panose="030F0702030302020204" pitchFamily="66" charset="0"/>
              </a:rPr>
              <a:t> Raffaele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Di Giacinto Costanza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Di Pietro Francesco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Hu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Ting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Xuan</a:t>
            </a:r>
            <a:endParaRPr lang="it-IT" dirty="0" smtClean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Malgieri Giorgia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Morbiducci</a:t>
            </a:r>
            <a:r>
              <a:rPr lang="it-IT" dirty="0" smtClean="0">
                <a:latin typeface="Comic Sans MS" panose="030F0702030302020204" pitchFamily="66" charset="0"/>
              </a:rPr>
              <a:t> Sara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Narcisi Berardo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Orsetti Aurora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Palmieri Valentina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Piersanti Manuel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Pizzangrilli</a:t>
            </a:r>
            <a:r>
              <a:rPr lang="it-IT" dirty="0" smtClean="0">
                <a:latin typeface="Comic Sans MS" panose="030F0702030302020204" pitchFamily="66" charset="0"/>
              </a:rPr>
              <a:t> Federico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Sa’ </a:t>
            </a:r>
            <a:r>
              <a:rPr lang="it-IT" dirty="0" err="1" smtClean="0">
                <a:latin typeface="Comic Sans MS" panose="030F0702030302020204" pitchFamily="66" charset="0"/>
              </a:rPr>
              <a:t>Barreto</a:t>
            </a:r>
            <a:r>
              <a:rPr lang="it-IT" dirty="0" smtClean="0">
                <a:latin typeface="Comic Sans MS" panose="030F0702030302020204" pitchFamily="66" charset="0"/>
              </a:rPr>
              <a:t> Oliveira Ramon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Spinozzi</a:t>
            </a:r>
            <a:r>
              <a:rPr lang="it-IT" dirty="0" smtClean="0">
                <a:latin typeface="Comic Sans MS" panose="030F0702030302020204" pitchFamily="66" charset="0"/>
              </a:rPr>
              <a:t> Riccardo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Sulpizi</a:t>
            </a:r>
            <a:r>
              <a:rPr lang="it-IT" dirty="0" smtClean="0">
                <a:latin typeface="Comic Sans MS" panose="030F0702030302020204" pitchFamily="66" charset="0"/>
              </a:rPr>
              <a:t> Lorenzo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015211" y="1249251"/>
            <a:ext cx="21250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Docenti: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SCIENZE Prof.ssa Stefania Petrella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SOSTEGNO Prof.ssa </a:t>
            </a:r>
            <a:r>
              <a:rPr lang="it-IT" dirty="0"/>
              <a:t>Francesca</a:t>
            </a:r>
          </a:p>
          <a:p>
            <a:r>
              <a:rPr lang="it-IT" dirty="0" smtClean="0"/>
              <a:t>     De Nigris Urbani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SOSTEGNO Prof. Andrea Di Sabatino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67427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498662"/>
            <a:ext cx="11281893" cy="58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0539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499928"/>
            <a:ext cx="11191741" cy="58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9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9" y="476518"/>
            <a:ext cx="6980349" cy="5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24" y="476518"/>
            <a:ext cx="7907628" cy="591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89" y="489396"/>
            <a:ext cx="8306873" cy="5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0" y="476518"/>
            <a:ext cx="11256136" cy="589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3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6" y="476518"/>
            <a:ext cx="7856113" cy="58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34756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77</TotalTime>
  <Words>98</Words>
  <Application>Microsoft Office PowerPoint</Application>
  <PresentationFormat>Widescreen</PresentationFormat>
  <Paragraphs>40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Comic Sans MS</vt:lpstr>
      <vt:lpstr>Garamond</vt:lpstr>
      <vt:lpstr>Wingdings</vt:lpstr>
      <vt:lpstr>Organico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de nigris urbani</dc:creator>
  <cp:lastModifiedBy>francesca de nigris urbani</cp:lastModifiedBy>
  <cp:revision>9</cp:revision>
  <dcterms:created xsi:type="dcterms:W3CDTF">2018-02-05T08:51:19Z</dcterms:created>
  <dcterms:modified xsi:type="dcterms:W3CDTF">2018-05-24T09:37:55Z</dcterms:modified>
</cp:coreProperties>
</file>