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16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87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1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59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99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352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43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92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5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68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41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6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8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64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2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109ECA9-F074-4714-9C31-1473AD30ED42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685650-BF28-49A5-8913-FA2952C2D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6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CAD9A-AA56-4EA7-9E31-8BD8CE46E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6637"/>
          </a:xfrm>
        </p:spPr>
        <p:txBody>
          <a:bodyPr/>
          <a:lstStyle/>
          <a:p>
            <a:pPr algn="ctr"/>
            <a:r>
              <a:rPr lang="fr-FR" sz="8000" dirty="0">
                <a:latin typeface="Algerian" panose="04020705040A02060702" pitchFamily="82" charset="0"/>
              </a:rPr>
              <a:t>DRESS UP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6A37A3-778C-4F55-B1E9-7924DF178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118101"/>
            <a:ext cx="8825658" cy="861420"/>
          </a:xfrm>
        </p:spPr>
        <p:txBody>
          <a:bodyPr/>
          <a:lstStyle/>
          <a:p>
            <a:endParaRPr lang="fr-FR" dirty="0"/>
          </a:p>
          <a:p>
            <a:pPr algn="ctr"/>
            <a:r>
              <a:rPr lang="en-US" dirty="0"/>
              <a:t>“Dress up always there to protect our Reunionese population”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CF7978-A5CC-4CF8-9479-34481FD1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2611437"/>
            <a:ext cx="3301999" cy="24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162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68068-3D69-4A0E-B8F3-6E42860D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Bauhaus 93" panose="04030905020B02020C02" pitchFamily="82" charset="0"/>
              </a:rPr>
              <a:t>the </a:t>
            </a:r>
            <a:r>
              <a:rPr lang="fr-FR" dirty="0" err="1">
                <a:solidFill>
                  <a:schemeClr val="accent2"/>
                </a:solidFill>
                <a:latin typeface="Bauhaus 93" panose="04030905020B02020C02" pitchFamily="82" charset="0"/>
              </a:rPr>
              <a:t>company's</a:t>
            </a:r>
            <a:r>
              <a:rPr lang="fr-FR" dirty="0">
                <a:solidFill>
                  <a:schemeClr val="accent2"/>
                </a:solidFill>
                <a:latin typeface="Bauhaus 93" panose="04030905020B02020C02" pitchFamily="82" charset="0"/>
              </a:rPr>
              <a:t> production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FC9C40-DF00-4FF2-896D-3F44AC8C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425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sz="2400" dirty="0">
                <a:latin typeface="Bahnschrift" panose="020B0502040204020203" pitchFamily="34" charset="0"/>
              </a:rPr>
              <a:t>is a company that sells clothing, underwear and accessories, in recycled fabric.</a:t>
            </a:r>
            <a:endParaRPr lang="fr-FR" sz="2400" dirty="0">
              <a:latin typeface="Bahnschrift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FE8F5B-88AA-4B79-8210-D03221FB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18" y="4081993"/>
            <a:ext cx="2595563" cy="25955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618537-6757-47DF-9CDB-C901F98D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346" y="3210455"/>
            <a:ext cx="2619375" cy="1743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A23BC5-0A51-47C8-8075-D0E051EBB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766" y="4311783"/>
            <a:ext cx="4212759" cy="12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8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ACDB2-2B9E-4F2A-819C-7B80B13F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054" y="656168"/>
            <a:ext cx="8761413" cy="706964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>
                <a:solidFill>
                  <a:schemeClr val="accent2"/>
                </a:solidFill>
                <a:latin typeface="Bauhaus 93" panose="04030905020B02020C02" pitchFamily="82" charset="0"/>
              </a:rPr>
              <a:t>where is the store located?</a:t>
            </a:r>
            <a:br>
              <a:rPr lang="en-US" dirty="0">
                <a:solidFill>
                  <a:schemeClr val="accent2"/>
                </a:solidFill>
                <a:latin typeface="Bauhaus 93" panose="04030905020B02020C02" pitchFamily="82" charset="0"/>
              </a:rPr>
            </a:br>
            <a:r>
              <a:rPr lang="en-US" dirty="0">
                <a:solidFill>
                  <a:schemeClr val="accent2"/>
                </a:solidFill>
                <a:latin typeface="Bauhaus 93" panose="04030905020B02020C02" pitchFamily="82" charset="0"/>
              </a:rPr>
              <a:t>And </a:t>
            </a:r>
            <a:br>
              <a:rPr lang="en-US" dirty="0">
                <a:solidFill>
                  <a:schemeClr val="accent2"/>
                </a:solidFill>
                <a:latin typeface="Bauhaus 93" panose="04030905020B02020C02" pitchFamily="82" charset="0"/>
              </a:rPr>
            </a:br>
            <a:r>
              <a:rPr lang="en-US" dirty="0">
                <a:solidFill>
                  <a:schemeClr val="accent2"/>
                </a:solidFill>
                <a:latin typeface="Bauhaus 93" panose="04030905020B02020C02" pitchFamily="82" charset="0"/>
              </a:rPr>
              <a:t>number phone?</a:t>
            </a:r>
            <a:endParaRPr lang="fr-FR" dirty="0">
              <a:solidFill>
                <a:schemeClr val="accent2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5A442C-F5BA-4D14-AD52-C2BDF2EE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2635250"/>
            <a:ext cx="8825659" cy="3168650"/>
          </a:xfrm>
        </p:spPr>
        <p:txBody>
          <a:bodyPr/>
          <a:lstStyle/>
          <a:p>
            <a:r>
              <a:rPr lang="en-US" sz="2400" dirty="0">
                <a:latin typeface="Bahnschrift" panose="020B0502040204020203" pitchFamily="34" charset="0"/>
              </a:rPr>
              <a:t>this company is established on the island of Reunion more precisely in the village of </a:t>
            </a:r>
            <a:r>
              <a:rPr lang="en-US" sz="2400" dirty="0" err="1">
                <a:latin typeface="Bahnschrift" panose="020B0502040204020203" pitchFamily="34" charset="0"/>
              </a:rPr>
              <a:t>st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</a:rPr>
              <a:t>denis</a:t>
            </a:r>
            <a:r>
              <a:rPr lang="en-US" sz="2400" dirty="0">
                <a:latin typeface="Bahnschrift" panose="020B0502040204020203" pitchFamily="34" charset="0"/>
              </a:rPr>
              <a:t> 14 rue les </a:t>
            </a:r>
            <a:r>
              <a:rPr lang="en-US" sz="2400" dirty="0" err="1">
                <a:latin typeface="Bahnschrift" panose="020B0502040204020203" pitchFamily="34" charset="0"/>
              </a:rPr>
              <a:t>kalao</a:t>
            </a:r>
            <a:endParaRPr lang="en-US" sz="2400" dirty="0">
              <a:latin typeface="Bahnschrift" panose="020B0502040204020203" pitchFamily="34" charset="0"/>
            </a:endParaRPr>
          </a:p>
          <a:p>
            <a:endParaRPr lang="fr-FR" dirty="0"/>
          </a:p>
          <a:p>
            <a:r>
              <a:rPr lang="fr-FR" sz="2400" dirty="0">
                <a:latin typeface="Bahnschrift" panose="020B0502040204020203" pitchFamily="34" charset="0"/>
              </a:rPr>
              <a:t>the </a:t>
            </a:r>
            <a:r>
              <a:rPr lang="fr-FR" sz="2400" dirty="0" err="1">
                <a:latin typeface="Bahnschrift" panose="020B0502040204020203" pitchFamily="34" charset="0"/>
              </a:rPr>
              <a:t>number</a:t>
            </a:r>
            <a:r>
              <a:rPr lang="fr-FR" sz="2400" dirty="0">
                <a:latin typeface="Bahnschrift" panose="020B0502040204020203" pitchFamily="34" charset="0"/>
              </a:rPr>
              <a:t> phone </a:t>
            </a:r>
            <a:r>
              <a:rPr lang="fr-FR" sz="2400" dirty="0" err="1">
                <a:latin typeface="Bahnschrift" panose="020B0502040204020203" pitchFamily="34" charset="0"/>
              </a:rPr>
              <a:t>is</a:t>
            </a:r>
            <a:r>
              <a:rPr lang="fr-FR" sz="2400" dirty="0">
                <a:latin typeface="Bahnschrift" panose="020B0502040204020203" pitchFamily="34" charset="0"/>
              </a:rPr>
              <a:t> 0692123567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2E8D37-DCBD-44E8-A6F0-7CB62000C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4068232"/>
            <a:ext cx="477519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7D062-604F-45EC-B4F4-8095438D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78468"/>
            <a:ext cx="8761413" cy="70696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Bauhaus 93" panose="04030905020B02020C02" pitchFamily="82" charset="0"/>
              </a:rPr>
              <a:t>how the company helped during the pandemic?</a:t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6A337-18EC-4EA2-B4BE-A314F36C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our company helped the hospitals of the meeting and the </a:t>
            </a:r>
            <a:r>
              <a:rPr lang="en-US" sz="2400" dirty="0" err="1">
                <a:latin typeface="Bahnschrift" panose="020B0502040204020203" pitchFamily="34" charset="0"/>
              </a:rPr>
              <a:t>reunionese</a:t>
            </a:r>
            <a:r>
              <a:rPr lang="en-US" sz="2400" dirty="0">
                <a:latin typeface="Bahnschrift" panose="020B0502040204020203" pitchFamily="34" charset="0"/>
              </a:rPr>
              <a:t> against the covid-19 by participating in the productivity of the masks</a:t>
            </a:r>
          </a:p>
          <a:p>
            <a:r>
              <a:rPr lang="en-US" sz="2400" dirty="0">
                <a:latin typeface="Bahnschrift" panose="020B0502040204020203" pitchFamily="34" charset="0"/>
              </a:rPr>
              <a:t>which costs 1 euro per unit and a package of 20 to 10 euro</a:t>
            </a:r>
          </a:p>
          <a:p>
            <a:endParaRPr lang="fr-FR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603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AEBF3-44C2-416E-B0D3-2AB729F0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706964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>
                <a:solidFill>
                  <a:schemeClr val="accent2"/>
                </a:solidFill>
                <a:latin typeface="Bauhaus 93" panose="04030905020B02020C02" pitchFamily="82" charset="0"/>
              </a:rPr>
              <a:t>what is the mask made of ?</a:t>
            </a:r>
            <a:endParaRPr lang="fr-FR" dirty="0">
              <a:solidFill>
                <a:schemeClr val="accent2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111EB1-727F-4B26-B992-9D180C3F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our mask is also made of recycled fabric</a:t>
            </a:r>
            <a:endParaRPr lang="fr-FR" sz="2400" dirty="0">
              <a:latin typeface="Bahnschrift" panose="020B05020402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B626F6-FAC4-4796-917A-2822E3BE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876675"/>
            <a:ext cx="2143125" cy="2143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6CA9BB-5655-49FF-82A7-289B23D1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537" y="3716337"/>
            <a:ext cx="2143125" cy="21431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B8D967-F8A3-45FF-BD78-EAA425F35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242" y="3968749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5F6E9-1A5A-42D6-B838-B3C49795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C3B84C-DFFA-4F40-BE47-7C8324B0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41625"/>
            <a:ext cx="8825659" cy="170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Algerian" panose="04020705040A02060702" pitchFamily="82" charset="0"/>
              </a:rPr>
              <a:t>thank you and take care of yourself!</a:t>
            </a:r>
            <a:endParaRPr lang="fr-FR" sz="4400" dirty="0">
              <a:latin typeface="Algerian" panose="04020705040A02060702" pitchFamily="8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9F990E-E52F-481D-88FD-78D27A03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987" y="454342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6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117</Words>
  <Application>Microsoft Office PowerPoint</Application>
  <PresentationFormat>Grand écran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Algerian</vt:lpstr>
      <vt:lpstr>Arial</vt:lpstr>
      <vt:lpstr>Bahnschrift</vt:lpstr>
      <vt:lpstr>Bauhaus 93</vt:lpstr>
      <vt:lpstr>Century Gothic</vt:lpstr>
      <vt:lpstr>Wingdings 3</vt:lpstr>
      <vt:lpstr>Salle d’ions</vt:lpstr>
      <vt:lpstr>DRESS UP</vt:lpstr>
      <vt:lpstr>the company's production</vt:lpstr>
      <vt:lpstr> where is the store located? And  number phone?</vt:lpstr>
      <vt:lpstr>how the company helped during the pandemic? </vt:lpstr>
      <vt:lpstr> what is the mask made of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mamaw</dc:title>
  <dc:creator>admin admin</dc:creator>
  <cp:lastModifiedBy>admin admin</cp:lastModifiedBy>
  <cp:revision>6</cp:revision>
  <dcterms:created xsi:type="dcterms:W3CDTF">2021-01-28T11:16:59Z</dcterms:created>
  <dcterms:modified xsi:type="dcterms:W3CDTF">2021-01-28T12:00:14Z</dcterms:modified>
</cp:coreProperties>
</file>