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8C84AF-3A3C-4F35-AB8A-1C9DFE1AE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3ED697-11AC-4A59-AC11-E4291521A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D21EC4-E3D2-4D9B-A5AE-1E294EAD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42135E-A899-4A33-BFBE-E03E4E0A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B7421B-D38E-452A-8234-AB57E9E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59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5624E9-9600-434B-9845-90254668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7310F9F-448D-4F04-AD2F-4C59A3080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2C9660-A32C-4D66-A241-7CA5C3F1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3AB398-8DE3-408A-A2EC-8F33E36F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90B01C-E984-42B5-808F-67850EAB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D734962-3459-4463-9953-B21A8C618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4CAB722-BF1A-4463-A902-5BC1FCEC7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C005D5-6C2C-4AF2-8EC0-19150C9C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EEB580-3B51-4CA4-B663-D9BB79D7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BE6267-5E37-4670-AEDC-19F100B2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50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B6B308-E86F-46FF-892F-EA5B348D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ADC260-EEE3-4E63-B093-7E063D30B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468EFC-1AFA-406A-A855-5A395E46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E1CE1D-B595-4AFD-8462-BAA468D6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FEC903-5310-4CCB-9DF4-82EC354C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6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1C6A0B-CA7A-4F06-95A8-943F4FAB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FF4016-2025-4A04-BFAC-26C9DD367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4B780F-8EF8-4296-AB30-D68753C6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0AF27F-3BCB-4CE2-9C1D-8ED65A93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FD347B-F788-4737-8A13-0D9B3400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1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3CA4F2-5495-41FF-86A4-1785AA62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DFAC90-93F2-45C3-9E03-3219BCDD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D15AB0-5FDF-49D8-A297-BEDAC28A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216778-791F-4F3B-91C6-9E52FAE4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C36C80-4755-42BB-874F-BD8C4191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CFF756-8781-49C7-8ABC-59430B77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82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484291-C1EB-44BB-99E2-8BF416AB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375CEB-9D77-458A-A3E5-6D0C077E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B1DCB3-A82D-4B4F-B178-35872FB06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56290F-150A-4EEF-8A6C-7D1C12E80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B674AA8-A573-4C3E-AD67-5084E7252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4E51919-D055-42DD-9E2C-B22D7016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A84890B-04D2-4179-A052-E0DBBB63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05216EC-CD2F-4533-B121-DE7E2C0A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7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49B471-9F9A-4A6D-914F-4E7FD834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220A8D-D449-48FE-8EFD-F5A591FD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3B6B3A-7B61-4598-8FD8-CA33263D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C4440E-0DBD-4361-91F3-D753C612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85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C2A6EB3-E13E-43CB-921A-D010CDF9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3260AB-A13E-4D9C-A202-BBABFCF1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82D213-37DF-4723-A2A1-7F37B141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24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AC93B-9180-4DF8-872B-A6643024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2C7C1D-D100-4DB7-BB8A-C4D629A4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CD4F4ED-1A03-45FF-8EDC-6D3CA4236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5609BD-5F93-4FA1-AA90-32084F48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A82F85-21F4-42D5-9C26-DBF25E5A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77AA8E-9677-4045-973F-3A786F19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23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D3ECBB-C7D1-46ED-89FE-4E577F83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657DD9D-2036-4CFF-BD09-904D39907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29F71E-2359-4E47-8EDC-E4ECD8A3A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E5C6DA-762D-4EB6-ABC3-A149F97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CF64490-073D-4DFD-93EA-D39C8D1A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F7EA4-E5A5-4567-8062-A0AB3E22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70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034996-E1DE-4526-B1C0-F149C3EF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483FF1-A0BA-45BE-BD1E-9BAFAD69C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05EC67-2A83-492D-A576-0F66460EE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D26A-0A57-43DA-B4DC-AE02B285B7FC}" type="datetimeFigureOut">
              <a:rPr lang="tr-TR" smtClean="0"/>
              <a:t>24.01.2021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8A2F74-507B-4120-A975-80DD51BE8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6588E4-BB53-4DED-BB85-C793C5FF8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E397-B0F6-4274-9CA4-AB3DC9C317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55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F4099A-E74C-4693-8AA6-9B80184F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5D2B93-7B08-48DD-98CD-80B808C8A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FD5004-940B-4632-A421-BF996581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3D8808-400D-4815-B9CB-81180E8D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08B028F-930E-43EA-8986-0979C555C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436"/>
          </a:xfrm>
        </p:spPr>
      </p:pic>
    </p:spTree>
    <p:extLst>
      <p:ext uri="{BB962C8B-B14F-4D97-AF65-F5344CB8AC3E}">
        <p14:creationId xmlns:p14="http://schemas.microsoft.com/office/powerpoint/2010/main" val="366175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F60281-EE1B-4ABA-93EF-403FD790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66E3AE5-1483-40B7-81A2-9FF9755CD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033"/>
          </a:xfrm>
        </p:spPr>
      </p:pic>
    </p:spTree>
    <p:extLst>
      <p:ext uri="{BB962C8B-B14F-4D97-AF65-F5344CB8AC3E}">
        <p14:creationId xmlns:p14="http://schemas.microsoft.com/office/powerpoint/2010/main" val="186341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8629E5-F1B0-43E3-8173-7AC90E58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5ABFAFF-211E-4612-95E7-1521229CA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80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EB07D-5200-41B7-B2A1-DA1706A8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8005384-E585-4E81-B472-421350CC8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896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E04D52-54D4-4BDE-A401-875EAB94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59B230-3232-4EF6-8A69-D34AFF22B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6423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74298-B6B4-499C-A348-E314FCFD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AEB24C-437E-4B45-949C-A81D12EA6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09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 öztaş</dc:creator>
  <cp:lastModifiedBy>ibrahim öztaş</cp:lastModifiedBy>
  <cp:revision>6</cp:revision>
  <dcterms:created xsi:type="dcterms:W3CDTF">2021-01-24T02:33:34Z</dcterms:created>
  <dcterms:modified xsi:type="dcterms:W3CDTF">2021-01-24T12:47:14Z</dcterms:modified>
</cp:coreProperties>
</file>