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0E4116-95AC-410C-8184-9FBA8B3424CC}" v="1188" dt="2021-02-10T18:16:45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usha Cassim" userId="c1d9060596461694" providerId="Windows Live" clId="Web-{890E4116-95AC-410C-8184-9FBA8B3424CC}"/>
    <pc:docChg chg="addSld modSld sldOrd">
      <pc:chgData name="Rousha Cassim" userId="c1d9060596461694" providerId="Windows Live" clId="Web-{890E4116-95AC-410C-8184-9FBA8B3424CC}" dt="2021-02-10T18:16:45.893" v="571" actId="20577"/>
      <pc:docMkLst>
        <pc:docMk/>
      </pc:docMkLst>
      <pc:sldChg chg="addSp delSp modSp ord">
        <pc:chgData name="Rousha Cassim" userId="c1d9060596461694" providerId="Windows Live" clId="Web-{890E4116-95AC-410C-8184-9FBA8B3424CC}" dt="2021-02-10T18:16:45.893" v="571" actId="20577"/>
        <pc:sldMkLst>
          <pc:docMk/>
          <pc:sldMk cId="581253835" sldId="258"/>
        </pc:sldMkLst>
        <pc:spChg chg="mod">
          <ac:chgData name="Rousha Cassim" userId="c1d9060596461694" providerId="Windows Live" clId="Web-{890E4116-95AC-410C-8184-9FBA8B3424CC}" dt="2021-02-10T18:15:52.547" v="550" actId="20577"/>
          <ac:spMkLst>
            <pc:docMk/>
            <pc:sldMk cId="581253835" sldId="258"/>
            <ac:spMk id="2" creationId="{D5311AC1-8E8F-4E41-94C0-C32648E8C2C1}"/>
          </ac:spMkLst>
        </pc:spChg>
        <pc:spChg chg="del">
          <ac:chgData name="Rousha Cassim" userId="c1d9060596461694" providerId="Windows Live" clId="Web-{890E4116-95AC-410C-8184-9FBA8B3424CC}" dt="2021-02-10T17:34:52.657" v="0"/>
          <ac:spMkLst>
            <pc:docMk/>
            <pc:sldMk cId="581253835" sldId="258"/>
            <ac:spMk id="3" creationId="{D0D2BE63-C95C-4CA0-BBD9-70C1503122D6}"/>
          </ac:spMkLst>
        </pc:spChg>
        <pc:spChg chg="add del mod">
          <ac:chgData name="Rousha Cassim" userId="c1d9060596461694" providerId="Windows Live" clId="Web-{890E4116-95AC-410C-8184-9FBA8B3424CC}" dt="2021-02-10T17:35:31.752" v="3"/>
          <ac:spMkLst>
            <pc:docMk/>
            <pc:sldMk cId="581253835" sldId="258"/>
            <ac:spMk id="6" creationId="{D8F27EB6-A521-4AEF-914C-0454A64D4040}"/>
          </ac:spMkLst>
        </pc:spChg>
        <pc:spChg chg="add del mod">
          <ac:chgData name="Rousha Cassim" userId="c1d9060596461694" providerId="Windows Live" clId="Web-{890E4116-95AC-410C-8184-9FBA8B3424CC}" dt="2021-02-10T17:37:11.348" v="5"/>
          <ac:spMkLst>
            <pc:docMk/>
            <pc:sldMk cId="581253835" sldId="258"/>
            <ac:spMk id="9" creationId="{88157B0E-5219-4E2E-A74D-15A3A1D572B7}"/>
          </ac:spMkLst>
        </pc:spChg>
        <pc:spChg chg="add mod">
          <ac:chgData name="Rousha Cassim" userId="c1d9060596461694" providerId="Windows Live" clId="Web-{890E4116-95AC-410C-8184-9FBA8B3424CC}" dt="2021-02-10T18:16:45.893" v="571" actId="20577"/>
          <ac:spMkLst>
            <pc:docMk/>
            <pc:sldMk cId="581253835" sldId="258"/>
            <ac:spMk id="13" creationId="{222EC66D-20F0-4255-A209-FC13A2DC392A}"/>
          </ac:spMkLst>
        </pc:spChg>
        <pc:picChg chg="add del mod ord">
          <ac:chgData name="Rousha Cassim" userId="c1d9060596461694" providerId="Windows Live" clId="Web-{890E4116-95AC-410C-8184-9FBA8B3424CC}" dt="2021-02-10T17:35:06.377" v="2"/>
          <ac:picMkLst>
            <pc:docMk/>
            <pc:sldMk cId="581253835" sldId="258"/>
            <ac:picMk id="4" creationId="{B6F6CE8E-EACB-4886-9B04-46ACCE749933}"/>
          </ac:picMkLst>
        </pc:picChg>
        <pc:picChg chg="add del mod ord">
          <ac:chgData name="Rousha Cassim" userId="c1d9060596461694" providerId="Windows Live" clId="Web-{890E4116-95AC-410C-8184-9FBA8B3424CC}" dt="2021-02-10T17:35:37.096" v="4"/>
          <ac:picMkLst>
            <pc:docMk/>
            <pc:sldMk cId="581253835" sldId="258"/>
            <ac:picMk id="7" creationId="{0ECF843E-26A8-44C9-BBFB-05B466312653}"/>
          </ac:picMkLst>
        </pc:picChg>
        <pc:picChg chg="add del mod ord">
          <ac:chgData name="Rousha Cassim" userId="c1d9060596461694" providerId="Windows Live" clId="Web-{890E4116-95AC-410C-8184-9FBA8B3424CC}" dt="2021-02-10T17:51:14.338" v="44"/>
          <ac:picMkLst>
            <pc:docMk/>
            <pc:sldMk cId="581253835" sldId="258"/>
            <ac:picMk id="10" creationId="{6A95A9A8-B45D-4093-B9FF-0E3B5CDEB43A}"/>
          </ac:picMkLst>
        </pc:picChg>
        <pc:picChg chg="add del mod">
          <ac:chgData name="Rousha Cassim" userId="c1d9060596461694" providerId="Windows Live" clId="Web-{890E4116-95AC-410C-8184-9FBA8B3424CC}" dt="2021-02-10T17:51:15.073" v="45"/>
          <ac:picMkLst>
            <pc:docMk/>
            <pc:sldMk cId="581253835" sldId="258"/>
            <ac:picMk id="11" creationId="{B7856B7B-FE94-467C-A067-66A9A5AD1A40}"/>
          </ac:picMkLst>
        </pc:picChg>
      </pc:sldChg>
      <pc:sldChg chg="addSp modSp new">
        <pc:chgData name="Rousha Cassim" userId="c1d9060596461694" providerId="Windows Live" clId="Web-{890E4116-95AC-410C-8184-9FBA8B3424CC}" dt="2021-02-10T17:52:32.403" v="51" actId="14100"/>
        <pc:sldMkLst>
          <pc:docMk/>
          <pc:sldMk cId="260090807" sldId="259"/>
        </pc:sldMkLst>
        <pc:spChg chg="mod">
          <ac:chgData name="Rousha Cassim" userId="c1d9060596461694" providerId="Windows Live" clId="Web-{890E4116-95AC-410C-8184-9FBA8B3424CC}" dt="2021-02-10T17:52:32.403" v="51" actId="14100"/>
          <ac:spMkLst>
            <pc:docMk/>
            <pc:sldMk cId="260090807" sldId="259"/>
            <ac:spMk id="3" creationId="{DF922017-683A-45FD-91AB-B56AA17ADA3A}"/>
          </ac:spMkLst>
        </pc:spChg>
        <pc:picChg chg="add mod">
          <ac:chgData name="Rousha Cassim" userId="c1d9060596461694" providerId="Windows Live" clId="Web-{890E4116-95AC-410C-8184-9FBA8B3424CC}" dt="2021-02-10T17:48:43.772" v="39" actId="1076"/>
          <ac:picMkLst>
            <pc:docMk/>
            <pc:sldMk cId="260090807" sldId="259"/>
            <ac:picMk id="6" creationId="{D52C85C4-B0DB-4665-A0AB-F9A52067A14A}"/>
          </ac:picMkLst>
        </pc:picChg>
        <pc:picChg chg="add mod">
          <ac:chgData name="Rousha Cassim" userId="c1d9060596461694" providerId="Windows Live" clId="Web-{890E4116-95AC-410C-8184-9FBA8B3424CC}" dt="2021-02-10T17:48:47.288" v="41" actId="1076"/>
          <ac:picMkLst>
            <pc:docMk/>
            <pc:sldMk cId="260090807" sldId="259"/>
            <ac:picMk id="8" creationId="{A52B191C-767E-47DB-975F-68D2727E6A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oulasrestaurant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82DAA8-7CC2-44E0-9A87-9523307DB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4744" y="1686508"/>
            <a:ext cx="7801484" cy="3291713"/>
          </a:xfrm>
        </p:spPr>
        <p:txBody>
          <a:bodyPr/>
          <a:lstStyle/>
          <a:p>
            <a:r>
              <a:rPr lang="fr-FR" sz="6600" dirty="0" err="1"/>
              <a:t>Oula’s</a:t>
            </a:r>
            <a:r>
              <a:rPr lang="fr-FR" sz="6600" dirty="0"/>
              <a:t> restaurant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391424-021D-4041-9A58-C58F0F1BE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003" y="6063448"/>
            <a:ext cx="8713367" cy="702415"/>
          </a:xfrm>
        </p:spPr>
        <p:txBody>
          <a:bodyPr/>
          <a:lstStyle/>
          <a:p>
            <a:r>
              <a:rPr lang="fr-FR" dirty="0"/>
              <a:t> A </a:t>
            </a:r>
            <a:r>
              <a:rPr lang="fr-FR" dirty="0" err="1"/>
              <a:t>legendary</a:t>
            </a:r>
            <a:r>
              <a:rPr lang="fr-FR" dirty="0"/>
              <a:t> </a:t>
            </a:r>
            <a:r>
              <a:rPr lang="fr-FR" dirty="0" err="1"/>
              <a:t>flavour</a:t>
            </a:r>
            <a:r>
              <a:rPr lang="fr-FR" dirty="0"/>
              <a:t> 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FF94B8A-FF8D-442C-B159-B114CE9558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96" t="19689" r="36377" b="25389"/>
          <a:stretch/>
        </p:blipFill>
        <p:spPr>
          <a:xfrm>
            <a:off x="692460" y="4385817"/>
            <a:ext cx="1076982" cy="220490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09010AB-C120-4DD3-BDA1-169C651D98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1530" y="177132"/>
            <a:ext cx="1072989" cy="22069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BC4468B-6398-4068-B92C-922AB6E39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9181" y="4186305"/>
            <a:ext cx="1253637" cy="39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9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92A39-743C-4FEC-B8D0-3773C23C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532659"/>
            <a:ext cx="10178322" cy="1341857"/>
          </a:xfrm>
        </p:spPr>
        <p:txBody>
          <a:bodyPr/>
          <a:lstStyle/>
          <a:p>
            <a:pPr algn="ctr"/>
            <a:r>
              <a:rPr lang="fr-FR" dirty="0"/>
              <a:t>Manager co-founders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A44DA3-F6C6-433E-B793-1D8B1F367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US" dirty="0" err="1"/>
              <a:t>Oula</a:t>
            </a:r>
            <a:r>
              <a:rPr lang="en-US" dirty="0"/>
              <a:t> is a restaurant whose manager and chef are world-famous, Their expertise is </a:t>
            </a:r>
            <a:r>
              <a:rPr lang="en-US" dirty="0" err="1"/>
              <a:t>reconignized</a:t>
            </a:r>
            <a:r>
              <a:rPr lang="en-US" dirty="0"/>
              <a:t> internationally.</a:t>
            </a:r>
          </a:p>
          <a:p>
            <a:pPr lvl="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US" dirty="0"/>
              <a:t>Our chef is considered the 3rd best chef in the world: </a:t>
            </a:r>
            <a:r>
              <a:rPr lang="en-US" dirty="0" err="1"/>
              <a:t>Loïc</a:t>
            </a:r>
            <a:r>
              <a:rPr lang="en-US" dirty="0"/>
              <a:t> </a:t>
            </a:r>
            <a:r>
              <a:rPr lang="en-US" dirty="0" err="1"/>
              <a:t>Btk</a:t>
            </a:r>
            <a:r>
              <a:rPr lang="en-US" dirty="0"/>
              <a:t>, his meat is considered to be the best in Europe. </a:t>
            </a:r>
          </a:p>
          <a:p>
            <a:pPr lvl="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US" dirty="0"/>
              <a:t>Noah Fountain also known as </a:t>
            </a:r>
            <a:r>
              <a:rPr lang="en-US" dirty="0" err="1"/>
              <a:t>Sarazin</a:t>
            </a:r>
            <a:r>
              <a:rPr lang="en-US" dirty="0"/>
              <a:t>, has organized grandiose birthdays and festivities for Qatari princes and businessmen, he is a reference in the field of restauration and his restaurants always receive the best reviews. </a:t>
            </a:r>
            <a:r>
              <a:rPr lang="en-US" dirty="0" err="1"/>
              <a:t>Oula</a:t>
            </a:r>
            <a:r>
              <a:rPr lang="en-US" dirty="0"/>
              <a:t> is just one of his projects.</a:t>
            </a:r>
          </a:p>
          <a:p>
            <a:pPr lvl="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US" dirty="0" err="1"/>
              <a:t>Rousha</a:t>
            </a:r>
            <a:r>
              <a:rPr lang="en-US" dirty="0"/>
              <a:t> is the best waitress in Latin America her catering services are a real spectacle, similar to the greatest Broadway shows.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07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37B5A2BF-35BA-4750-B2EC-FF62458BF5A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F922017-683A-45FD-91AB-B56AA17AD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959" y="169653"/>
            <a:ext cx="3938983" cy="1211048"/>
          </a:xfrm>
        </p:spPr>
        <p:txBody>
          <a:bodyPr/>
          <a:lstStyle/>
          <a:p>
            <a:r>
              <a:rPr lang="fr-FR" sz="2400" dirty="0"/>
              <a:t>Our menu, Our </a:t>
            </a:r>
            <a:r>
              <a:rPr lang="fr-FR" sz="2400" dirty="0" err="1"/>
              <a:t>specialties</a:t>
            </a:r>
            <a:endParaRPr lang="fr-FR" sz="24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97E658-84E5-4FCA-BA42-867037202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7883" y="1580226"/>
            <a:ext cx="3092117" cy="4945310"/>
          </a:xfrm>
        </p:spPr>
        <p:txBody>
          <a:bodyPr>
            <a:noAutofit/>
          </a:bodyPr>
          <a:lstStyle/>
          <a:p>
            <a:r>
              <a:rPr lang="fr-FR" sz="1800" dirty="0" err="1"/>
              <a:t>We</a:t>
            </a:r>
            <a:r>
              <a:rPr lang="fr-FR" sz="1800" dirty="0"/>
              <a:t> can </a:t>
            </a:r>
            <a:r>
              <a:rPr lang="fr-FR" sz="1800" dirty="0" err="1"/>
              <a:t>offer</a:t>
            </a:r>
            <a:r>
              <a:rPr lang="fr-FR" sz="1800" dirty="0"/>
              <a:t> </a:t>
            </a:r>
            <a:r>
              <a:rPr lang="fr-FR" sz="1800" dirty="0" err="1"/>
              <a:t>you</a:t>
            </a:r>
            <a:r>
              <a:rPr lang="fr-FR" sz="1800" dirty="0"/>
              <a:t> </a:t>
            </a:r>
            <a:r>
              <a:rPr lang="fr-FR" sz="1800" dirty="0" err="1"/>
              <a:t>some</a:t>
            </a:r>
            <a:r>
              <a:rPr lang="fr-FR" sz="1800" dirty="0"/>
              <a:t> </a:t>
            </a:r>
            <a:r>
              <a:rPr lang="fr-FR" sz="1800" dirty="0" err="1"/>
              <a:t>diferent</a:t>
            </a:r>
            <a:r>
              <a:rPr lang="fr-FR" sz="1800" dirty="0"/>
              <a:t> </a:t>
            </a:r>
            <a:r>
              <a:rPr lang="fr-FR" sz="1800" dirty="0" err="1"/>
              <a:t>dishes</a:t>
            </a:r>
            <a:r>
              <a:rPr lang="fr-FR" sz="1800" dirty="0"/>
              <a:t> </a:t>
            </a:r>
            <a:r>
              <a:rPr lang="fr-FR" sz="1800" dirty="0" err="1"/>
              <a:t>from</a:t>
            </a:r>
            <a:r>
              <a:rPr lang="fr-FR" sz="1800" dirty="0"/>
              <a:t> </a:t>
            </a:r>
            <a:r>
              <a:rPr lang="fr-FR" sz="1800" dirty="0" err="1"/>
              <a:t>diferent</a:t>
            </a:r>
            <a:r>
              <a:rPr lang="fr-FR" sz="1800" dirty="0"/>
              <a:t> country!</a:t>
            </a:r>
          </a:p>
          <a:p>
            <a:r>
              <a:rPr lang="fr-FR" sz="1800" dirty="0"/>
              <a:t>        The chef </a:t>
            </a:r>
            <a:r>
              <a:rPr lang="fr-FR" sz="1800" dirty="0" err="1"/>
              <a:t>specialty</a:t>
            </a:r>
            <a:r>
              <a:rPr lang="fr-FR" sz="1800" dirty="0"/>
              <a:t> </a:t>
            </a:r>
            <a:r>
              <a:rPr lang="fr-FR" sz="1800" dirty="0" err="1"/>
              <a:t>is</a:t>
            </a:r>
            <a:r>
              <a:rPr lang="fr-FR" sz="1800" dirty="0"/>
              <a:t> </a:t>
            </a:r>
            <a:r>
              <a:rPr lang="fr-FR" sz="1800" dirty="0" err="1"/>
              <a:t>Creole</a:t>
            </a:r>
            <a:r>
              <a:rPr lang="fr-FR" sz="1800" dirty="0"/>
              <a:t>    style </a:t>
            </a:r>
            <a:r>
              <a:rPr lang="fr-FR" sz="1800" dirty="0" err="1"/>
              <a:t>grilled</a:t>
            </a:r>
            <a:r>
              <a:rPr lang="fr-FR" sz="1800" dirty="0"/>
              <a:t> </a:t>
            </a:r>
            <a:r>
              <a:rPr lang="fr-FR" sz="1800" dirty="0" err="1"/>
              <a:t>chicken</a:t>
            </a:r>
            <a:r>
              <a:rPr lang="fr-FR" sz="1800" dirty="0"/>
              <a:t> </a:t>
            </a:r>
            <a:r>
              <a:rPr lang="fr-FR" sz="1800" dirty="0" err="1"/>
              <a:t>with</a:t>
            </a:r>
            <a:r>
              <a:rPr lang="fr-FR" sz="1800" dirty="0"/>
              <a:t> </a:t>
            </a:r>
            <a:r>
              <a:rPr lang="fr-FR" sz="1800" dirty="0" err="1"/>
              <a:t>vegetable</a:t>
            </a:r>
            <a:r>
              <a:rPr lang="fr-FR" sz="1800" dirty="0"/>
              <a:t>  mousse for £20,</a:t>
            </a:r>
          </a:p>
          <a:p>
            <a:pPr marL="285750" indent="-285750">
              <a:buFontTx/>
              <a:buChar char="-"/>
            </a:pPr>
            <a:r>
              <a:rPr lang="fr-FR" sz="1800" dirty="0"/>
              <a:t>« Paëlla Valencia » </a:t>
            </a:r>
            <a:r>
              <a:rPr lang="fr-FR" sz="1800" dirty="0" err="1"/>
              <a:t>prepared</a:t>
            </a:r>
            <a:r>
              <a:rPr lang="fr-FR" sz="1800" dirty="0"/>
              <a:t> by </a:t>
            </a:r>
            <a:r>
              <a:rPr lang="fr-FR" sz="1800" dirty="0" err="1"/>
              <a:t>our</a:t>
            </a:r>
            <a:r>
              <a:rPr lang="fr-FR" sz="1800" dirty="0"/>
              <a:t> international chef for 25£</a:t>
            </a:r>
          </a:p>
          <a:p>
            <a:pPr marL="285750" indent="-285750">
              <a:buFontTx/>
              <a:buChar char="-"/>
            </a:pPr>
            <a:r>
              <a:rPr lang="fr-FR" sz="1800" dirty="0"/>
              <a:t>The best Tiramisu </a:t>
            </a:r>
            <a:r>
              <a:rPr lang="fr-FR" sz="1800" dirty="0" err="1"/>
              <a:t>ever</a:t>
            </a:r>
            <a:r>
              <a:rPr lang="fr-FR" sz="1800" dirty="0"/>
              <a:t> </a:t>
            </a:r>
            <a:r>
              <a:rPr lang="fr-FR" sz="1800" dirty="0" err="1"/>
              <a:t>only</a:t>
            </a:r>
            <a:r>
              <a:rPr lang="fr-FR" sz="1800" dirty="0"/>
              <a:t> for 10£</a:t>
            </a:r>
          </a:p>
          <a:p>
            <a:pPr algn="ctr"/>
            <a:r>
              <a:rPr lang="fr-FR" sz="1800" dirty="0"/>
              <a:t>More </a:t>
            </a:r>
            <a:r>
              <a:rPr lang="fr-FR" sz="1800" dirty="0" err="1"/>
              <a:t>ever</a:t>
            </a:r>
            <a:r>
              <a:rPr lang="fr-FR" sz="1800" dirty="0"/>
              <a:t> in </a:t>
            </a:r>
            <a:r>
              <a:rPr lang="fr-FR" sz="1800" dirty="0" err="1"/>
              <a:t>our</a:t>
            </a:r>
            <a:r>
              <a:rPr lang="fr-FR" sz="1800" dirty="0"/>
              <a:t> menu! </a:t>
            </a:r>
          </a:p>
        </p:txBody>
      </p:sp>
      <p:pic>
        <p:nvPicPr>
          <p:cNvPr id="6" name="Image 10" descr="Une image contenant texte, alimentation&#10;&#10;Description générée automatiquement">
            <a:extLst>
              <a:ext uri="{FF2B5EF4-FFF2-40B4-BE49-F238E27FC236}">
                <a16:creationId xmlns:a16="http://schemas.microsoft.com/office/drawing/2014/main" id="{D52C85C4-B0DB-4665-A0AB-F9A52067A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375" y="833888"/>
            <a:ext cx="3136692" cy="4054175"/>
          </a:xfrm>
          <a:prstGeom prst="rect">
            <a:avLst/>
          </a:prstGeom>
        </p:spPr>
      </p:pic>
      <p:pic>
        <p:nvPicPr>
          <p:cNvPr id="8" name="Image 11" descr="Une image contenant texte, alimentation&#10;&#10;Description générée automatiquement">
            <a:extLst>
              <a:ext uri="{FF2B5EF4-FFF2-40B4-BE49-F238E27FC236}">
                <a16:creationId xmlns:a16="http://schemas.microsoft.com/office/drawing/2014/main" id="{A52B191C-767E-47DB-975F-68D2727E6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2" y="2172765"/>
            <a:ext cx="3361425" cy="435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311AC1-8E8F-4E41-94C0-C32648E8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To </a:t>
            </a:r>
            <a:r>
              <a:rPr lang="fr-FR" dirty="0" err="1"/>
              <a:t>get</a:t>
            </a:r>
            <a:r>
              <a:rPr lang="fr-FR" dirty="0"/>
              <a:t> in </a:t>
            </a:r>
            <a:r>
              <a:rPr lang="fr-FR" dirty="0" err="1"/>
              <a:t>touch</a:t>
            </a:r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222EC66D-20F0-4255-A209-FC13A2DC3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5322"/>
            <a:ext cx="10178322" cy="4657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800" b="1" dirty="0"/>
              <a:t>If </a:t>
            </a:r>
            <a:r>
              <a:rPr lang="fr-FR" sz="2800" b="1" dirty="0" err="1"/>
              <a:t>you</a:t>
            </a:r>
            <a:r>
              <a:rPr lang="fr-FR" sz="2800" b="1" dirty="0"/>
              <a:t> have </a:t>
            </a:r>
            <a:r>
              <a:rPr lang="fr-FR" sz="2800" b="1" dirty="0" err="1"/>
              <a:t>any</a:t>
            </a:r>
            <a:r>
              <a:rPr lang="fr-FR" sz="2800" b="1" dirty="0"/>
              <a:t> question about </a:t>
            </a:r>
            <a:r>
              <a:rPr lang="fr-FR" sz="2800" b="1" dirty="0" err="1"/>
              <a:t>our</a:t>
            </a:r>
            <a:r>
              <a:rPr lang="fr-FR" sz="2800" b="1" dirty="0"/>
              <a:t> menu or </a:t>
            </a:r>
            <a:r>
              <a:rPr lang="fr-FR" sz="2800" b="1" dirty="0" err="1"/>
              <a:t>something</a:t>
            </a:r>
            <a:r>
              <a:rPr lang="fr-FR" sz="2800" b="1" dirty="0"/>
              <a:t> </a:t>
            </a:r>
            <a:r>
              <a:rPr lang="fr-FR" sz="2800" b="1" dirty="0" err="1"/>
              <a:t>else</a:t>
            </a:r>
            <a:r>
              <a:rPr lang="fr-FR" sz="2800" b="1" dirty="0"/>
              <a:t> </a:t>
            </a:r>
            <a:r>
              <a:rPr lang="fr-FR" sz="2800" b="1" dirty="0" err="1"/>
              <a:t>you</a:t>
            </a:r>
            <a:r>
              <a:rPr lang="fr-FR" sz="2800" b="1" dirty="0"/>
              <a:t> can </a:t>
            </a:r>
            <a:r>
              <a:rPr lang="fr-FR" sz="2800" b="1" dirty="0" err="1"/>
              <a:t>join</a:t>
            </a:r>
            <a:r>
              <a:rPr lang="fr-FR" sz="2800" b="1" dirty="0"/>
              <a:t> us on: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/>
              <a:t>Email us to </a:t>
            </a:r>
            <a:r>
              <a:rPr lang="fr-FR" sz="2400" dirty="0" err="1"/>
              <a:t>get</a:t>
            </a:r>
            <a:r>
              <a:rPr lang="fr-FR" sz="2400" dirty="0"/>
              <a:t> in </a:t>
            </a:r>
            <a:r>
              <a:rPr lang="fr-FR" sz="2400" dirty="0" err="1"/>
              <a:t>touch</a:t>
            </a:r>
            <a:r>
              <a:rPr lang="fr-FR" sz="2400" dirty="0"/>
              <a:t>,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aim</a:t>
            </a:r>
            <a:r>
              <a:rPr lang="fr-FR" sz="2400" dirty="0"/>
              <a:t> to </a:t>
            </a:r>
            <a:r>
              <a:rPr lang="fr-FR" sz="2400" dirty="0" err="1"/>
              <a:t>respond</a:t>
            </a:r>
            <a:r>
              <a:rPr lang="fr-FR" sz="2400" dirty="0"/>
              <a:t> </a:t>
            </a:r>
            <a:r>
              <a:rPr lang="fr-FR" sz="2400" dirty="0" err="1"/>
              <a:t>within</a:t>
            </a:r>
            <a:r>
              <a:rPr lang="fr-FR" sz="2400" dirty="0"/>
              <a:t> 24 </a:t>
            </a:r>
            <a:r>
              <a:rPr lang="fr-FR" sz="2400" dirty="0" err="1"/>
              <a:t>hours</a:t>
            </a:r>
            <a:r>
              <a:rPr lang="fr-FR" sz="2400" dirty="0"/>
              <a:t>.</a:t>
            </a:r>
          </a:p>
          <a:p>
            <a:pPr marL="0" indent="0">
              <a:buNone/>
            </a:pPr>
            <a:r>
              <a:rPr lang="fr-FR" sz="2400" dirty="0"/>
              <a:t>email: </a:t>
            </a:r>
            <a:r>
              <a:rPr lang="fr-FR" sz="2400" dirty="0">
                <a:hlinkClick r:id="rId2"/>
              </a:rPr>
              <a:t>oulasrestaurant@yahoo.com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Call us to </a:t>
            </a:r>
            <a:r>
              <a:rPr lang="fr-FR" sz="2400" dirty="0" err="1"/>
              <a:t>make</a:t>
            </a:r>
            <a:r>
              <a:rPr lang="fr-FR" sz="2400" dirty="0"/>
              <a:t> a </a:t>
            </a:r>
            <a:r>
              <a:rPr lang="fr-FR" sz="2400" dirty="0" err="1"/>
              <a:t>reservation</a:t>
            </a:r>
            <a:r>
              <a:rPr lang="fr-FR" sz="2400" dirty="0"/>
              <a:t> on </a:t>
            </a:r>
            <a:r>
              <a:rPr lang="fr-FR" sz="2400" dirty="0" err="1"/>
              <a:t>this</a:t>
            </a:r>
            <a:r>
              <a:rPr lang="fr-FR" sz="2400" dirty="0"/>
              <a:t> phone </a:t>
            </a:r>
            <a:r>
              <a:rPr lang="fr-FR" sz="2400" dirty="0" err="1"/>
              <a:t>number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0004 656 1234</a:t>
            </a:r>
            <a:endParaRPr lang="fr-FR" dirty="0"/>
          </a:p>
          <a:p>
            <a:pPr marL="0" indent="0">
              <a:buNone/>
            </a:pPr>
            <a:r>
              <a:rPr lang="fr-FR" sz="2400" dirty="0"/>
              <a:t>Follow us on </a:t>
            </a:r>
            <a:r>
              <a:rPr lang="fr-FR" sz="2400" dirty="0" err="1"/>
              <a:t>instragram</a:t>
            </a:r>
            <a:r>
              <a:rPr lang="fr-FR" sz="2400" dirty="0"/>
              <a:t> and </a:t>
            </a:r>
            <a:r>
              <a:rPr lang="fr-FR" sz="2400" dirty="0" err="1"/>
              <a:t>facebook</a:t>
            </a:r>
            <a:r>
              <a:rPr lang="fr-FR" sz="2400" dirty="0"/>
              <a:t>: </a:t>
            </a:r>
            <a:r>
              <a:rPr lang="fr-FR" sz="2400" dirty="0" err="1"/>
              <a:t>Oula's</a:t>
            </a:r>
            <a:r>
              <a:rPr lang="fr-FR" sz="2400" dirty="0"/>
              <a:t> resto</a:t>
            </a:r>
          </a:p>
        </p:txBody>
      </p:sp>
    </p:spTree>
    <p:extLst>
      <p:ext uri="{BB962C8B-B14F-4D97-AF65-F5344CB8AC3E}">
        <p14:creationId xmlns:p14="http://schemas.microsoft.com/office/powerpoint/2010/main" val="58125383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78</TotalTime>
  <Words>154</Words>
  <Application>Microsoft Office PowerPoint</Application>
  <PresentationFormat>Grand écran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Impact</vt:lpstr>
      <vt:lpstr>StarSymbol</vt:lpstr>
      <vt:lpstr>Badge</vt:lpstr>
      <vt:lpstr>Oula’s restaurant</vt:lpstr>
      <vt:lpstr>Manager co-founders</vt:lpstr>
      <vt:lpstr>Our menu, Our specialties</vt:lpstr>
      <vt:lpstr>To get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Oula’s restaurant</dc:title>
  <dc:creator>Administrateur</dc:creator>
  <cp:lastModifiedBy>admin admin</cp:lastModifiedBy>
  <cp:revision>145</cp:revision>
  <dcterms:created xsi:type="dcterms:W3CDTF">2021-01-28T06:08:46Z</dcterms:created>
  <dcterms:modified xsi:type="dcterms:W3CDTF">2021-02-11T06:38:55Z</dcterms:modified>
</cp:coreProperties>
</file>