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4C67C0-0D08-4F58-9933-FF337E3A717D}">
          <p14:sldIdLst>
            <p14:sldId id="256"/>
            <p14:sldId id="258"/>
            <p14:sldId id="257"/>
            <p14:sldId id="259"/>
            <p14:sldId id="261"/>
            <p14:sldId id="260"/>
            <p14:sldId id="262"/>
            <p14:sldId id="263"/>
            <p14:sldId id="264"/>
            <p14:sldId id="265"/>
            <p14:sldId id="271"/>
            <p14:sldId id="272"/>
          </p14:sldIdLst>
        </p14:section>
        <p14:section name="Oddíl bez názvu" id="{F3CA1149-18C9-48C7-A1F5-B1CAC6CC0BF6}">
          <p14:sldIdLst>
            <p14:sldId id="273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FC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Adel </a:t>
            </a:r>
            <a:b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</a:b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The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Flower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Everything</a:t>
            </a:r>
            <a:r>
              <a:rPr lang="cs-CZ" sz="32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32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F</a:t>
            </a:r>
            <a:r>
              <a:rPr lang="cs-CZ" sz="32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or</a:t>
            </a:r>
            <a:r>
              <a:rPr lang="cs-CZ" sz="32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32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Y</a:t>
            </a:r>
            <a:r>
              <a:rPr lang="cs-CZ" sz="32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our</a:t>
            </a:r>
            <a:r>
              <a:rPr lang="cs-CZ" sz="32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32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F</a:t>
            </a:r>
            <a:r>
              <a:rPr lang="cs-CZ" sz="32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lowers</a:t>
            </a:r>
            <a:endParaRPr lang="cs-CZ" sz="32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5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Manure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, Food And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Treats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66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manure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 and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and live </a:t>
            </a:r>
            <a:r>
              <a:rPr lang="cs-CZ" dirty="0" err="1" smtClean="0"/>
              <a:t>longer</a:t>
            </a:r>
            <a:r>
              <a:rPr lang="cs-CZ" dirty="0" smtClean="0"/>
              <a:t>. </a:t>
            </a:r>
          </a:p>
          <a:p>
            <a:pPr>
              <a:buClr>
                <a:srgbClr val="FF0066"/>
              </a:buClr>
            </a:pPr>
            <a:r>
              <a:rPr lang="cs-CZ" dirty="0" smtClean="0"/>
              <a:t>Food and </a:t>
            </a:r>
            <a:r>
              <a:rPr lang="cs-CZ" dirty="0" err="1" smtClean="0"/>
              <a:t>treats</a:t>
            </a:r>
            <a:r>
              <a:rPr lang="cs-CZ" dirty="0" smtClean="0"/>
              <a:t> are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carnivorous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Food are </a:t>
            </a:r>
            <a:r>
              <a:rPr lang="cs-CZ" dirty="0" err="1" smtClean="0"/>
              <a:t>insect</a:t>
            </a:r>
            <a:r>
              <a:rPr lang="cs-CZ" dirty="0" smtClean="0"/>
              <a:t> and </a:t>
            </a:r>
            <a:r>
              <a:rPr lang="cs-CZ" dirty="0" err="1" smtClean="0"/>
              <a:t>mice</a:t>
            </a:r>
            <a:r>
              <a:rPr lang="cs-CZ" dirty="0" smtClean="0"/>
              <a:t>.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Treats</a:t>
            </a:r>
            <a:r>
              <a:rPr lang="cs-CZ" dirty="0" smtClean="0"/>
              <a:t> are </a:t>
            </a:r>
            <a:r>
              <a:rPr lang="cs-CZ" dirty="0" err="1" smtClean="0"/>
              <a:t>spicy</a:t>
            </a:r>
            <a:r>
              <a:rPr lang="cs-CZ" dirty="0" smtClean="0"/>
              <a:t> </a:t>
            </a:r>
            <a:r>
              <a:rPr lang="cs-CZ" dirty="0" err="1" smtClean="0"/>
              <a:t>insect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81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Price</a:t>
            </a:r>
            <a:r>
              <a:rPr lang="cs-CZ" sz="6000" dirty="0">
                <a:solidFill>
                  <a:srgbClr val="FF0066"/>
                </a:solidFill>
                <a:latin typeface="Harlow Solid Italic" panose="04030604020F02020D02" pitchFamily="82" charset="0"/>
              </a:rPr>
              <a:t> List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Flowers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Seeds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63782" y="3243262"/>
            <a:ext cx="4849922" cy="2908156"/>
          </a:xfrm>
        </p:spPr>
        <p:txBody>
          <a:bodyPr/>
          <a:lstStyle/>
          <a:p>
            <a:pPr marL="0" indent="0" algn="ctr">
              <a:buClr>
                <a:srgbClr val="EFCA0F"/>
              </a:buClr>
              <a:buNone/>
            </a:pPr>
            <a:r>
              <a:rPr lang="cs-CZ" sz="1800" dirty="0" err="1"/>
              <a:t>Orchids</a:t>
            </a:r>
            <a:r>
              <a:rPr lang="cs-CZ" sz="1800" dirty="0" smtClean="0"/>
              <a:t>……………12/5 EUR</a:t>
            </a:r>
            <a:endParaRPr lang="cs-CZ" sz="1800" dirty="0"/>
          </a:p>
          <a:p>
            <a:pPr marL="0" indent="0" algn="ctr">
              <a:buClr>
                <a:srgbClr val="EFCA0F"/>
              </a:buClr>
              <a:buNone/>
            </a:pPr>
            <a:r>
              <a:rPr lang="cs-CZ" sz="1800" dirty="0"/>
              <a:t>Lily</a:t>
            </a:r>
            <a:r>
              <a:rPr lang="cs-CZ" sz="1800" dirty="0" smtClean="0"/>
              <a:t>………………....6/3 </a:t>
            </a:r>
            <a:r>
              <a:rPr lang="cs-CZ" sz="1800" dirty="0"/>
              <a:t>EUR</a:t>
            </a:r>
          </a:p>
          <a:p>
            <a:pPr marL="0" indent="0" algn="ctr">
              <a:buClr>
                <a:srgbClr val="EFCA0F"/>
              </a:buClr>
              <a:buNone/>
            </a:pPr>
            <a:r>
              <a:rPr lang="cs-CZ" sz="1800" dirty="0" err="1"/>
              <a:t>Hyacinth</a:t>
            </a:r>
            <a:r>
              <a:rPr lang="cs-CZ" sz="1800" dirty="0" smtClean="0"/>
              <a:t>……………2/0,80 </a:t>
            </a:r>
            <a:r>
              <a:rPr lang="cs-CZ" sz="1800" dirty="0"/>
              <a:t>EUR</a:t>
            </a:r>
          </a:p>
          <a:p>
            <a:pPr marL="0" indent="0" algn="ctr">
              <a:buClr>
                <a:srgbClr val="EFCA0F"/>
              </a:buClr>
              <a:buNone/>
            </a:pPr>
            <a:r>
              <a:rPr lang="cs-CZ" sz="1800" dirty="0" err="1"/>
              <a:t>Poeny</a:t>
            </a:r>
            <a:r>
              <a:rPr lang="cs-CZ" sz="1800" dirty="0" smtClean="0"/>
              <a:t>………………</a:t>
            </a:r>
            <a:r>
              <a:rPr lang="cs-CZ" sz="1800" dirty="0" smtClean="0"/>
              <a:t>6/2,50 </a:t>
            </a:r>
            <a:r>
              <a:rPr lang="cs-CZ" sz="1800" dirty="0"/>
              <a:t>EUR</a:t>
            </a:r>
          </a:p>
          <a:p>
            <a:pPr marL="0" indent="0" algn="ctr">
              <a:buClr>
                <a:srgbClr val="EFCA0F"/>
              </a:buClr>
              <a:buNone/>
            </a:pPr>
            <a:r>
              <a:rPr lang="cs-CZ" sz="1800" dirty="0" err="1"/>
              <a:t>Narcissus</a:t>
            </a:r>
            <a:r>
              <a:rPr lang="cs-CZ" sz="1800" dirty="0" smtClean="0"/>
              <a:t>…………...4/2 </a:t>
            </a:r>
            <a:r>
              <a:rPr lang="cs-CZ" sz="1800" dirty="0"/>
              <a:t>EUR</a:t>
            </a:r>
          </a:p>
          <a:p>
            <a:pPr marL="0" indent="0" algn="ctr">
              <a:buNone/>
            </a:pPr>
            <a:r>
              <a:rPr lang="cs-CZ" sz="1800" dirty="0" err="1" smtClean="0"/>
              <a:t>Sunflower</a:t>
            </a:r>
            <a:r>
              <a:rPr lang="cs-CZ" sz="1800" dirty="0" smtClean="0"/>
              <a:t>…………..2/1 EUR</a:t>
            </a:r>
          </a:p>
          <a:p>
            <a:pPr marL="0" indent="0" algn="ctr">
              <a:buNone/>
            </a:pPr>
            <a:r>
              <a:rPr lang="cs-CZ" sz="1800" dirty="0" err="1" smtClean="0"/>
              <a:t>Tulip</a:t>
            </a:r>
            <a:r>
              <a:rPr lang="cs-CZ" sz="1800" dirty="0" smtClean="0"/>
              <a:t>……………….8/4 EUR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Carnivorous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Plants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err="1" smtClean="0"/>
              <a:t>The</a:t>
            </a:r>
            <a:r>
              <a:rPr lang="cs-CZ" sz="1800" dirty="0" smtClean="0"/>
              <a:t> Adel…………..250 EUR</a:t>
            </a:r>
          </a:p>
          <a:p>
            <a:pPr marL="0" indent="0" algn="ctr">
              <a:buNone/>
            </a:pPr>
            <a:r>
              <a:rPr lang="cs-CZ" sz="1800" dirty="0" err="1" smtClean="0"/>
              <a:t>Sundew</a:t>
            </a:r>
            <a:r>
              <a:rPr lang="cs-CZ" sz="1800" dirty="0" smtClean="0"/>
              <a:t>……………8 EUR</a:t>
            </a:r>
          </a:p>
          <a:p>
            <a:pPr marL="0" indent="0" algn="ctr">
              <a:buNone/>
            </a:pPr>
            <a:r>
              <a:rPr lang="cs-CZ" sz="1800" dirty="0" err="1" smtClean="0"/>
              <a:t>Utricularia</a:t>
            </a:r>
            <a:r>
              <a:rPr lang="cs-CZ" sz="1800" dirty="0" smtClean="0"/>
              <a:t>…………8 EUR</a:t>
            </a:r>
          </a:p>
          <a:p>
            <a:pPr marL="0" indent="0" algn="ctr">
              <a:buNone/>
            </a:pPr>
            <a:r>
              <a:rPr lang="cs-CZ" sz="1800" dirty="0" err="1" smtClean="0"/>
              <a:t>Pinguicula</a:t>
            </a:r>
            <a:r>
              <a:rPr lang="cs-CZ" sz="1800" dirty="0" smtClean="0"/>
              <a:t>……….....6 EUR</a:t>
            </a:r>
          </a:p>
          <a:p>
            <a:pPr marL="0" indent="0" algn="ctr">
              <a:buNone/>
            </a:pPr>
            <a:r>
              <a:rPr lang="cs-CZ" sz="1800" dirty="0" err="1" smtClean="0"/>
              <a:t>Dionaea</a:t>
            </a:r>
            <a:r>
              <a:rPr lang="cs-CZ" sz="1800" dirty="0" smtClean="0"/>
              <a:t>…………....6 EUR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9853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Price</a:t>
            </a:r>
            <a:r>
              <a:rPr lang="cs-CZ" sz="6000" dirty="0">
                <a:solidFill>
                  <a:srgbClr val="FF0066"/>
                </a:solidFill>
                <a:latin typeface="Harlow Solid Italic" panose="04030604020F02020D02" pitchFamily="82" charset="0"/>
              </a:rPr>
              <a:t> List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Flower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Pots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err="1" smtClean="0"/>
              <a:t>Really</a:t>
            </a:r>
            <a:r>
              <a:rPr lang="cs-CZ" sz="1800" dirty="0" smtClean="0"/>
              <a:t> </a:t>
            </a:r>
            <a:r>
              <a:rPr lang="cs-CZ" sz="1800" dirty="0" err="1" smtClean="0"/>
              <a:t>small</a:t>
            </a:r>
            <a:r>
              <a:rPr lang="cs-CZ" sz="1800" dirty="0" smtClean="0"/>
              <a:t>………..2 EUR</a:t>
            </a:r>
          </a:p>
          <a:p>
            <a:pPr marL="0" indent="0" algn="ctr">
              <a:buNone/>
            </a:pPr>
            <a:r>
              <a:rPr lang="cs-CZ" sz="1800" dirty="0" err="1" smtClean="0"/>
              <a:t>Small</a:t>
            </a:r>
            <a:r>
              <a:rPr lang="cs-CZ" sz="1800" dirty="0" smtClean="0"/>
              <a:t>……………...2,50 EUR</a:t>
            </a:r>
          </a:p>
          <a:p>
            <a:pPr marL="0" indent="0" algn="ctr">
              <a:buNone/>
            </a:pPr>
            <a:r>
              <a:rPr lang="cs-CZ" sz="1800" dirty="0" smtClean="0"/>
              <a:t>Medium…………..3 EUR</a:t>
            </a:r>
          </a:p>
          <a:p>
            <a:pPr marL="0" indent="0" algn="ctr">
              <a:buNone/>
            </a:pPr>
            <a:r>
              <a:rPr lang="cs-CZ" sz="1800" dirty="0" smtClean="0"/>
              <a:t>Big………………..4 EUR</a:t>
            </a:r>
          </a:p>
          <a:p>
            <a:pPr marL="0" indent="0" algn="ctr">
              <a:buNone/>
            </a:pPr>
            <a:r>
              <a:rPr lang="cs-CZ" sz="1800" dirty="0" err="1" smtClean="0"/>
              <a:t>Large</a:t>
            </a:r>
            <a:r>
              <a:rPr lang="cs-CZ" sz="1800" dirty="0" smtClean="0"/>
              <a:t>……………..5 EUR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Manure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/>
              <a:t>250 ml………….2,50 EUR</a:t>
            </a:r>
          </a:p>
          <a:p>
            <a:pPr marL="0" indent="0" algn="ctr">
              <a:buNone/>
            </a:pPr>
            <a:r>
              <a:rPr lang="cs-CZ" sz="1800" dirty="0" smtClean="0"/>
              <a:t>500 ml………….4,80 EUR</a:t>
            </a:r>
          </a:p>
          <a:p>
            <a:pPr marL="0" indent="0" algn="ctr">
              <a:buNone/>
            </a:pPr>
            <a:r>
              <a:rPr lang="cs-CZ" sz="1800" dirty="0" smtClean="0"/>
              <a:t>1 l……………….9,60 EUR</a:t>
            </a:r>
          </a:p>
          <a:p>
            <a:pPr marL="0" indent="0" algn="ctr">
              <a:buNone/>
            </a:pPr>
            <a:r>
              <a:rPr lang="cs-CZ" sz="1800" dirty="0" smtClean="0"/>
              <a:t>2 l……………….19 EUR</a:t>
            </a:r>
          </a:p>
          <a:p>
            <a:pPr marL="0" indent="0" algn="ctr">
              <a:buNone/>
            </a:pPr>
            <a:r>
              <a:rPr lang="cs-CZ" sz="1800" dirty="0" smtClean="0"/>
              <a:t>5 l……………….48 EUR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0567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0066"/>
                </a:solidFill>
                <a:latin typeface="Harlow Solid Italic" panose="04030604020F02020D02" pitchFamily="82" charset="0"/>
              </a:rPr>
              <a:t>Price</a:t>
            </a:r>
            <a:r>
              <a:rPr lang="cs-CZ" sz="6000" dirty="0">
                <a:solidFill>
                  <a:srgbClr val="FF0066"/>
                </a:solidFill>
                <a:latin typeface="Harlow Solid Italic" panose="04030604020F02020D02" pitchFamily="82" charset="0"/>
              </a:rPr>
              <a:t> List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Food (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mice</a:t>
            </a:r>
            <a:r>
              <a:rPr lang="en-US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 + 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insect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)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/>
              <a:t>1 kg…………..462 EUR</a:t>
            </a:r>
          </a:p>
          <a:p>
            <a:pPr marL="0" indent="0" algn="ctr">
              <a:buNone/>
            </a:pPr>
            <a:r>
              <a:rPr lang="cs-CZ" sz="1800" dirty="0" smtClean="0"/>
              <a:t>5 kg………….2 307 EUR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Treats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spicy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Harlow Solid Italic" panose="04030604020F02020D02" pitchFamily="82" charset="0"/>
              </a:rPr>
              <a:t>insect</a:t>
            </a:r>
            <a:r>
              <a:rPr lang="cs-CZ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)</a:t>
            </a:r>
            <a:endParaRPr lang="cs-CZ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/>
              <a:t>25 g……………3,70 EUR</a:t>
            </a:r>
          </a:p>
          <a:p>
            <a:pPr marL="0" indent="0" algn="ctr">
              <a:buNone/>
            </a:pPr>
            <a:r>
              <a:rPr lang="cs-CZ" sz="1800" dirty="0" smtClean="0"/>
              <a:t>50 g……………7,30 EUR</a:t>
            </a:r>
          </a:p>
          <a:p>
            <a:pPr marL="0" indent="0" algn="ctr">
              <a:buNone/>
            </a:pPr>
            <a:r>
              <a:rPr lang="cs-CZ" sz="1800" dirty="0" smtClean="0"/>
              <a:t>1 kg……………146 EUR</a:t>
            </a:r>
          </a:p>
          <a:p>
            <a:pPr marL="0" indent="0" algn="ctr">
              <a:buNone/>
            </a:pPr>
            <a:r>
              <a:rPr lang="cs-CZ" sz="1800" dirty="0" smtClean="0"/>
              <a:t>2 kg.......................292 EUR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2695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Our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Shop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66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r>
              <a:rPr lang="cs-CZ" dirty="0" smtClean="0"/>
              <a:t> in center </a:t>
            </a:r>
            <a:r>
              <a:rPr lang="cs-CZ" dirty="0" err="1" smtClean="0"/>
              <a:t>of</a:t>
            </a:r>
            <a:r>
              <a:rPr lang="cs-CZ" dirty="0" smtClean="0"/>
              <a:t> Prague.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selling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Flower</a:t>
            </a:r>
            <a:r>
              <a:rPr lang="cs-CZ" dirty="0" smtClean="0"/>
              <a:t> And Plant Hotel.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Just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place. </a:t>
            </a:r>
          </a:p>
          <a:p>
            <a:pPr>
              <a:buClr>
                <a:srgbClr val="FF0066"/>
              </a:buClr>
            </a:pP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visit </a:t>
            </a:r>
            <a:r>
              <a:rPr lang="cs-CZ" dirty="0" err="1" smtClean="0"/>
              <a:t>our</a:t>
            </a:r>
            <a:r>
              <a:rPr lang="cs-CZ" dirty="0" smtClean="0"/>
              <a:t> E-</a:t>
            </a:r>
            <a:r>
              <a:rPr lang="cs-CZ" dirty="0" err="1" smtClean="0"/>
              <a:t>Shop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Contact</a:t>
            </a:r>
            <a:r>
              <a:rPr lang="cs-CZ" sz="6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Us</a:t>
            </a:r>
            <a:endParaRPr lang="cs-CZ" sz="60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FCA0F"/>
              </a:buClr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hesitate</a:t>
            </a:r>
            <a:r>
              <a:rPr lang="cs-CZ" dirty="0"/>
              <a:t> and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on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on </a:t>
            </a:r>
            <a:r>
              <a:rPr lang="cs-CZ" dirty="0" err="1"/>
              <a:t>Instagram</a:t>
            </a:r>
            <a:r>
              <a:rPr lang="cs-CZ" dirty="0"/>
              <a:t> and </a:t>
            </a:r>
            <a:r>
              <a:rPr lang="cs-CZ" dirty="0" err="1"/>
              <a:t>Facebook</a:t>
            </a:r>
            <a:r>
              <a:rPr lang="cs-CZ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91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Thank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you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for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/>
            </a:r>
            <a:b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</a:b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your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time</a:t>
            </a:r>
            <a:r>
              <a:rPr lang="cs-CZ" sz="6000" dirty="0">
                <a:solidFill>
                  <a:srgbClr val="EFCA0F"/>
                </a:solidFill>
                <a:latin typeface="Harlow Solid Italic" panose="04030604020F02020D02" pitchFamily="82" charset="0"/>
              </a:rPr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See</a:t>
            </a:r>
            <a:r>
              <a:rPr lang="cs-CZ" sz="4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4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you</a:t>
            </a:r>
            <a:r>
              <a:rPr lang="cs-CZ" sz="4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4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soon</a:t>
            </a:r>
            <a:r>
              <a:rPr lang="cs-CZ" sz="4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.</a:t>
            </a:r>
            <a:endParaRPr lang="cs-CZ" sz="40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Mind Map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9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33034"/>
              </p:ext>
            </p:extLst>
          </p:nvPr>
        </p:nvGraphicFramePr>
        <p:xfrm>
          <a:off x="2336801" y="605268"/>
          <a:ext cx="7398327" cy="567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4876800" imgH="3657600" progId="AcroExch.Document.DC">
                  <p:embed/>
                </p:oleObj>
              </mc:Choice>
              <mc:Fallback>
                <p:oleObj name="Acrobat Document" r:id="rId3" imgW="4876800" imgH="3657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01" y="605268"/>
                        <a:ext cx="7398327" cy="567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18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Who</a:t>
            </a:r>
            <a:r>
              <a:rPr lang="cs-CZ" sz="6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We</a:t>
            </a:r>
            <a:r>
              <a:rPr lang="cs-CZ" sz="6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Are?</a:t>
            </a:r>
            <a:endParaRPr lang="cs-CZ" sz="60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a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sells</a:t>
            </a:r>
            <a:r>
              <a:rPr lang="cs-CZ" dirty="0" smtClean="0"/>
              <a:t>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 and </a:t>
            </a:r>
            <a:r>
              <a:rPr lang="cs-CZ" dirty="0" err="1" smtClean="0"/>
              <a:t>carnivorous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.    </a:t>
            </a:r>
          </a:p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and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flower</a:t>
            </a:r>
            <a:r>
              <a:rPr lang="cs-CZ" dirty="0" smtClean="0"/>
              <a:t> </a:t>
            </a:r>
            <a:r>
              <a:rPr lang="cs-CZ" dirty="0" err="1" smtClean="0"/>
              <a:t>pots</a:t>
            </a:r>
            <a:r>
              <a:rPr lang="cs-CZ" dirty="0" smtClean="0"/>
              <a:t>,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manure</a:t>
            </a:r>
            <a:r>
              <a:rPr lang="cs-CZ" dirty="0" smtClean="0"/>
              <a:t> and </a:t>
            </a:r>
            <a:r>
              <a:rPr lang="cs-CZ" dirty="0" err="1" smtClean="0"/>
              <a:t>treats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fastidious</a:t>
            </a:r>
            <a:r>
              <a:rPr lang="cs-CZ" dirty="0" smtClean="0"/>
              <a:t>        </a:t>
            </a:r>
            <a:r>
              <a:rPr lang="cs-CZ" dirty="0" err="1" smtClean="0"/>
              <a:t>carnivorous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/>
              <a:t>W</a:t>
            </a:r>
            <a:r>
              <a:rPr lang="cs-CZ" dirty="0" err="1" smtClean="0"/>
              <a:t>e</a:t>
            </a:r>
            <a:r>
              <a:rPr lang="cs-CZ" dirty="0" smtClean="0"/>
              <a:t> run </a:t>
            </a:r>
            <a:r>
              <a:rPr lang="cs-CZ" dirty="0" err="1" smtClean="0"/>
              <a:t>Flower</a:t>
            </a:r>
            <a:r>
              <a:rPr lang="cs-CZ" dirty="0" smtClean="0"/>
              <a:t> and Plant Hotel. So </a:t>
            </a:r>
            <a:r>
              <a:rPr lang="cs-CZ" dirty="0" err="1" smtClean="0"/>
              <a:t>if</a:t>
            </a:r>
            <a:r>
              <a:rPr lang="cs-CZ" dirty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let </a:t>
            </a:r>
            <a:r>
              <a:rPr lang="cs-CZ" dirty="0" err="1" smtClean="0"/>
              <a:t>us</a:t>
            </a:r>
            <a:r>
              <a:rPr lang="cs-CZ" dirty="0" smtClean="0"/>
              <a:t> to </a:t>
            </a:r>
            <a:r>
              <a:rPr lang="cs-CZ" dirty="0" err="1" smtClean="0"/>
              <a:t>take</a:t>
            </a:r>
            <a:r>
              <a:rPr lang="cs-CZ" dirty="0" smtClean="0"/>
              <a:t> care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valuable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642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Our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Products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2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Flowers</a:t>
            </a:r>
            <a:endParaRPr lang="cs-CZ" sz="60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FCA0F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full-</a:t>
            </a:r>
            <a:r>
              <a:rPr lang="cs-CZ" dirty="0" err="1" smtClean="0"/>
              <a:t>grown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seeds</a:t>
            </a:r>
            <a:r>
              <a:rPr lang="cs-CZ" dirty="0" smtClean="0"/>
              <a:t>.  </a:t>
            </a:r>
          </a:p>
          <a:p>
            <a:pPr>
              <a:buClr>
                <a:srgbClr val="EFCA0F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orchids</a:t>
            </a:r>
            <a:r>
              <a:rPr lang="cs-CZ" dirty="0" smtClean="0"/>
              <a:t>, lily, </a:t>
            </a:r>
            <a:r>
              <a:rPr lang="cs-CZ" dirty="0" err="1" smtClean="0"/>
              <a:t>poeny</a:t>
            </a:r>
            <a:r>
              <a:rPr lang="cs-CZ" dirty="0" smtClean="0"/>
              <a:t>, </a:t>
            </a:r>
            <a:r>
              <a:rPr lang="cs-CZ" dirty="0" err="1" smtClean="0"/>
              <a:t>hyacinth</a:t>
            </a:r>
            <a:r>
              <a:rPr lang="cs-CZ" dirty="0" smtClean="0"/>
              <a:t>, </a:t>
            </a:r>
            <a:r>
              <a:rPr lang="cs-CZ" dirty="0" err="1" smtClean="0"/>
              <a:t>narcissus</a:t>
            </a:r>
            <a:r>
              <a:rPr lang="cs-CZ" dirty="0" smtClean="0"/>
              <a:t>, </a:t>
            </a:r>
            <a:r>
              <a:rPr lang="cs-CZ" dirty="0" err="1" smtClean="0"/>
              <a:t>sunflower</a:t>
            </a:r>
            <a:r>
              <a:rPr lang="cs-CZ" dirty="0" smtClean="0"/>
              <a:t> and </a:t>
            </a:r>
            <a:r>
              <a:rPr lang="cs-CZ" dirty="0" err="1" smtClean="0"/>
              <a:t>tulip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64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Carnivorous</a:t>
            </a:r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 </a:t>
            </a:r>
            <a:r>
              <a:rPr lang="cs-CZ" sz="6000" dirty="0" err="1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Plants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66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extraordinary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insect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bugs</a:t>
            </a:r>
            <a:r>
              <a:rPr lang="cs-CZ" dirty="0" smtClean="0"/>
              <a:t>.</a:t>
            </a:r>
          </a:p>
          <a:p>
            <a:pPr>
              <a:buClr>
                <a:srgbClr val="FF0066"/>
              </a:buClr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sundew</a:t>
            </a:r>
            <a:r>
              <a:rPr lang="cs-CZ" dirty="0" smtClean="0"/>
              <a:t>, </a:t>
            </a:r>
            <a:r>
              <a:rPr lang="cs-CZ" dirty="0" err="1" smtClean="0"/>
              <a:t>utricularia</a:t>
            </a:r>
            <a:r>
              <a:rPr lang="cs-CZ" dirty="0" smtClean="0"/>
              <a:t>, </a:t>
            </a:r>
            <a:r>
              <a:rPr lang="cs-CZ" dirty="0" err="1" smtClean="0"/>
              <a:t>pinguicula</a:t>
            </a:r>
            <a:r>
              <a:rPr lang="cs-CZ" dirty="0" smtClean="0"/>
              <a:t>, </a:t>
            </a:r>
            <a:r>
              <a:rPr lang="cs-CZ" dirty="0" err="1" smtClean="0"/>
              <a:t>dionaea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carnivorous</a:t>
            </a:r>
            <a:r>
              <a:rPr lang="cs-CZ" dirty="0" smtClean="0"/>
              <a:t> plant – Adel. </a:t>
            </a:r>
          </a:p>
          <a:p>
            <a:pPr>
              <a:buClr>
                <a:srgbClr val="FF0066"/>
              </a:buClr>
            </a:pPr>
            <a:r>
              <a:rPr lang="cs-CZ" dirty="0" err="1" smtClean="0"/>
              <a:t>The</a:t>
            </a:r>
            <a:r>
              <a:rPr lang="cs-CZ" dirty="0" smtClean="0"/>
              <a:t> Adel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garndeners</a:t>
            </a:r>
            <a:r>
              <a:rPr lang="cs-CZ" dirty="0" smtClean="0"/>
              <a:t>.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eats</a:t>
            </a:r>
            <a:r>
              <a:rPr lang="cs-CZ" dirty="0" smtClean="0"/>
              <a:t> </a:t>
            </a:r>
            <a:r>
              <a:rPr lang="cs-CZ" dirty="0" err="1" smtClean="0"/>
              <a:t>nearly</a:t>
            </a:r>
            <a:r>
              <a:rPr lang="cs-CZ" dirty="0" smtClean="0"/>
              <a:t> </a:t>
            </a:r>
            <a:r>
              <a:rPr lang="cs-CZ" dirty="0" err="1" smtClean="0"/>
              <a:t>everything</a:t>
            </a:r>
            <a:r>
              <a:rPr lang="cs-CZ" dirty="0" smtClean="0"/>
              <a:t>: </a:t>
            </a:r>
            <a:r>
              <a:rPr lang="cs-CZ" dirty="0" err="1" smtClean="0"/>
              <a:t>insect</a:t>
            </a:r>
            <a:r>
              <a:rPr lang="cs-CZ" dirty="0" smtClean="0"/>
              <a:t>, </a:t>
            </a:r>
            <a:r>
              <a:rPr lang="cs-CZ" dirty="0" err="1" smtClean="0"/>
              <a:t>mice</a:t>
            </a:r>
            <a:r>
              <a:rPr lang="cs-CZ" dirty="0" smtClean="0"/>
              <a:t>, steak </a:t>
            </a:r>
            <a:r>
              <a:rPr lang="cs-CZ" dirty="0" err="1" smtClean="0"/>
              <a:t>or</a:t>
            </a:r>
            <a:r>
              <a:rPr lang="cs-CZ" dirty="0" smtClean="0"/>
              <a:t> ham. But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aware</a:t>
            </a:r>
            <a:r>
              <a:rPr lang="cs-CZ" dirty="0" smtClean="0"/>
              <a:t>, Adel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eats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dog.</a:t>
            </a:r>
          </a:p>
          <a:p>
            <a:pPr>
              <a:buClr>
                <a:srgbClr val="FF0066"/>
              </a:buClr>
            </a:pPr>
            <a:r>
              <a:rPr lang="cs-CZ" dirty="0" smtClean="0"/>
              <a:t>Adel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evey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feed</a:t>
            </a:r>
            <a:r>
              <a:rPr lang="cs-CZ" dirty="0" smtClean="0"/>
              <a:t> her. But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falls</a:t>
            </a:r>
            <a:r>
              <a:rPr lang="cs-CZ" dirty="0" smtClean="0"/>
              <a:t> </a:t>
            </a:r>
            <a:r>
              <a:rPr lang="cs-CZ" dirty="0" err="1" smtClean="0"/>
              <a:t>asleep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she</a:t>
            </a:r>
            <a:r>
              <a:rPr lang="cs-CZ" dirty="0" smtClean="0"/>
              <a:t> listen </a:t>
            </a:r>
            <a:r>
              <a:rPr lang="cs-CZ" dirty="0" err="1" smtClean="0"/>
              <a:t>Mozart´s</a:t>
            </a:r>
            <a:r>
              <a:rPr lang="cs-CZ" dirty="0" smtClean="0"/>
              <a:t> </a:t>
            </a:r>
            <a:r>
              <a:rPr lang="cs-CZ" dirty="0" err="1" smtClean="0"/>
              <a:t>lullaby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739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EFCA0F"/>
                </a:solidFill>
                <a:latin typeface="Harlow Solid Italic" panose="04030604020F02020D02" pitchFamily="82" charset="0"/>
              </a:rPr>
              <a:t>Adel</a:t>
            </a:r>
            <a:endParaRPr lang="cs-CZ" sz="6000" dirty="0">
              <a:solidFill>
                <a:srgbClr val="EFCA0F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63" y="2669308"/>
            <a:ext cx="4599710" cy="3449783"/>
          </a:xfrm>
        </p:spPr>
      </p:pic>
    </p:spTree>
    <p:extLst>
      <p:ext uri="{BB962C8B-B14F-4D97-AF65-F5344CB8AC3E}">
        <p14:creationId xmlns:p14="http://schemas.microsoft.com/office/powerpoint/2010/main" val="133494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Flower</a:t>
            </a:r>
            <a:r>
              <a:rPr lang="cs-CZ" sz="6000" dirty="0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 And Plant </a:t>
            </a:r>
            <a:r>
              <a:rPr lang="cs-CZ" sz="6000" dirty="0" err="1" smtClean="0">
                <a:solidFill>
                  <a:srgbClr val="FF0066"/>
                </a:solidFill>
                <a:latin typeface="Harlow Solid Italic" panose="04030604020F02020D02" pitchFamily="82" charset="0"/>
              </a:rPr>
              <a:t>Pots</a:t>
            </a:r>
            <a:endParaRPr lang="cs-CZ" sz="6000" dirty="0">
              <a:solidFill>
                <a:srgbClr val="FF0066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66"/>
              </a:buClr>
            </a:pP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pots</a:t>
            </a:r>
            <a:r>
              <a:rPr lang="cs-CZ" dirty="0" smtClean="0"/>
              <a:t> are </a:t>
            </a:r>
            <a:r>
              <a:rPr lang="cs-CZ" dirty="0" err="1" smtClean="0"/>
              <a:t>various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colorful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just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clay</a:t>
            </a:r>
            <a:r>
              <a:rPr lang="cs-CZ" dirty="0" smtClean="0"/>
              <a:t>. </a:t>
            </a:r>
          </a:p>
          <a:p>
            <a:pPr>
              <a:buClr>
                <a:srgbClr val="FF0066"/>
              </a:buClr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diferent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–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, </a:t>
            </a:r>
            <a:r>
              <a:rPr lang="cs-CZ" dirty="0" err="1" smtClean="0"/>
              <a:t>small</a:t>
            </a:r>
            <a:r>
              <a:rPr lang="cs-CZ" dirty="0" smtClean="0"/>
              <a:t>, medium, big, </a:t>
            </a:r>
            <a:r>
              <a:rPr lang="cs-CZ" dirty="0" err="1" smtClean="0"/>
              <a:t>large</a:t>
            </a:r>
            <a:r>
              <a:rPr lang="cs-CZ" dirty="0" smtClean="0"/>
              <a:t>,… </a:t>
            </a:r>
            <a:r>
              <a:rPr lang="cs-CZ" dirty="0" err="1" smtClean="0"/>
              <a:t>don´t</a:t>
            </a:r>
            <a:r>
              <a:rPr lang="cs-CZ" dirty="0" smtClean="0"/>
              <a:t> </a:t>
            </a:r>
            <a:r>
              <a:rPr lang="cs-CZ" dirty="0" err="1" smtClean="0"/>
              <a:t>worry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everything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65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481</Words>
  <Application>Microsoft Office PowerPoint</Application>
  <PresentationFormat>Širokoúhlá obrazovka</PresentationFormat>
  <Paragraphs>70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Garamond</vt:lpstr>
      <vt:lpstr>Harlow Solid Italic</vt:lpstr>
      <vt:lpstr>Organika</vt:lpstr>
      <vt:lpstr>Acrobat Document</vt:lpstr>
      <vt:lpstr>Adel  The Flower </vt:lpstr>
      <vt:lpstr>  Mind Map</vt:lpstr>
      <vt:lpstr>Prezentace aplikace PowerPoint</vt:lpstr>
      <vt:lpstr>Who We Are?</vt:lpstr>
      <vt:lpstr>  Our Products</vt:lpstr>
      <vt:lpstr>Flowers</vt:lpstr>
      <vt:lpstr>Carnivorous Plants</vt:lpstr>
      <vt:lpstr>Adel</vt:lpstr>
      <vt:lpstr>Flower And Plant Pots</vt:lpstr>
      <vt:lpstr>Manure, Food And Treats</vt:lpstr>
      <vt:lpstr>Price List</vt:lpstr>
      <vt:lpstr>Price List</vt:lpstr>
      <vt:lpstr>Price List</vt:lpstr>
      <vt:lpstr>Our Shop</vt:lpstr>
      <vt:lpstr>Contact Us</vt:lpstr>
      <vt:lpstr>Thank you for  your time.</vt:lpstr>
    </vt:vector>
  </TitlesOfParts>
  <Company>domácí použití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  The Flower</dc:title>
  <dc:creator>Barbora Kotvová</dc:creator>
  <cp:lastModifiedBy>Barbora Kotvová</cp:lastModifiedBy>
  <cp:revision>20</cp:revision>
  <dcterms:created xsi:type="dcterms:W3CDTF">2021-01-18T17:33:37Z</dcterms:created>
  <dcterms:modified xsi:type="dcterms:W3CDTF">2021-01-21T15:47:29Z</dcterms:modified>
</cp:coreProperties>
</file>