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2" r:id="rId4"/>
    <p:sldId id="261" r:id="rId5"/>
    <p:sldId id="268" r:id="rId6"/>
    <p:sldId id="258" r:id="rId7"/>
    <p:sldId id="257" r:id="rId8"/>
    <p:sldId id="262" r:id="rId9"/>
    <p:sldId id="267" r:id="rId10"/>
    <p:sldId id="269" r:id="rId11"/>
    <p:sldId id="273" r:id="rId12"/>
    <p:sldId id="259" r:id="rId13"/>
    <p:sldId id="266" r:id="rId14"/>
    <p:sldId id="274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57F22-036C-4C9A-8927-56C80B00E4F2}" v="240" dt="2021-02-09T15:08:46.183"/>
    <p1510:client id="{6DF40338-2007-415C-9EC0-81A618559DC4}" v="20" dt="2021-02-09T17:43:29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37" autoAdjust="0"/>
  </p:normalViewPr>
  <p:slideViewPr>
    <p:cSldViewPr snapToGrid="0">
      <p:cViewPr varScale="1">
        <p:scale>
          <a:sx n="63" d="100"/>
          <a:sy n="63" d="100"/>
        </p:scale>
        <p:origin x="1596" y="66"/>
      </p:cViewPr>
      <p:guideLst/>
    </p:cSldViewPr>
  </p:slideViewPr>
  <p:outlineViewPr>
    <p:cViewPr>
      <p:scale>
        <a:sx n="33" d="100"/>
        <a:sy n="33" d="100"/>
      </p:scale>
      <p:origin x="0" y="-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09495-9BC8-40C5-A57B-885E3C0F8C54}" type="doc">
      <dgm:prSet loTypeId="urn:microsoft.com/office/officeart/2005/8/layout/hProcess7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7EC88EC1-77BF-4850-BB5E-737E4D9C8F48}">
      <dgm:prSet phldrT="[Texto]"/>
      <dgm:spPr/>
      <dgm:t>
        <a:bodyPr/>
        <a:lstStyle/>
        <a:p>
          <a:r>
            <a:rPr lang="pt-PT" dirty="0"/>
            <a:t>   </a:t>
          </a:r>
        </a:p>
      </dgm:t>
    </dgm:pt>
    <dgm:pt modelId="{F0B54AC2-C77B-44B4-9E09-051A8E2C8524}" type="parTrans" cxnId="{F9A06C40-6386-4288-AB63-A76E697CD7B9}">
      <dgm:prSet/>
      <dgm:spPr/>
      <dgm:t>
        <a:bodyPr/>
        <a:lstStyle/>
        <a:p>
          <a:endParaRPr lang="pt-PT"/>
        </a:p>
      </dgm:t>
    </dgm:pt>
    <dgm:pt modelId="{5216A690-04BA-478E-B1C0-B4234DF2B038}" type="sibTrans" cxnId="{F9A06C40-6386-4288-AB63-A76E697CD7B9}">
      <dgm:prSet/>
      <dgm:spPr/>
      <dgm:t>
        <a:bodyPr/>
        <a:lstStyle/>
        <a:p>
          <a:endParaRPr lang="pt-PT"/>
        </a:p>
      </dgm:t>
    </dgm:pt>
    <dgm:pt modelId="{8144AF67-EC35-4D5B-B676-AAE46332FEDC}">
      <dgm:prSet phldrT="[Texto]"/>
      <dgm:spPr/>
      <dgm:t>
        <a:bodyPr/>
        <a:lstStyle/>
        <a:p>
          <a:r>
            <a:rPr lang="pt-PT" dirty="0"/>
            <a:t>   </a:t>
          </a:r>
        </a:p>
      </dgm:t>
    </dgm:pt>
    <dgm:pt modelId="{DC360261-A442-4531-9AEE-30491C62F9FD}" type="parTrans" cxnId="{5DD157C5-D738-47AB-A4DE-309E08274FA1}">
      <dgm:prSet/>
      <dgm:spPr/>
      <dgm:t>
        <a:bodyPr/>
        <a:lstStyle/>
        <a:p>
          <a:endParaRPr lang="pt-PT"/>
        </a:p>
      </dgm:t>
    </dgm:pt>
    <dgm:pt modelId="{D529374F-F3AF-4464-AB55-E01FAC034BBE}" type="sibTrans" cxnId="{5DD157C5-D738-47AB-A4DE-309E08274FA1}">
      <dgm:prSet/>
      <dgm:spPr/>
      <dgm:t>
        <a:bodyPr/>
        <a:lstStyle/>
        <a:p>
          <a:endParaRPr lang="pt-PT"/>
        </a:p>
      </dgm:t>
    </dgm:pt>
    <dgm:pt modelId="{70EF20AF-CA0B-4F22-BAD6-67A61EF3B786}">
      <dgm:prSet phldrT="[Texto]"/>
      <dgm:spPr/>
      <dgm:t>
        <a:bodyPr/>
        <a:lstStyle/>
        <a:p>
          <a:r>
            <a:rPr lang="en-US" dirty="0"/>
            <a:t>We preserve the oranges so we can have them all year;</a:t>
          </a:r>
          <a:endParaRPr lang="pt-PT" dirty="0"/>
        </a:p>
      </dgm:t>
    </dgm:pt>
    <dgm:pt modelId="{B99A0574-F945-4793-96CC-4939AC90AD48}" type="parTrans" cxnId="{FDF39951-FFE5-4284-B2C3-2DE1EAA782F8}">
      <dgm:prSet/>
      <dgm:spPr/>
      <dgm:t>
        <a:bodyPr/>
        <a:lstStyle/>
        <a:p>
          <a:endParaRPr lang="pt-PT"/>
        </a:p>
      </dgm:t>
    </dgm:pt>
    <dgm:pt modelId="{6738F3A7-EF04-448E-8F0E-2F8DFDFB8EC3}" type="sibTrans" cxnId="{FDF39951-FFE5-4284-B2C3-2DE1EAA782F8}">
      <dgm:prSet/>
      <dgm:spPr/>
      <dgm:t>
        <a:bodyPr/>
        <a:lstStyle/>
        <a:p>
          <a:endParaRPr lang="pt-PT"/>
        </a:p>
      </dgm:t>
    </dgm:pt>
    <dgm:pt modelId="{0EBC38A8-F44F-4265-8071-2C6235D9D3C0}">
      <dgm:prSet phldrT="[Texto]"/>
      <dgm:spPr/>
      <dgm:t>
        <a:bodyPr/>
        <a:lstStyle/>
        <a:p>
          <a:r>
            <a:rPr lang="pt-PT" dirty="0"/>
            <a:t>   </a:t>
          </a:r>
        </a:p>
      </dgm:t>
    </dgm:pt>
    <dgm:pt modelId="{AB9B8415-CCCD-487A-AFC7-77AE8D4BB6E3}" type="parTrans" cxnId="{DE2EE190-94AF-4B69-9CC3-00E6669DA3D4}">
      <dgm:prSet/>
      <dgm:spPr/>
      <dgm:t>
        <a:bodyPr/>
        <a:lstStyle/>
        <a:p>
          <a:endParaRPr lang="pt-PT"/>
        </a:p>
      </dgm:t>
    </dgm:pt>
    <dgm:pt modelId="{A8746401-9CE8-4A62-ACCF-EFA3EF3AE590}" type="sibTrans" cxnId="{DE2EE190-94AF-4B69-9CC3-00E6669DA3D4}">
      <dgm:prSet/>
      <dgm:spPr/>
      <dgm:t>
        <a:bodyPr/>
        <a:lstStyle/>
        <a:p>
          <a:endParaRPr lang="pt-PT"/>
        </a:p>
      </dgm:t>
    </dgm:pt>
    <dgm:pt modelId="{362DADE6-DC53-49F6-80C7-A6076B53ECF9}">
      <dgm:prSet phldrT="[Texto]"/>
      <dgm:spPr/>
      <dgm:t>
        <a:bodyPr/>
        <a:lstStyle/>
        <a:p>
          <a:r>
            <a:rPr lang="en-US" dirty="0"/>
            <a:t>We make the juice in front of our clients.</a:t>
          </a:r>
          <a:endParaRPr lang="pt-PT" dirty="0"/>
        </a:p>
      </dgm:t>
    </dgm:pt>
    <dgm:pt modelId="{2D7334A2-01A9-41AC-BFE6-24170097D49E}" type="parTrans" cxnId="{4AEEDCB6-C83A-4FDD-A59C-AD99A29DFF72}">
      <dgm:prSet/>
      <dgm:spPr/>
      <dgm:t>
        <a:bodyPr/>
        <a:lstStyle/>
        <a:p>
          <a:endParaRPr lang="pt-PT"/>
        </a:p>
      </dgm:t>
    </dgm:pt>
    <dgm:pt modelId="{2926E7AD-9A8E-4196-9F42-14D1E782AE6C}" type="sibTrans" cxnId="{4AEEDCB6-C83A-4FDD-A59C-AD99A29DFF72}">
      <dgm:prSet/>
      <dgm:spPr/>
      <dgm:t>
        <a:bodyPr/>
        <a:lstStyle/>
        <a:p>
          <a:endParaRPr lang="pt-PT"/>
        </a:p>
      </dgm:t>
    </dgm:pt>
    <dgm:pt modelId="{0FFE6792-C71D-474A-9672-7D83095A8996}">
      <dgm:prSet phldrT="[Texto]"/>
      <dgm:spPr/>
      <dgm:t>
        <a:bodyPr/>
        <a:lstStyle/>
        <a:p>
          <a:r>
            <a:rPr lang="en-US" dirty="0"/>
            <a:t>We buy raw material from suppliers;</a:t>
          </a:r>
          <a:endParaRPr lang="pt-PT" dirty="0"/>
        </a:p>
      </dgm:t>
    </dgm:pt>
    <dgm:pt modelId="{B269F2B1-67BB-4490-B1F2-D4B4B9B83441}" type="sibTrans" cxnId="{7F8B574F-1679-4A69-813C-54D7BCA3588F}">
      <dgm:prSet/>
      <dgm:spPr/>
      <dgm:t>
        <a:bodyPr/>
        <a:lstStyle/>
        <a:p>
          <a:endParaRPr lang="pt-PT"/>
        </a:p>
      </dgm:t>
    </dgm:pt>
    <dgm:pt modelId="{447DDD42-E3B3-4B90-ACA2-074E35178FF9}" type="parTrans" cxnId="{7F8B574F-1679-4A69-813C-54D7BCA3588F}">
      <dgm:prSet/>
      <dgm:spPr/>
      <dgm:t>
        <a:bodyPr/>
        <a:lstStyle/>
        <a:p>
          <a:endParaRPr lang="pt-PT"/>
        </a:p>
      </dgm:t>
    </dgm:pt>
    <dgm:pt modelId="{AAB8F763-B6C3-420F-85A6-0F5C9C95A142}" type="pres">
      <dgm:prSet presAssocID="{C3E09495-9BC8-40C5-A57B-885E3C0F8C54}" presName="Name0" presStyleCnt="0">
        <dgm:presLayoutVars>
          <dgm:dir/>
          <dgm:animLvl val="lvl"/>
          <dgm:resizeHandles val="exact"/>
        </dgm:presLayoutVars>
      </dgm:prSet>
      <dgm:spPr/>
    </dgm:pt>
    <dgm:pt modelId="{C6E756E8-2652-4BC9-8F76-FB07E5C1EC60}" type="pres">
      <dgm:prSet presAssocID="{7EC88EC1-77BF-4850-BB5E-737E4D9C8F48}" presName="compositeNode" presStyleCnt="0">
        <dgm:presLayoutVars>
          <dgm:bulletEnabled val="1"/>
        </dgm:presLayoutVars>
      </dgm:prSet>
      <dgm:spPr/>
    </dgm:pt>
    <dgm:pt modelId="{4A29ED70-47F6-403C-8115-8BE9EB1FF90C}" type="pres">
      <dgm:prSet presAssocID="{7EC88EC1-77BF-4850-BB5E-737E4D9C8F48}" presName="bgRect" presStyleLbl="node1" presStyleIdx="0" presStyleCnt="3"/>
      <dgm:spPr/>
    </dgm:pt>
    <dgm:pt modelId="{0E4712AA-85BC-4229-BFE0-3D7163ACA984}" type="pres">
      <dgm:prSet presAssocID="{7EC88EC1-77BF-4850-BB5E-737E4D9C8F4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A663754-19D5-4FF7-BA7E-5FFE5691D842}" type="pres">
      <dgm:prSet presAssocID="{7EC88EC1-77BF-4850-BB5E-737E4D9C8F48}" presName="childNode" presStyleLbl="node1" presStyleIdx="0" presStyleCnt="3">
        <dgm:presLayoutVars>
          <dgm:bulletEnabled val="1"/>
        </dgm:presLayoutVars>
      </dgm:prSet>
      <dgm:spPr/>
    </dgm:pt>
    <dgm:pt modelId="{45B5F782-71AB-40E6-B956-BB1F080ADF61}" type="pres">
      <dgm:prSet presAssocID="{5216A690-04BA-478E-B1C0-B4234DF2B038}" presName="hSp" presStyleCnt="0"/>
      <dgm:spPr/>
    </dgm:pt>
    <dgm:pt modelId="{F40C1232-4DA0-478F-BFC5-F6B70927CC32}" type="pres">
      <dgm:prSet presAssocID="{5216A690-04BA-478E-B1C0-B4234DF2B038}" presName="vProcSp" presStyleCnt="0"/>
      <dgm:spPr/>
    </dgm:pt>
    <dgm:pt modelId="{656925E8-3C63-4AB5-A03D-CC4D151BDDC3}" type="pres">
      <dgm:prSet presAssocID="{5216A690-04BA-478E-B1C0-B4234DF2B038}" presName="vSp1" presStyleCnt="0"/>
      <dgm:spPr/>
    </dgm:pt>
    <dgm:pt modelId="{2FE550D5-06F0-4C8E-AF37-93A48BA46E40}" type="pres">
      <dgm:prSet presAssocID="{5216A690-04BA-478E-B1C0-B4234DF2B038}" presName="simulatedConn" presStyleLbl="solidFgAcc1" presStyleIdx="0" presStyleCnt="2"/>
      <dgm:spPr/>
    </dgm:pt>
    <dgm:pt modelId="{653D4104-F686-4B18-AFF5-30203DEF9EB1}" type="pres">
      <dgm:prSet presAssocID="{5216A690-04BA-478E-B1C0-B4234DF2B038}" presName="vSp2" presStyleCnt="0"/>
      <dgm:spPr/>
    </dgm:pt>
    <dgm:pt modelId="{3BF74E15-05F5-4AE2-9995-A8FE83508004}" type="pres">
      <dgm:prSet presAssocID="{5216A690-04BA-478E-B1C0-B4234DF2B038}" presName="sibTrans" presStyleCnt="0"/>
      <dgm:spPr/>
    </dgm:pt>
    <dgm:pt modelId="{03B168D8-991C-4B97-863D-D4967417F5CD}" type="pres">
      <dgm:prSet presAssocID="{8144AF67-EC35-4D5B-B676-AAE46332FEDC}" presName="compositeNode" presStyleCnt="0">
        <dgm:presLayoutVars>
          <dgm:bulletEnabled val="1"/>
        </dgm:presLayoutVars>
      </dgm:prSet>
      <dgm:spPr/>
    </dgm:pt>
    <dgm:pt modelId="{0B1A2975-06DB-4ADC-B0A9-A2BDB53128FB}" type="pres">
      <dgm:prSet presAssocID="{8144AF67-EC35-4D5B-B676-AAE46332FEDC}" presName="bgRect" presStyleLbl="node1" presStyleIdx="1" presStyleCnt="3"/>
      <dgm:spPr/>
    </dgm:pt>
    <dgm:pt modelId="{79F4CC9B-D0F1-44BB-846E-A8D4240ABB44}" type="pres">
      <dgm:prSet presAssocID="{8144AF67-EC35-4D5B-B676-AAE46332FEDC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49B0A79-33AA-4B4E-8D30-26FD876E04D8}" type="pres">
      <dgm:prSet presAssocID="{8144AF67-EC35-4D5B-B676-AAE46332FEDC}" presName="childNode" presStyleLbl="node1" presStyleIdx="1" presStyleCnt="3">
        <dgm:presLayoutVars>
          <dgm:bulletEnabled val="1"/>
        </dgm:presLayoutVars>
      </dgm:prSet>
      <dgm:spPr/>
    </dgm:pt>
    <dgm:pt modelId="{C439F94E-0B69-4578-925F-F53E27161269}" type="pres">
      <dgm:prSet presAssocID="{D529374F-F3AF-4464-AB55-E01FAC034BBE}" presName="hSp" presStyleCnt="0"/>
      <dgm:spPr/>
    </dgm:pt>
    <dgm:pt modelId="{A973DA6D-8F04-4DEA-9F7F-A3B5439AC393}" type="pres">
      <dgm:prSet presAssocID="{D529374F-F3AF-4464-AB55-E01FAC034BBE}" presName="vProcSp" presStyleCnt="0"/>
      <dgm:spPr/>
    </dgm:pt>
    <dgm:pt modelId="{90E65B33-5298-4A85-AD71-759FD406A72F}" type="pres">
      <dgm:prSet presAssocID="{D529374F-F3AF-4464-AB55-E01FAC034BBE}" presName="vSp1" presStyleCnt="0"/>
      <dgm:spPr/>
    </dgm:pt>
    <dgm:pt modelId="{9D1B2348-BAE6-458C-9AB8-84285A66A632}" type="pres">
      <dgm:prSet presAssocID="{D529374F-F3AF-4464-AB55-E01FAC034BBE}" presName="simulatedConn" presStyleLbl="solidFgAcc1" presStyleIdx="1" presStyleCnt="2"/>
      <dgm:spPr/>
    </dgm:pt>
    <dgm:pt modelId="{221B3859-9494-416E-BFE0-6C4B782DD401}" type="pres">
      <dgm:prSet presAssocID="{D529374F-F3AF-4464-AB55-E01FAC034BBE}" presName="vSp2" presStyleCnt="0"/>
      <dgm:spPr/>
    </dgm:pt>
    <dgm:pt modelId="{7E6932A5-E66B-43BC-B303-86AEAAA5E548}" type="pres">
      <dgm:prSet presAssocID="{D529374F-F3AF-4464-AB55-E01FAC034BBE}" presName="sibTrans" presStyleCnt="0"/>
      <dgm:spPr/>
    </dgm:pt>
    <dgm:pt modelId="{B2B40265-3435-40BE-95E2-60A01D58D01A}" type="pres">
      <dgm:prSet presAssocID="{0EBC38A8-F44F-4265-8071-2C6235D9D3C0}" presName="compositeNode" presStyleCnt="0">
        <dgm:presLayoutVars>
          <dgm:bulletEnabled val="1"/>
        </dgm:presLayoutVars>
      </dgm:prSet>
      <dgm:spPr/>
    </dgm:pt>
    <dgm:pt modelId="{33F318B6-526E-4D61-8EAF-28D19221EE89}" type="pres">
      <dgm:prSet presAssocID="{0EBC38A8-F44F-4265-8071-2C6235D9D3C0}" presName="bgRect" presStyleLbl="node1" presStyleIdx="2" presStyleCnt="3" custLinFactNeighborY="2444"/>
      <dgm:spPr/>
    </dgm:pt>
    <dgm:pt modelId="{10BDEC75-3FBB-4FFB-AD70-047F597F0A90}" type="pres">
      <dgm:prSet presAssocID="{0EBC38A8-F44F-4265-8071-2C6235D9D3C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58B90E3-1D3F-4F3A-9C90-EE27B3FA0C55}" type="pres">
      <dgm:prSet presAssocID="{0EBC38A8-F44F-4265-8071-2C6235D9D3C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2B81230-1F68-425B-A0C2-6A5C80F21A6C}" type="presOf" srcId="{0EBC38A8-F44F-4265-8071-2C6235D9D3C0}" destId="{10BDEC75-3FBB-4FFB-AD70-047F597F0A90}" srcOrd="1" destOrd="0" presId="urn:microsoft.com/office/officeart/2005/8/layout/hProcess7"/>
    <dgm:cxn modelId="{F9A06C40-6386-4288-AB63-A76E697CD7B9}" srcId="{C3E09495-9BC8-40C5-A57B-885E3C0F8C54}" destId="{7EC88EC1-77BF-4850-BB5E-737E4D9C8F48}" srcOrd="0" destOrd="0" parTransId="{F0B54AC2-C77B-44B4-9E09-051A8E2C8524}" sibTransId="{5216A690-04BA-478E-B1C0-B4234DF2B038}"/>
    <dgm:cxn modelId="{02A3F25F-98A8-440D-9B31-1756ADCC4284}" type="presOf" srcId="{362DADE6-DC53-49F6-80C7-A6076B53ECF9}" destId="{B58B90E3-1D3F-4F3A-9C90-EE27B3FA0C55}" srcOrd="0" destOrd="0" presId="urn:microsoft.com/office/officeart/2005/8/layout/hProcess7"/>
    <dgm:cxn modelId="{7F8B574F-1679-4A69-813C-54D7BCA3588F}" srcId="{7EC88EC1-77BF-4850-BB5E-737E4D9C8F48}" destId="{0FFE6792-C71D-474A-9672-7D83095A8996}" srcOrd="0" destOrd="0" parTransId="{447DDD42-E3B3-4B90-ACA2-074E35178FF9}" sibTransId="{B269F2B1-67BB-4490-B1F2-D4B4B9B83441}"/>
    <dgm:cxn modelId="{FDF39951-FFE5-4284-B2C3-2DE1EAA782F8}" srcId="{8144AF67-EC35-4D5B-B676-AAE46332FEDC}" destId="{70EF20AF-CA0B-4F22-BAD6-67A61EF3B786}" srcOrd="0" destOrd="0" parTransId="{B99A0574-F945-4793-96CC-4939AC90AD48}" sibTransId="{6738F3A7-EF04-448E-8F0E-2F8DFDFB8EC3}"/>
    <dgm:cxn modelId="{7B43CE77-FB5A-4CCA-BA19-38E16376C47F}" type="presOf" srcId="{8144AF67-EC35-4D5B-B676-AAE46332FEDC}" destId="{79F4CC9B-D0F1-44BB-846E-A8D4240ABB44}" srcOrd="1" destOrd="0" presId="urn:microsoft.com/office/officeart/2005/8/layout/hProcess7"/>
    <dgm:cxn modelId="{DE2EE190-94AF-4B69-9CC3-00E6669DA3D4}" srcId="{C3E09495-9BC8-40C5-A57B-885E3C0F8C54}" destId="{0EBC38A8-F44F-4265-8071-2C6235D9D3C0}" srcOrd="2" destOrd="0" parTransId="{AB9B8415-CCCD-487A-AFC7-77AE8D4BB6E3}" sibTransId="{A8746401-9CE8-4A62-ACCF-EFA3EF3AE590}"/>
    <dgm:cxn modelId="{9CC75497-1F69-4248-A2A7-46284D3F9043}" type="presOf" srcId="{C3E09495-9BC8-40C5-A57B-885E3C0F8C54}" destId="{AAB8F763-B6C3-420F-85A6-0F5C9C95A142}" srcOrd="0" destOrd="0" presId="urn:microsoft.com/office/officeart/2005/8/layout/hProcess7"/>
    <dgm:cxn modelId="{431EB8AB-AF9D-4AC5-9849-A94BFE576AB6}" type="presOf" srcId="{70EF20AF-CA0B-4F22-BAD6-67A61EF3B786}" destId="{149B0A79-33AA-4B4E-8D30-26FD876E04D8}" srcOrd="0" destOrd="0" presId="urn:microsoft.com/office/officeart/2005/8/layout/hProcess7"/>
    <dgm:cxn modelId="{4AEEDCB6-C83A-4FDD-A59C-AD99A29DFF72}" srcId="{0EBC38A8-F44F-4265-8071-2C6235D9D3C0}" destId="{362DADE6-DC53-49F6-80C7-A6076B53ECF9}" srcOrd="0" destOrd="0" parTransId="{2D7334A2-01A9-41AC-BFE6-24170097D49E}" sibTransId="{2926E7AD-9A8E-4196-9F42-14D1E782AE6C}"/>
    <dgm:cxn modelId="{11116AC3-5BF6-4256-9DFA-328D485009DF}" type="presOf" srcId="{0FFE6792-C71D-474A-9672-7D83095A8996}" destId="{1A663754-19D5-4FF7-BA7E-5FFE5691D842}" srcOrd="0" destOrd="0" presId="urn:microsoft.com/office/officeart/2005/8/layout/hProcess7"/>
    <dgm:cxn modelId="{5DD157C5-D738-47AB-A4DE-309E08274FA1}" srcId="{C3E09495-9BC8-40C5-A57B-885E3C0F8C54}" destId="{8144AF67-EC35-4D5B-B676-AAE46332FEDC}" srcOrd="1" destOrd="0" parTransId="{DC360261-A442-4531-9AEE-30491C62F9FD}" sibTransId="{D529374F-F3AF-4464-AB55-E01FAC034BBE}"/>
    <dgm:cxn modelId="{1B05B1C8-EFAA-43F7-AF2D-112BF145BAA8}" type="presOf" srcId="{8144AF67-EC35-4D5B-B676-AAE46332FEDC}" destId="{0B1A2975-06DB-4ADC-B0A9-A2BDB53128FB}" srcOrd="0" destOrd="0" presId="urn:microsoft.com/office/officeart/2005/8/layout/hProcess7"/>
    <dgm:cxn modelId="{131FABE5-1C04-448D-9B2D-715101069D3D}" type="presOf" srcId="{0EBC38A8-F44F-4265-8071-2C6235D9D3C0}" destId="{33F318B6-526E-4D61-8EAF-28D19221EE89}" srcOrd="0" destOrd="0" presId="urn:microsoft.com/office/officeart/2005/8/layout/hProcess7"/>
    <dgm:cxn modelId="{5726E2E5-73AE-4DA0-9DA5-ADFC81641D66}" type="presOf" srcId="{7EC88EC1-77BF-4850-BB5E-737E4D9C8F48}" destId="{0E4712AA-85BC-4229-BFE0-3D7163ACA984}" srcOrd="1" destOrd="0" presId="urn:microsoft.com/office/officeart/2005/8/layout/hProcess7"/>
    <dgm:cxn modelId="{352B11E6-C8E0-42AE-8E08-461CA8BB41AF}" type="presOf" srcId="{7EC88EC1-77BF-4850-BB5E-737E4D9C8F48}" destId="{4A29ED70-47F6-403C-8115-8BE9EB1FF90C}" srcOrd="0" destOrd="0" presId="urn:microsoft.com/office/officeart/2005/8/layout/hProcess7"/>
    <dgm:cxn modelId="{7CEDBFDC-AA8D-47AC-91B6-CA6B3FF7F413}" type="presParOf" srcId="{AAB8F763-B6C3-420F-85A6-0F5C9C95A142}" destId="{C6E756E8-2652-4BC9-8F76-FB07E5C1EC60}" srcOrd="0" destOrd="0" presId="urn:microsoft.com/office/officeart/2005/8/layout/hProcess7"/>
    <dgm:cxn modelId="{124EB359-EBB4-40F3-A248-63C354E7DE05}" type="presParOf" srcId="{C6E756E8-2652-4BC9-8F76-FB07E5C1EC60}" destId="{4A29ED70-47F6-403C-8115-8BE9EB1FF90C}" srcOrd="0" destOrd="0" presId="urn:microsoft.com/office/officeart/2005/8/layout/hProcess7"/>
    <dgm:cxn modelId="{254F98B4-9441-458A-8A80-25335DFB5F25}" type="presParOf" srcId="{C6E756E8-2652-4BC9-8F76-FB07E5C1EC60}" destId="{0E4712AA-85BC-4229-BFE0-3D7163ACA984}" srcOrd="1" destOrd="0" presId="urn:microsoft.com/office/officeart/2005/8/layout/hProcess7"/>
    <dgm:cxn modelId="{CD974BB3-148E-43E1-B429-3C53FA92FB51}" type="presParOf" srcId="{C6E756E8-2652-4BC9-8F76-FB07E5C1EC60}" destId="{1A663754-19D5-4FF7-BA7E-5FFE5691D842}" srcOrd="2" destOrd="0" presId="urn:microsoft.com/office/officeart/2005/8/layout/hProcess7"/>
    <dgm:cxn modelId="{C8112BCA-5388-4EDE-B956-9C3F6812137E}" type="presParOf" srcId="{AAB8F763-B6C3-420F-85A6-0F5C9C95A142}" destId="{45B5F782-71AB-40E6-B956-BB1F080ADF61}" srcOrd="1" destOrd="0" presId="urn:microsoft.com/office/officeart/2005/8/layout/hProcess7"/>
    <dgm:cxn modelId="{0888E309-C49A-40B2-B64D-BE2D0C1469F4}" type="presParOf" srcId="{AAB8F763-B6C3-420F-85A6-0F5C9C95A142}" destId="{F40C1232-4DA0-478F-BFC5-F6B70927CC32}" srcOrd="2" destOrd="0" presId="urn:microsoft.com/office/officeart/2005/8/layout/hProcess7"/>
    <dgm:cxn modelId="{C57396F2-7BFF-4091-914C-68F1C8B6CE54}" type="presParOf" srcId="{F40C1232-4DA0-478F-BFC5-F6B70927CC32}" destId="{656925E8-3C63-4AB5-A03D-CC4D151BDDC3}" srcOrd="0" destOrd="0" presId="urn:microsoft.com/office/officeart/2005/8/layout/hProcess7"/>
    <dgm:cxn modelId="{8C7D109D-7BF1-4E70-B43D-195296FDEF4B}" type="presParOf" srcId="{F40C1232-4DA0-478F-BFC5-F6B70927CC32}" destId="{2FE550D5-06F0-4C8E-AF37-93A48BA46E40}" srcOrd="1" destOrd="0" presId="urn:microsoft.com/office/officeart/2005/8/layout/hProcess7"/>
    <dgm:cxn modelId="{5354A242-C712-4AF4-8DA3-8AA8D3280893}" type="presParOf" srcId="{F40C1232-4DA0-478F-BFC5-F6B70927CC32}" destId="{653D4104-F686-4B18-AFF5-30203DEF9EB1}" srcOrd="2" destOrd="0" presId="urn:microsoft.com/office/officeart/2005/8/layout/hProcess7"/>
    <dgm:cxn modelId="{9414F14F-7543-4C05-9EFC-C67DCFB3B90E}" type="presParOf" srcId="{AAB8F763-B6C3-420F-85A6-0F5C9C95A142}" destId="{3BF74E15-05F5-4AE2-9995-A8FE83508004}" srcOrd="3" destOrd="0" presId="urn:microsoft.com/office/officeart/2005/8/layout/hProcess7"/>
    <dgm:cxn modelId="{2EBB1554-37E2-4D67-B72D-DD57D7649994}" type="presParOf" srcId="{AAB8F763-B6C3-420F-85A6-0F5C9C95A142}" destId="{03B168D8-991C-4B97-863D-D4967417F5CD}" srcOrd="4" destOrd="0" presId="urn:microsoft.com/office/officeart/2005/8/layout/hProcess7"/>
    <dgm:cxn modelId="{913CE1A8-F634-46A6-93FE-B08307DCD43D}" type="presParOf" srcId="{03B168D8-991C-4B97-863D-D4967417F5CD}" destId="{0B1A2975-06DB-4ADC-B0A9-A2BDB53128FB}" srcOrd="0" destOrd="0" presId="urn:microsoft.com/office/officeart/2005/8/layout/hProcess7"/>
    <dgm:cxn modelId="{D160AE40-E8EC-45C8-9EDE-18FDD3132256}" type="presParOf" srcId="{03B168D8-991C-4B97-863D-D4967417F5CD}" destId="{79F4CC9B-D0F1-44BB-846E-A8D4240ABB44}" srcOrd="1" destOrd="0" presId="urn:microsoft.com/office/officeart/2005/8/layout/hProcess7"/>
    <dgm:cxn modelId="{74A8F0C1-AE63-44B8-8158-541A96E57056}" type="presParOf" srcId="{03B168D8-991C-4B97-863D-D4967417F5CD}" destId="{149B0A79-33AA-4B4E-8D30-26FD876E04D8}" srcOrd="2" destOrd="0" presId="urn:microsoft.com/office/officeart/2005/8/layout/hProcess7"/>
    <dgm:cxn modelId="{C45FF6F9-0878-447D-86B4-BA34113035AD}" type="presParOf" srcId="{AAB8F763-B6C3-420F-85A6-0F5C9C95A142}" destId="{C439F94E-0B69-4578-925F-F53E27161269}" srcOrd="5" destOrd="0" presId="urn:microsoft.com/office/officeart/2005/8/layout/hProcess7"/>
    <dgm:cxn modelId="{18D92C40-7458-4EF5-9F7D-9493EACE0F79}" type="presParOf" srcId="{AAB8F763-B6C3-420F-85A6-0F5C9C95A142}" destId="{A973DA6D-8F04-4DEA-9F7F-A3B5439AC393}" srcOrd="6" destOrd="0" presId="urn:microsoft.com/office/officeart/2005/8/layout/hProcess7"/>
    <dgm:cxn modelId="{F0C8C076-959F-476C-A140-292609759E64}" type="presParOf" srcId="{A973DA6D-8F04-4DEA-9F7F-A3B5439AC393}" destId="{90E65B33-5298-4A85-AD71-759FD406A72F}" srcOrd="0" destOrd="0" presId="urn:microsoft.com/office/officeart/2005/8/layout/hProcess7"/>
    <dgm:cxn modelId="{DE0B45A7-F54A-40A4-AA66-D7D1E8CB4CC6}" type="presParOf" srcId="{A973DA6D-8F04-4DEA-9F7F-A3B5439AC393}" destId="{9D1B2348-BAE6-458C-9AB8-84285A66A632}" srcOrd="1" destOrd="0" presId="urn:microsoft.com/office/officeart/2005/8/layout/hProcess7"/>
    <dgm:cxn modelId="{D67112EB-FCA7-4CA3-A735-45E5F1C2FA2E}" type="presParOf" srcId="{A973DA6D-8F04-4DEA-9F7F-A3B5439AC393}" destId="{221B3859-9494-416E-BFE0-6C4B782DD401}" srcOrd="2" destOrd="0" presId="urn:microsoft.com/office/officeart/2005/8/layout/hProcess7"/>
    <dgm:cxn modelId="{F8F69AC9-ED0E-4578-BB8E-5A925BD86B2D}" type="presParOf" srcId="{AAB8F763-B6C3-420F-85A6-0F5C9C95A142}" destId="{7E6932A5-E66B-43BC-B303-86AEAAA5E548}" srcOrd="7" destOrd="0" presId="urn:microsoft.com/office/officeart/2005/8/layout/hProcess7"/>
    <dgm:cxn modelId="{DD7048D3-6615-4EE6-B9B9-21CC743551D6}" type="presParOf" srcId="{AAB8F763-B6C3-420F-85A6-0F5C9C95A142}" destId="{B2B40265-3435-40BE-95E2-60A01D58D01A}" srcOrd="8" destOrd="0" presId="urn:microsoft.com/office/officeart/2005/8/layout/hProcess7"/>
    <dgm:cxn modelId="{5DA7073B-285D-4284-9122-C6EE7A4E3507}" type="presParOf" srcId="{B2B40265-3435-40BE-95E2-60A01D58D01A}" destId="{33F318B6-526E-4D61-8EAF-28D19221EE89}" srcOrd="0" destOrd="0" presId="urn:microsoft.com/office/officeart/2005/8/layout/hProcess7"/>
    <dgm:cxn modelId="{E6F3B9CC-D820-40B6-976C-54A3652FB1B6}" type="presParOf" srcId="{B2B40265-3435-40BE-95E2-60A01D58D01A}" destId="{10BDEC75-3FBB-4FFB-AD70-047F597F0A90}" srcOrd="1" destOrd="0" presId="urn:microsoft.com/office/officeart/2005/8/layout/hProcess7"/>
    <dgm:cxn modelId="{62D9BE1F-249C-4684-BE00-2DE9F756BF07}" type="presParOf" srcId="{B2B40265-3435-40BE-95E2-60A01D58D01A}" destId="{B58B90E3-1D3F-4F3A-9C90-EE27B3FA0C5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96499-89CD-4852-A3D5-B816123F526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6154B-F6C2-4247-A092-A799416031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With this project we learned how to be more autonomous and resilient.</a:t>
          </a:r>
          <a:endParaRPr lang="en-US" dirty="0"/>
        </a:p>
      </dgm:t>
    </dgm:pt>
    <dgm:pt modelId="{602327F0-1646-45DA-83AF-A7439E95CC68}" type="parTrans" cxnId="{68ED4BB6-B7CA-4EA3-96EC-5FE4CB61A6E3}">
      <dgm:prSet/>
      <dgm:spPr/>
      <dgm:t>
        <a:bodyPr/>
        <a:lstStyle/>
        <a:p>
          <a:endParaRPr lang="en-US"/>
        </a:p>
      </dgm:t>
    </dgm:pt>
    <dgm:pt modelId="{41939EBC-FFA4-4A4B-A02B-00C4E8E3F08E}" type="sibTrans" cxnId="{68ED4BB6-B7CA-4EA3-96EC-5FE4CB61A6E3}">
      <dgm:prSet/>
      <dgm:spPr/>
      <dgm:t>
        <a:bodyPr/>
        <a:lstStyle/>
        <a:p>
          <a:endParaRPr lang="en-US"/>
        </a:p>
      </dgm:t>
    </dgm:pt>
    <dgm:pt modelId="{CF8C5D47-72C9-400A-B083-2F4ADF40E59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/>
            <a:t>We also learned to respect and listen to others’ opinions, as setting up any </a:t>
          </a:r>
          <a:r>
            <a:rPr lang="en-US" b="0" i="0">
              <a:latin typeface="Garamond" panose="02020404030301010803"/>
            </a:rPr>
            <a:t>business</a:t>
          </a:r>
          <a:r>
            <a:rPr lang="en-US">
              <a:latin typeface="Garamond" panose="02020404030301010803"/>
            </a:rPr>
            <a:t>.</a:t>
          </a:r>
          <a:endParaRPr lang="en-US"/>
        </a:p>
      </dgm:t>
    </dgm:pt>
    <dgm:pt modelId="{D19ACF79-44E9-414E-A44A-33ABA2C82D94}" type="parTrans" cxnId="{CF7CD902-D6DD-4C21-9C4A-FBB0FC37B20C}">
      <dgm:prSet/>
      <dgm:spPr/>
      <dgm:t>
        <a:bodyPr/>
        <a:lstStyle/>
        <a:p>
          <a:endParaRPr lang="en-US"/>
        </a:p>
      </dgm:t>
    </dgm:pt>
    <dgm:pt modelId="{A72E470B-00B9-4BB0-9736-10589B9FDE7E}" type="sibTrans" cxnId="{CF7CD902-D6DD-4C21-9C4A-FBB0FC37B20C}">
      <dgm:prSet/>
      <dgm:spPr/>
      <dgm:t>
        <a:bodyPr/>
        <a:lstStyle/>
        <a:p>
          <a:endParaRPr lang="en-US"/>
        </a:p>
      </dgm:t>
    </dgm:pt>
    <dgm:pt modelId="{77E7FEAD-530A-4C15-B6EF-CE6E4D5882EC}" type="pres">
      <dgm:prSet presAssocID="{E5F96499-89CD-4852-A3D5-B816123F526D}" presName="root" presStyleCnt="0">
        <dgm:presLayoutVars>
          <dgm:dir/>
          <dgm:resizeHandles val="exact"/>
        </dgm:presLayoutVars>
      </dgm:prSet>
      <dgm:spPr/>
    </dgm:pt>
    <dgm:pt modelId="{C735FAC9-B2BE-46E5-A6A2-A61FCC5E6EAA}" type="pres">
      <dgm:prSet presAssocID="{EDA6154B-F6C2-4247-A092-A79941603111}" presName="compNode" presStyleCnt="0"/>
      <dgm:spPr/>
    </dgm:pt>
    <dgm:pt modelId="{27430A30-4FD9-4969-AD41-DB6A8D407499}" type="pres">
      <dgm:prSet presAssocID="{EDA6154B-F6C2-4247-A092-A799416031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5C162E-5113-45A7-A51F-A2B87C52CE2B}" type="pres">
      <dgm:prSet presAssocID="{EDA6154B-F6C2-4247-A092-A79941603111}" presName="spaceRect" presStyleCnt="0"/>
      <dgm:spPr/>
    </dgm:pt>
    <dgm:pt modelId="{E4A9ED12-3538-4EBE-A6D4-DE4C5E1EEEB4}" type="pres">
      <dgm:prSet presAssocID="{EDA6154B-F6C2-4247-A092-A79941603111}" presName="textRect" presStyleLbl="revTx" presStyleIdx="0" presStyleCnt="2">
        <dgm:presLayoutVars>
          <dgm:chMax val="1"/>
          <dgm:chPref val="1"/>
        </dgm:presLayoutVars>
      </dgm:prSet>
      <dgm:spPr/>
    </dgm:pt>
    <dgm:pt modelId="{AAD9F64F-3604-451B-9FED-FCDB0D08A445}" type="pres">
      <dgm:prSet presAssocID="{41939EBC-FFA4-4A4B-A02B-00C4E8E3F08E}" presName="sibTrans" presStyleCnt="0"/>
      <dgm:spPr/>
    </dgm:pt>
    <dgm:pt modelId="{E887A258-9F4B-4CCB-98A1-48338A91258F}" type="pres">
      <dgm:prSet presAssocID="{CF8C5D47-72C9-400A-B083-2F4ADF40E59D}" presName="compNode" presStyleCnt="0"/>
      <dgm:spPr/>
    </dgm:pt>
    <dgm:pt modelId="{22ECAF96-D4E4-403C-A113-FAFBB5AEA18D}" type="pres">
      <dgm:prSet presAssocID="{CF8C5D47-72C9-400A-B083-2F4ADF40E5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elha"/>
        </a:ext>
      </dgm:extLst>
    </dgm:pt>
    <dgm:pt modelId="{AA79BC84-0970-4764-BBD4-A9105D36EEBE}" type="pres">
      <dgm:prSet presAssocID="{CF8C5D47-72C9-400A-B083-2F4ADF40E59D}" presName="spaceRect" presStyleCnt="0"/>
      <dgm:spPr/>
    </dgm:pt>
    <dgm:pt modelId="{C72ED9DA-E1A4-4CF0-B3E8-6CA8D0EB5F9B}" type="pres">
      <dgm:prSet presAssocID="{CF8C5D47-72C9-400A-B083-2F4ADF40E59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F7CD902-D6DD-4C21-9C4A-FBB0FC37B20C}" srcId="{E5F96499-89CD-4852-A3D5-B816123F526D}" destId="{CF8C5D47-72C9-400A-B083-2F4ADF40E59D}" srcOrd="1" destOrd="0" parTransId="{D19ACF79-44E9-414E-A44A-33ABA2C82D94}" sibTransId="{A72E470B-00B9-4BB0-9736-10589B9FDE7E}"/>
    <dgm:cxn modelId="{2DE83F34-18CA-4508-8787-64BD765C5570}" type="presOf" srcId="{EDA6154B-F6C2-4247-A092-A79941603111}" destId="{E4A9ED12-3538-4EBE-A6D4-DE4C5E1EEEB4}" srcOrd="0" destOrd="0" presId="urn:microsoft.com/office/officeart/2018/2/layout/IconLabelList"/>
    <dgm:cxn modelId="{68ED4BB6-B7CA-4EA3-96EC-5FE4CB61A6E3}" srcId="{E5F96499-89CD-4852-A3D5-B816123F526D}" destId="{EDA6154B-F6C2-4247-A092-A79941603111}" srcOrd="0" destOrd="0" parTransId="{602327F0-1646-45DA-83AF-A7439E95CC68}" sibTransId="{41939EBC-FFA4-4A4B-A02B-00C4E8E3F08E}"/>
    <dgm:cxn modelId="{2B0C81B7-A957-4139-AB8E-CDE72100EE49}" type="presOf" srcId="{CF8C5D47-72C9-400A-B083-2F4ADF40E59D}" destId="{C72ED9DA-E1A4-4CF0-B3E8-6CA8D0EB5F9B}" srcOrd="0" destOrd="0" presId="urn:microsoft.com/office/officeart/2018/2/layout/IconLabelList"/>
    <dgm:cxn modelId="{626127BC-18CB-46B6-86B7-A92E39BECF5C}" type="presOf" srcId="{E5F96499-89CD-4852-A3D5-B816123F526D}" destId="{77E7FEAD-530A-4C15-B6EF-CE6E4D5882EC}" srcOrd="0" destOrd="0" presId="urn:microsoft.com/office/officeart/2018/2/layout/IconLabelList"/>
    <dgm:cxn modelId="{43B1DA8A-3471-4869-BA88-794F1827EC39}" type="presParOf" srcId="{77E7FEAD-530A-4C15-B6EF-CE6E4D5882EC}" destId="{C735FAC9-B2BE-46E5-A6A2-A61FCC5E6EAA}" srcOrd="0" destOrd="0" presId="urn:microsoft.com/office/officeart/2018/2/layout/IconLabelList"/>
    <dgm:cxn modelId="{CBE6AFBB-2B8C-4D17-B022-6153A57A6483}" type="presParOf" srcId="{C735FAC9-B2BE-46E5-A6A2-A61FCC5E6EAA}" destId="{27430A30-4FD9-4969-AD41-DB6A8D407499}" srcOrd="0" destOrd="0" presId="urn:microsoft.com/office/officeart/2018/2/layout/IconLabelList"/>
    <dgm:cxn modelId="{58E3C066-DF05-4B16-A42B-1DEFB49A7E80}" type="presParOf" srcId="{C735FAC9-B2BE-46E5-A6A2-A61FCC5E6EAA}" destId="{965C162E-5113-45A7-A51F-A2B87C52CE2B}" srcOrd="1" destOrd="0" presId="urn:microsoft.com/office/officeart/2018/2/layout/IconLabelList"/>
    <dgm:cxn modelId="{88E9B5E1-4F87-48B8-A7CF-53C2DA93AE18}" type="presParOf" srcId="{C735FAC9-B2BE-46E5-A6A2-A61FCC5E6EAA}" destId="{E4A9ED12-3538-4EBE-A6D4-DE4C5E1EEEB4}" srcOrd="2" destOrd="0" presId="urn:microsoft.com/office/officeart/2018/2/layout/IconLabelList"/>
    <dgm:cxn modelId="{09C55969-355B-4288-A853-5668BCDE90D2}" type="presParOf" srcId="{77E7FEAD-530A-4C15-B6EF-CE6E4D5882EC}" destId="{AAD9F64F-3604-451B-9FED-FCDB0D08A445}" srcOrd="1" destOrd="0" presId="urn:microsoft.com/office/officeart/2018/2/layout/IconLabelList"/>
    <dgm:cxn modelId="{CD2461DA-2CDC-4039-9958-6581EC0E3679}" type="presParOf" srcId="{77E7FEAD-530A-4C15-B6EF-CE6E4D5882EC}" destId="{E887A258-9F4B-4CCB-98A1-48338A91258F}" srcOrd="2" destOrd="0" presId="urn:microsoft.com/office/officeart/2018/2/layout/IconLabelList"/>
    <dgm:cxn modelId="{73BE8962-2DFB-4F98-A119-C424BDC513E1}" type="presParOf" srcId="{E887A258-9F4B-4CCB-98A1-48338A91258F}" destId="{22ECAF96-D4E4-403C-A113-FAFBB5AEA18D}" srcOrd="0" destOrd="0" presId="urn:microsoft.com/office/officeart/2018/2/layout/IconLabelList"/>
    <dgm:cxn modelId="{0B933667-BFD3-4653-A981-E06D72C36CB9}" type="presParOf" srcId="{E887A258-9F4B-4CCB-98A1-48338A91258F}" destId="{AA79BC84-0970-4764-BBD4-A9105D36EEBE}" srcOrd="1" destOrd="0" presId="urn:microsoft.com/office/officeart/2018/2/layout/IconLabelList"/>
    <dgm:cxn modelId="{85DA80C0-D141-4C04-B8BF-B7DFB15B9668}" type="presParOf" srcId="{E887A258-9F4B-4CCB-98A1-48338A91258F}" destId="{C72ED9DA-E1A4-4CF0-B3E8-6CA8D0EB5F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9ED70-47F6-403C-8115-8BE9EB1FF90C}">
      <dsp:nvSpPr>
        <dsp:cNvPr id="0" name=""/>
        <dsp:cNvSpPr/>
      </dsp:nvSpPr>
      <dsp:spPr>
        <a:xfrm>
          <a:off x="388" y="689309"/>
          <a:ext cx="1671888" cy="2006265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   </a:t>
          </a:r>
        </a:p>
      </dsp:txBody>
      <dsp:txXfrm rot="16200000">
        <a:off x="-654991" y="1344689"/>
        <a:ext cx="1645138" cy="334377"/>
      </dsp:txXfrm>
    </dsp:sp>
    <dsp:sp modelId="{1A663754-19D5-4FF7-BA7E-5FFE5691D842}">
      <dsp:nvSpPr>
        <dsp:cNvPr id="0" name=""/>
        <dsp:cNvSpPr/>
      </dsp:nvSpPr>
      <dsp:spPr>
        <a:xfrm>
          <a:off x="334766" y="689309"/>
          <a:ext cx="1245556" cy="2006265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buy raw material from suppliers;</a:t>
          </a:r>
          <a:endParaRPr lang="pt-PT" sz="2100" kern="1200" dirty="0"/>
        </a:p>
      </dsp:txBody>
      <dsp:txXfrm>
        <a:off x="334766" y="689309"/>
        <a:ext cx="1245556" cy="2006265"/>
      </dsp:txXfrm>
    </dsp:sp>
    <dsp:sp modelId="{0B1A2975-06DB-4ADC-B0A9-A2BDB53128FB}">
      <dsp:nvSpPr>
        <dsp:cNvPr id="0" name=""/>
        <dsp:cNvSpPr/>
      </dsp:nvSpPr>
      <dsp:spPr>
        <a:xfrm>
          <a:off x="1730792" y="689309"/>
          <a:ext cx="1671888" cy="2006265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   </a:t>
          </a:r>
        </a:p>
      </dsp:txBody>
      <dsp:txXfrm rot="16200000">
        <a:off x="1075412" y="1344689"/>
        <a:ext cx="1645138" cy="334377"/>
      </dsp:txXfrm>
    </dsp:sp>
    <dsp:sp modelId="{2FE550D5-06F0-4C8E-AF37-93A48BA46E40}">
      <dsp:nvSpPr>
        <dsp:cNvPr id="0" name=""/>
        <dsp:cNvSpPr/>
      </dsp:nvSpPr>
      <dsp:spPr>
        <a:xfrm rot="5400000">
          <a:off x="1591831" y="2282655"/>
          <a:ext cx="294640" cy="2507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B0A79-33AA-4B4E-8D30-26FD876E04D8}">
      <dsp:nvSpPr>
        <dsp:cNvPr id="0" name=""/>
        <dsp:cNvSpPr/>
      </dsp:nvSpPr>
      <dsp:spPr>
        <a:xfrm>
          <a:off x="2065170" y="689309"/>
          <a:ext cx="1245556" cy="2006265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preserve the oranges so we can have them all year;</a:t>
          </a:r>
          <a:endParaRPr lang="pt-PT" sz="2100" kern="1200" dirty="0"/>
        </a:p>
      </dsp:txBody>
      <dsp:txXfrm>
        <a:off x="2065170" y="689309"/>
        <a:ext cx="1245556" cy="2006265"/>
      </dsp:txXfrm>
    </dsp:sp>
    <dsp:sp modelId="{33F318B6-526E-4D61-8EAF-28D19221EE89}">
      <dsp:nvSpPr>
        <dsp:cNvPr id="0" name=""/>
        <dsp:cNvSpPr/>
      </dsp:nvSpPr>
      <dsp:spPr>
        <a:xfrm>
          <a:off x="3461197" y="738342"/>
          <a:ext cx="1671888" cy="2006265"/>
        </a:xfrm>
        <a:prstGeom prst="roundRect">
          <a:avLst>
            <a:gd name="adj" fmla="val 5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   </a:t>
          </a:r>
        </a:p>
      </dsp:txBody>
      <dsp:txXfrm rot="16200000">
        <a:off x="2805817" y="1393722"/>
        <a:ext cx="1645138" cy="334377"/>
      </dsp:txXfrm>
    </dsp:sp>
    <dsp:sp modelId="{9D1B2348-BAE6-458C-9AB8-84285A66A632}">
      <dsp:nvSpPr>
        <dsp:cNvPr id="0" name=""/>
        <dsp:cNvSpPr/>
      </dsp:nvSpPr>
      <dsp:spPr>
        <a:xfrm rot="5400000">
          <a:off x="3322236" y="2282655"/>
          <a:ext cx="294640" cy="2507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B90E3-1D3F-4F3A-9C90-EE27B3FA0C55}">
      <dsp:nvSpPr>
        <dsp:cNvPr id="0" name=""/>
        <dsp:cNvSpPr/>
      </dsp:nvSpPr>
      <dsp:spPr>
        <a:xfrm>
          <a:off x="3795574" y="738342"/>
          <a:ext cx="1245556" cy="2006265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make the juice in front of our clients.</a:t>
          </a:r>
          <a:endParaRPr lang="pt-PT" sz="2100" kern="1200" dirty="0"/>
        </a:p>
      </dsp:txBody>
      <dsp:txXfrm>
        <a:off x="3795574" y="738342"/>
        <a:ext cx="1245556" cy="2006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0A30-4FD9-4969-AD41-DB6A8D407499}">
      <dsp:nvSpPr>
        <dsp:cNvPr id="0" name=""/>
        <dsp:cNvSpPr/>
      </dsp:nvSpPr>
      <dsp:spPr>
        <a:xfrm>
          <a:off x="820501" y="998094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9ED12-3538-4EBE-A6D4-DE4C5E1EEEB4}">
      <dsp:nvSpPr>
        <dsp:cNvPr id="0" name=""/>
        <dsp:cNvSpPr/>
      </dsp:nvSpPr>
      <dsp:spPr>
        <a:xfrm>
          <a:off x="65626" y="2578499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With this project we learned how to be more autonomous and resilient.</a:t>
          </a:r>
          <a:endParaRPr lang="en-US" sz="1600" kern="1200" dirty="0"/>
        </a:p>
      </dsp:txBody>
      <dsp:txXfrm>
        <a:off x="65626" y="2578499"/>
        <a:ext cx="2745000" cy="720000"/>
      </dsp:txXfrm>
    </dsp:sp>
    <dsp:sp modelId="{22ECAF96-D4E4-403C-A113-FAFBB5AEA18D}">
      <dsp:nvSpPr>
        <dsp:cNvPr id="0" name=""/>
        <dsp:cNvSpPr/>
      </dsp:nvSpPr>
      <dsp:spPr>
        <a:xfrm>
          <a:off x="4045877" y="998094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D9DA-E1A4-4CF0-B3E8-6CA8D0EB5F9B}">
      <dsp:nvSpPr>
        <dsp:cNvPr id="0" name=""/>
        <dsp:cNvSpPr/>
      </dsp:nvSpPr>
      <dsp:spPr>
        <a:xfrm>
          <a:off x="3291002" y="2578499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We also learned to respect and listen to others’ opinions, as setting up any </a:t>
          </a:r>
          <a:r>
            <a:rPr lang="en-US" sz="1600" b="0" i="0" kern="1200">
              <a:latin typeface="Garamond" panose="02020404030301010803"/>
            </a:rPr>
            <a:t>business</a:t>
          </a:r>
          <a:r>
            <a:rPr lang="en-US" sz="1600" kern="1200">
              <a:latin typeface="Garamond" panose="02020404030301010803"/>
            </a:rPr>
            <a:t>.</a:t>
          </a:r>
          <a:endParaRPr lang="en-US" sz="1600" kern="1200"/>
        </a:p>
      </dsp:txBody>
      <dsp:txXfrm>
        <a:off x="3291002" y="2578499"/>
        <a:ext cx="274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F28E-A3EF-444F-A1D5-08837C9CA5BD}" type="datetimeFigureOut">
              <a:rPr lang="pt-PT" smtClean="0"/>
              <a:t>10/02/2021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D49B-79FD-4F73-A92A-89D53E0795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752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D49B-79FD-4F73-A92A-89D53E0795B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5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ranjate.inete@gmail.com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8B52201E-7D5E-0644-93A5-8FD64B1C6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74B8B30-9C9F-394D-8EAF-A6EF325E5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LARANJA-TE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759F5-E67A-5F45-9A54-662D86B5A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1300">
                <a:latin typeface="Calibri" panose="020F0502020204030204" pitchFamily="34" charset="0"/>
                <a:cs typeface="Calibri" panose="020F0502020204030204" pitchFamily="34" charset="0"/>
              </a:rPr>
              <a:t>TIAGO ANTUNES</a:t>
            </a:r>
          </a:p>
          <a:p>
            <a:pPr>
              <a:lnSpc>
                <a:spcPct val="90000"/>
              </a:lnSpc>
            </a:pPr>
            <a:r>
              <a:rPr lang="pt-PT" sz="1300">
                <a:latin typeface="Calibri" panose="020F0502020204030204" pitchFamily="34" charset="0"/>
                <a:cs typeface="Calibri" panose="020F0502020204030204" pitchFamily="34" charset="0"/>
              </a:rPr>
              <a:t>RAFAELA SOUZA</a:t>
            </a:r>
          </a:p>
          <a:p>
            <a:pPr>
              <a:lnSpc>
                <a:spcPct val="90000"/>
              </a:lnSpc>
            </a:pPr>
            <a:r>
              <a:rPr lang="pt-PT" sz="1300">
                <a:latin typeface="Calibri" panose="020F0502020204030204" pitchFamily="34" charset="0"/>
                <a:cs typeface="Calibri" panose="020F0502020204030204" pitchFamily="34" charset="0"/>
              </a:rPr>
              <a:t>TAÍSA DAIANE</a:t>
            </a:r>
          </a:p>
          <a:p>
            <a:pPr>
              <a:lnSpc>
                <a:spcPct val="90000"/>
              </a:lnSpc>
            </a:pPr>
            <a:r>
              <a:rPr lang="pt-PT" sz="1300">
                <a:latin typeface="Calibri" panose="020F0502020204030204" pitchFamily="34" charset="0"/>
                <a:cs typeface="Calibri" panose="020F0502020204030204" pitchFamily="34" charset="0"/>
              </a:rPr>
              <a:t>TG20</a:t>
            </a:r>
          </a:p>
          <a:p>
            <a:pPr>
              <a:lnSpc>
                <a:spcPct val="90000"/>
              </a:lnSpc>
            </a:pPr>
            <a:endParaRPr lang="pt-PT" sz="1300"/>
          </a:p>
          <a:p>
            <a:pPr>
              <a:lnSpc>
                <a:spcPct val="90000"/>
              </a:lnSpc>
            </a:pPr>
            <a:endParaRPr lang="pt-PT" sz="13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5">
            <a:extLst>
              <a:ext uri="{FF2B5EF4-FFF2-40B4-BE49-F238E27FC236}">
                <a16:creationId xmlns:a16="http://schemas.microsoft.com/office/drawing/2014/main" id="{3F0E4226-E90D-E041-A225-B9D5E2FF0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392"/>
            <a:ext cx="547688" cy="4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D99ABC-7C15-481A-8FFD-046D029D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53" y="954756"/>
            <a:ext cx="2479130" cy="4917249"/>
          </a:xfrm>
        </p:spPr>
        <p:txBody>
          <a:bodyPr>
            <a:norm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MRFrutas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574535A-0F4C-4C58-98B4-06449A922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5724" y="470210"/>
            <a:ext cx="3905250" cy="1609725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9E877A-A424-4C00-AAB7-2AD05634696E}"/>
              </a:ext>
            </a:extLst>
          </p:cNvPr>
          <p:cNvSpPr txBox="1"/>
          <p:nvPr/>
        </p:nvSpPr>
        <p:spPr>
          <a:xfrm>
            <a:off x="3919268" y="2610928"/>
            <a:ext cx="6165011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dirty="0"/>
              <a:t>10kg                     60 </a:t>
            </a:r>
            <a:r>
              <a:rPr lang="pt-PT" sz="3200" dirty="0" err="1"/>
              <a:t>oranges</a:t>
            </a:r>
          </a:p>
          <a:p>
            <a:r>
              <a:rPr lang="pt-PT" sz="3200" dirty="0"/>
              <a:t>70kg                     420 </a:t>
            </a:r>
            <a:r>
              <a:rPr lang="pt-PT" sz="3200" dirty="0" err="1"/>
              <a:t>oranges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200" dirty="0"/>
              <a:t>10kg                      17€</a:t>
            </a:r>
          </a:p>
          <a:p>
            <a:r>
              <a:rPr lang="pt-PT" sz="3200" dirty="0"/>
              <a:t>70kg                      119€</a:t>
            </a:r>
          </a:p>
          <a:p>
            <a:endParaRPr lang="pt-PT" dirty="0"/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8EC9D3B2-C63B-4F8A-8320-38E857A28320}"/>
              </a:ext>
            </a:extLst>
          </p:cNvPr>
          <p:cNvCxnSpPr/>
          <p:nvPr/>
        </p:nvCxnSpPr>
        <p:spPr>
          <a:xfrm flipV="1">
            <a:off x="5220958" y="2884637"/>
            <a:ext cx="1164565" cy="14378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47D81E3-95D3-4584-98FA-A5CBFE9D2995}"/>
              </a:ext>
            </a:extLst>
          </p:cNvPr>
          <p:cNvCxnSpPr/>
          <p:nvPr/>
        </p:nvCxnSpPr>
        <p:spPr>
          <a:xfrm>
            <a:off x="5213236" y="3380274"/>
            <a:ext cx="1178941" cy="14377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0C801CE2-9FF7-4A08-A2C3-E2901595709F}"/>
              </a:ext>
            </a:extLst>
          </p:cNvPr>
          <p:cNvCxnSpPr/>
          <p:nvPr/>
        </p:nvCxnSpPr>
        <p:spPr>
          <a:xfrm flipV="1">
            <a:off x="5319802" y="4938802"/>
            <a:ext cx="1293961" cy="28755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38DBF601-49B8-453D-AC23-D8C0CE02014C}"/>
              </a:ext>
            </a:extLst>
          </p:cNvPr>
          <p:cNvCxnSpPr/>
          <p:nvPr/>
        </p:nvCxnSpPr>
        <p:spPr>
          <a:xfrm flipV="1">
            <a:off x="5324862" y="4384889"/>
            <a:ext cx="1293961" cy="14378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EA0A1-E4CB-4D6F-8B5B-DA2FC6B6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Imagem 8" descr="Uma imagem com alimentação, fruta, mesa, laranjas&#10;&#10;Descrição gerada automaticamente">
            <a:extLst>
              <a:ext uri="{FF2B5EF4-FFF2-40B4-BE49-F238E27FC236}">
                <a16:creationId xmlns:a16="http://schemas.microsoft.com/office/drawing/2014/main" id="{109F4EDB-B853-4240-A4CA-7B95CB65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309" y="1198533"/>
            <a:ext cx="7377381" cy="4460933"/>
          </a:xfrm>
        </p:spPr>
      </p:pic>
    </p:spTree>
    <p:extLst>
      <p:ext uri="{BB962C8B-B14F-4D97-AF65-F5344CB8AC3E}">
        <p14:creationId xmlns:p14="http://schemas.microsoft.com/office/powerpoint/2010/main" val="22011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42D23-BF9F-704A-80AE-05FF5DE2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255302"/>
            <a:ext cx="7200897" cy="1303867"/>
          </a:xfrm>
        </p:spPr>
        <p:txBody>
          <a:bodyPr>
            <a:normAutofit/>
          </a:bodyPr>
          <a:lstStyle/>
          <a:p>
            <a:r>
              <a:rPr lang="en-US" b="1">
                <a:latin typeface="Calibri"/>
                <a:cs typeface="Calibri"/>
              </a:rPr>
              <a:t>WHAT DO WE DO?</a:t>
            </a:r>
            <a:r>
              <a:rPr lang="en-US" dirty="0">
                <a:latin typeface="Calibri"/>
                <a:cs typeface="Calibri"/>
              </a:rPr>
              <a:t> </a:t>
            </a:r>
          </a:p>
        </p:txBody>
      </p:sp>
      <p:pic>
        <p:nvPicPr>
          <p:cNvPr id="5" name="Imagem 5" descr="Uma imagem com fruta, mesa, sentado, pequeno&#10;&#10;Descrição gerada automaticamente">
            <a:extLst>
              <a:ext uri="{FF2B5EF4-FFF2-40B4-BE49-F238E27FC236}">
                <a16:creationId xmlns:a16="http://schemas.microsoft.com/office/drawing/2014/main" id="{0F1D303D-E77A-4CAB-B9C9-2DD275D6D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4" r="28217" b="3"/>
          <a:stretch/>
        </p:blipFill>
        <p:spPr>
          <a:xfrm>
            <a:off x="1090078" y="2629292"/>
            <a:ext cx="2184192" cy="30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64035F-08A6-FF4D-B6CB-8EA5D921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99" y="2556932"/>
            <a:ext cx="4692647" cy="3318936"/>
          </a:xfrm>
        </p:spPr>
        <p:txBody>
          <a:bodyPr>
            <a:normAutofit/>
          </a:bodyPr>
          <a:lstStyle/>
          <a:p>
            <a:endParaRPr lang="pt-PT" dirty="0"/>
          </a:p>
          <a:p>
            <a:pPr>
              <a:buSzPct val="114999"/>
            </a:pP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45F9E6-C33A-46A2-8B07-59929FE0AFB0}"/>
              </a:ext>
            </a:extLst>
          </p:cNvPr>
          <p:cNvSpPr txBox="1"/>
          <p:nvPr/>
        </p:nvSpPr>
        <p:spPr>
          <a:xfrm>
            <a:off x="3416063" y="2697194"/>
            <a:ext cx="4482857" cy="2723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pt-PT" dirty="0"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juice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minutes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served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juice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a 100% natural.</a:t>
            </a:r>
            <a:r>
              <a:rPr lang="pt-PT" sz="2400" dirty="0">
                <a:latin typeface="Calibri"/>
              </a:rPr>
              <a:t> </a:t>
            </a:r>
            <a:endParaRPr lang="pt-PT" sz="2400" dirty="0"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PT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4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laranja, sumo de fruta&#10;&#10;Descrição gerada automaticamente">
            <a:extLst>
              <a:ext uri="{FF2B5EF4-FFF2-40B4-BE49-F238E27FC236}">
                <a16:creationId xmlns:a16="http://schemas.microsoft.com/office/drawing/2014/main" id="{6FDE20E0-6D61-4E5C-8C43-5D9EEE8E3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2F4EB4-CC03-4682-9BA0-667EB5D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183415"/>
            <a:ext cx="7200897" cy="1303867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FFFFFF"/>
                </a:solidFill>
                <a:latin typeface="Calibri"/>
                <a:cs typeface="Calibri"/>
              </a:rPr>
              <a:t>HOW WE DO IT?</a:t>
            </a:r>
          </a:p>
        </p:txBody>
      </p:sp>
      <p:cxnSp>
        <p:nvCxnSpPr>
          <p:cNvPr id="44" name="Straight Connector 35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0F702-E5DD-41C3-A6E8-8DB3F055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SzPct val="114999"/>
              <a:buNone/>
            </a:pPr>
            <a:endParaRPr lang="pt-PT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We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keep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the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oranges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stocked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at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the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right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temperature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so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we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can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have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oranges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all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year</a:t>
            </a:r>
            <a:r>
              <a:rPr lang="pt-PT" dirty="0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 round.</a:t>
            </a:r>
            <a:endParaRPr lang="pt-PT" dirty="0">
              <a:solidFill>
                <a:srgbClr val="FFFFFF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SzPct val="114999"/>
            </a:pP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serve </a:t>
            </a: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juice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in </a:t>
            </a: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recyclable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orange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Calibri"/>
                <a:cs typeface="Calibri"/>
              </a:rPr>
              <a:t>flavoured</a:t>
            </a:r>
            <a:r>
              <a:rPr lang="pt-PT" dirty="0">
                <a:solidFill>
                  <a:srgbClr val="FFFFFF"/>
                </a:solidFill>
                <a:latin typeface="Calibri"/>
                <a:cs typeface="Calibri"/>
              </a:rPr>
              <a:t> cups. </a:t>
            </a:r>
            <a:endParaRPr lang="pt-PT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14999"/>
            </a:pPr>
            <a:endParaRPr lang="pt-PT" dirty="0">
              <a:solidFill>
                <a:srgbClr val="FFFFFF"/>
              </a:solidFill>
            </a:endParaRPr>
          </a:p>
          <a:p>
            <a:pPr>
              <a:buSzPct val="114999"/>
            </a:pP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24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01CDFEB-A67D-4FCE-A304-046506EB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1255302"/>
            <a:ext cx="3601638" cy="1303867"/>
          </a:xfrm>
        </p:spPr>
        <p:txBody>
          <a:bodyPr>
            <a:normAutofit/>
          </a:bodyPr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Price </a:t>
            </a:r>
            <a:r>
              <a:rPr lang="pt-PT" b="1" dirty="0" err="1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7" descr="Uma imagem com laranjas, citrino, pilha, metade&#10;&#10;Descrição gerada automaticamente">
            <a:extLst>
              <a:ext uri="{FF2B5EF4-FFF2-40B4-BE49-F238E27FC236}">
                <a16:creationId xmlns:a16="http://schemas.microsoft.com/office/drawing/2014/main" id="{4480FCE8-65F2-41E4-8790-9F590F69D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02" r="47702"/>
          <a:stretch/>
        </p:blipFill>
        <p:spPr>
          <a:xfrm>
            <a:off x="1059512" y="1410208"/>
            <a:ext cx="2907601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6B23F3-362B-4C56-A442-E3272962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pt-PT" dirty="0">
                <a:latin typeface="Cambria"/>
                <a:ea typeface="Cambria"/>
              </a:rPr>
              <a:t>33 dl                      1,25€</a:t>
            </a:r>
          </a:p>
          <a:p>
            <a:pPr>
              <a:buSzPct val="114999"/>
            </a:pPr>
            <a:r>
              <a:rPr lang="pt-PT" dirty="0">
                <a:latin typeface="Cambria"/>
                <a:ea typeface="Cambria"/>
              </a:rPr>
              <a:t>50 dl                       1,75€</a:t>
            </a:r>
          </a:p>
          <a:p>
            <a:pPr>
              <a:buSzPct val="114999"/>
            </a:pPr>
            <a:r>
              <a:rPr lang="pt-PT" dirty="0">
                <a:latin typeface="Cambria"/>
                <a:ea typeface="Cambria"/>
              </a:rPr>
              <a:t>1l                            2,30</a:t>
            </a: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CBA6484B-C135-4874-93BD-AEF5749822FD}"/>
              </a:ext>
            </a:extLst>
          </p:cNvPr>
          <p:cNvCxnSpPr/>
          <p:nvPr/>
        </p:nvCxnSpPr>
        <p:spPr>
          <a:xfrm flipV="1">
            <a:off x="6003231" y="2721135"/>
            <a:ext cx="986286" cy="20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C7389E8F-8F04-421A-B979-5462FBBAC49D}"/>
              </a:ext>
            </a:extLst>
          </p:cNvPr>
          <p:cNvCxnSpPr/>
          <p:nvPr/>
        </p:nvCxnSpPr>
        <p:spPr>
          <a:xfrm flipV="1">
            <a:off x="6097978" y="3324585"/>
            <a:ext cx="1015041" cy="20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65F4F5DE-FF1C-4075-B49E-B8F1CDC83C73}"/>
              </a:ext>
            </a:extLst>
          </p:cNvPr>
          <p:cNvCxnSpPr/>
          <p:nvPr/>
        </p:nvCxnSpPr>
        <p:spPr>
          <a:xfrm flipV="1">
            <a:off x="5485021" y="3783239"/>
            <a:ext cx="1130060" cy="57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F209737-B2E9-AB4B-A15E-AFDDB833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04" y="1355943"/>
            <a:ext cx="4702567" cy="1303867"/>
          </a:xfrm>
        </p:spPr>
        <p:txBody>
          <a:bodyPr>
            <a:normAutofit/>
          </a:bodyPr>
          <a:lstStyle/>
          <a:p>
            <a:r>
              <a:rPr lang="pt-PT" b="1"/>
              <a:t>CONTACTS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229440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mapa&#10;&#10;Descrição gerada automaticamente">
            <a:extLst>
              <a:ext uri="{FF2B5EF4-FFF2-40B4-BE49-F238E27FC236}">
                <a16:creationId xmlns:a16="http://schemas.microsoft.com/office/drawing/2014/main" id="{4608C7B1-528F-46BC-9CDB-817EB2504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" r="1" b="1"/>
          <a:stretch/>
        </p:blipFill>
        <p:spPr>
          <a:xfrm>
            <a:off x="743211" y="978889"/>
            <a:ext cx="2544211" cy="5023344"/>
          </a:xfrm>
          <a:prstGeom prst="rect">
            <a:avLst/>
          </a:prstGeom>
        </p:spPr>
      </p:pic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69881" y="2400639"/>
            <a:ext cx="4702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71236E-6A4B-7C4D-ADA8-8A4C498C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61" y="2556932"/>
            <a:ext cx="4695086" cy="3318936"/>
          </a:xfrm>
        </p:spPr>
        <p:txBody>
          <a:bodyPr>
            <a:normAutofit/>
          </a:bodyPr>
          <a:lstStyle/>
          <a:p>
            <a:r>
              <a:rPr lang="en-US" dirty="0"/>
              <a:t>Mail: </a:t>
            </a:r>
            <a:r>
              <a:rPr lang="en-US" dirty="0">
                <a:hlinkClick r:id="rId6"/>
              </a:rPr>
              <a:t>laranjate.inete@gmail.com</a:t>
            </a:r>
            <a:endParaRPr lang="en-US"/>
          </a:p>
          <a:p>
            <a:r>
              <a:rPr lang="en-US" dirty="0"/>
              <a:t>Address: Rua dos Remédios-Alfama</a:t>
            </a:r>
          </a:p>
          <a:p>
            <a:r>
              <a:rPr lang="en-US" dirty="0"/>
              <a:t>Phone Number: 985647830</a:t>
            </a:r>
          </a:p>
          <a:p>
            <a:pPr>
              <a:buSzPct val="114999"/>
            </a:pP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11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FBA8-83C9-4F77-8165-676C495E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054019"/>
            <a:ext cx="7200897" cy="1303867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rgbClr val="262626"/>
                </a:solidFill>
                <a:latin typeface="Calibri"/>
                <a:cs typeface="Calibri"/>
              </a:rPr>
              <a:t>CONCLUSION</a:t>
            </a:r>
          </a:p>
        </p:txBody>
      </p:sp>
      <p:graphicFrame>
        <p:nvGraphicFramePr>
          <p:cNvPr id="6" name="Marcador de Posição de Conteúdo 2">
            <a:extLst>
              <a:ext uri="{FF2B5EF4-FFF2-40B4-BE49-F238E27FC236}">
                <a16:creationId xmlns:a16="http://schemas.microsoft.com/office/drawing/2014/main" id="{693F3C66-6959-4E5C-886C-49B65189D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65459"/>
              </p:ext>
            </p:extLst>
          </p:nvPr>
        </p:nvGraphicFramePr>
        <p:xfrm>
          <a:off x="1561024" y="2226254"/>
          <a:ext cx="6101629" cy="429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4" descr="Uma imagem com laranjas, mesa, laranja, fruta&#10;&#10;Descrição gerada automaticamente">
            <a:extLst>
              <a:ext uri="{FF2B5EF4-FFF2-40B4-BE49-F238E27FC236}">
                <a16:creationId xmlns:a16="http://schemas.microsoft.com/office/drawing/2014/main" id="{AE64240E-F859-41C6-A59F-07FD09B99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995" y="2569271"/>
            <a:ext cx="1867890" cy="120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01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B4D12-7AC8-4B44-B758-41147D3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PRESENTATION PLAN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54EF38-24FF-E04A-86A9-5A473C79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Theme: prepare a little market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 of the presentation: show our idea.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Presentation topics: who we are, our intentions and the way we want to make it happen.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Materials and equipment used: iPad, pen, paper and smart  phone;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Estimated duration: 10-15 minutes.</a:t>
            </a:r>
          </a:p>
        </p:txBody>
      </p:sp>
    </p:spTree>
    <p:extLst>
      <p:ext uri="{BB962C8B-B14F-4D97-AF65-F5344CB8AC3E}">
        <p14:creationId xmlns:p14="http://schemas.microsoft.com/office/powerpoint/2010/main" val="29887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0E04C87-E064-4E69-A6D0-977F25F9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anchor="b">
            <a:normAutofit/>
          </a:bodyPr>
          <a:lstStyle/>
          <a:p>
            <a:r>
              <a:rPr lang="pt-PT" sz="2800" b="1">
                <a:latin typeface="Calibri"/>
                <a:cs typeface="Calibri"/>
              </a:rPr>
              <a:t>INTRODUCTION</a:t>
            </a: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160630E-9475-49D6-8856-DD0AEA72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29" y="2479397"/>
            <a:ext cx="3607684" cy="273957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Calibri"/>
                <a:ea typeface="+mn-lt"/>
                <a:cs typeface="+mn-lt"/>
              </a:rPr>
              <a:t>We want to present our little company to you. We intend to sell 100% natural orange juice. </a:t>
            </a:r>
          </a:p>
          <a:p>
            <a:pPr marL="0" indent="0" algn="just">
              <a:buNone/>
            </a:pPr>
            <a:endParaRPr lang="en-US" sz="1800" dirty="0">
              <a:latin typeface="Calibri"/>
              <a:ea typeface="+mn-lt"/>
              <a:cs typeface="+mn-lt"/>
            </a:endParaRPr>
          </a:p>
          <a:p>
            <a:pPr algn="just"/>
            <a:r>
              <a:rPr lang="en-US" sz="1800" dirty="0">
                <a:latin typeface="Calibri"/>
                <a:ea typeface="+mn-lt"/>
                <a:cs typeface="+mn-lt"/>
              </a:rPr>
              <a:t>(We will show you how the process of production will be; we will let you know about the suppliers and the costs.)</a:t>
            </a:r>
          </a:p>
          <a:p>
            <a:pPr algn="just"/>
            <a:endParaRPr lang="pt-PT" sz="1400" dirty="0">
              <a:latin typeface="Calibri"/>
              <a:ea typeface="+mn-lt"/>
              <a:cs typeface="+mn-lt"/>
            </a:endParaRPr>
          </a:p>
          <a:p>
            <a:pPr algn="ctr">
              <a:buSzPct val="114999"/>
            </a:pPr>
            <a:endParaRPr lang="pt-PT" sz="1400" dirty="0"/>
          </a:p>
        </p:txBody>
      </p:sp>
      <p:pic>
        <p:nvPicPr>
          <p:cNvPr id="4" name="Imagem 4" descr="Uma imagem com laranjas, sentado, mesa, tigela&#10;&#10;Descrição gerada automaticamente">
            <a:extLst>
              <a:ext uri="{FF2B5EF4-FFF2-40B4-BE49-F238E27FC236}">
                <a16:creationId xmlns:a16="http://schemas.microsoft.com/office/drawing/2014/main" id="{AA7523A5-6E42-43D5-AB4C-21C29E6E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51" r="29668" b="1"/>
          <a:stretch/>
        </p:blipFill>
        <p:spPr>
          <a:xfrm>
            <a:off x="4466568" y="1442206"/>
            <a:ext cx="3368855" cy="397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9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C43B37-7AB3-CF45-8F85-5C8396EEB2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49450" y="4343400"/>
            <a:ext cx="4934429" cy="1048109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000" b="1" i="1" dirty="0" err="1">
                <a:latin typeface="Calibri"/>
                <a:cs typeface="Calibri"/>
              </a:rPr>
              <a:t>Laranja-te</a:t>
            </a:r>
            <a:r>
              <a:rPr lang="en-US" sz="2000" i="1" dirty="0">
                <a:latin typeface="Calibri"/>
                <a:cs typeface="Calibri"/>
              </a:rPr>
              <a:t> is the name of our company.</a:t>
            </a:r>
            <a:endParaRPr lang="en-US" sz="2000" dirty="0">
              <a:latin typeface="Calibri"/>
              <a:cs typeface="Calibri"/>
            </a:endParaRPr>
          </a:p>
          <a:p>
            <a:pPr>
              <a:buSzPct val="114999"/>
            </a:pPr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48AA57D4-F83D-44E9-B9C8-85772F04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64" y="995168"/>
            <a:ext cx="2949678" cy="29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Posição de Conteúdo 8" descr="Uma imagem com pessoa, óculos&#10;&#10;Descrição gerada automaticamente">
            <a:extLst>
              <a:ext uri="{FF2B5EF4-FFF2-40B4-BE49-F238E27FC236}">
                <a16:creationId xmlns:a16="http://schemas.microsoft.com/office/drawing/2014/main" id="{7ABC6DB0-9371-4159-AD7C-98DADF3517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7152" r="-2" b="-2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D2EB923-01F8-436D-8192-56A29E687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2084" y="1012120"/>
            <a:ext cx="9176000" cy="1303337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6B6EFA-B07E-4A1F-AFC6-E58795E8B2D7}"/>
              </a:ext>
            </a:extLst>
          </p:cNvPr>
          <p:cNvSpPr txBox="1"/>
          <p:nvPr/>
        </p:nvSpPr>
        <p:spPr>
          <a:xfrm>
            <a:off x="498948" y="4951363"/>
            <a:ext cx="3526409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 err="1">
                <a:latin typeface="Calibri"/>
                <a:cs typeface="Calibri"/>
              </a:rPr>
              <a:t>Hi</a:t>
            </a:r>
            <a:r>
              <a:rPr lang="pt-PT" dirty="0">
                <a:latin typeface="Calibri"/>
                <a:cs typeface="Calibri"/>
              </a:rPr>
              <a:t>,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Tiago </a:t>
            </a:r>
            <a:r>
              <a:rPr lang="pt-PT" dirty="0" err="1">
                <a:latin typeface="Calibri"/>
                <a:cs typeface="Calibri"/>
              </a:rPr>
              <a:t>and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CFO </a:t>
            </a:r>
            <a:r>
              <a:rPr lang="pt-PT" dirty="0" err="1">
                <a:latin typeface="Calibri"/>
                <a:cs typeface="Calibri"/>
              </a:rPr>
              <a:t>of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company</a:t>
            </a:r>
            <a:r>
              <a:rPr lang="pt-PT" dirty="0">
                <a:latin typeface="Calibri"/>
                <a:cs typeface="Calibri"/>
              </a:rPr>
              <a:t>. I </a:t>
            </a:r>
            <a:r>
              <a:rPr lang="pt-PT" dirty="0" err="1">
                <a:latin typeface="Calibri"/>
                <a:cs typeface="Calibri"/>
              </a:rPr>
              <a:t>control</a:t>
            </a:r>
            <a:r>
              <a:rPr lang="pt-PT" dirty="0">
                <a:latin typeface="Calibri"/>
                <a:cs typeface="Calibri"/>
              </a:rPr>
              <a:t> stocks, I </a:t>
            </a:r>
            <a:r>
              <a:rPr lang="en-US" dirty="0">
                <a:latin typeface="Calibri"/>
                <a:cs typeface="Calibri"/>
              </a:rPr>
              <a:t>check product inputs and outputs and I control the financial part.</a:t>
            </a:r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AD671F40-1A09-4443-941E-BF142CBDEB7B}"/>
              </a:ext>
            </a:extLst>
          </p:cNvPr>
          <p:cNvSpPr/>
          <p:nvPr/>
        </p:nvSpPr>
        <p:spPr>
          <a:xfrm>
            <a:off x="737937" y="4542544"/>
            <a:ext cx="272716" cy="3121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E873CC-15DA-459D-BEEC-FD03C770E91D}"/>
              </a:ext>
            </a:extLst>
          </p:cNvPr>
          <p:cNvSpPr txBox="1"/>
          <p:nvPr/>
        </p:nvSpPr>
        <p:spPr>
          <a:xfrm>
            <a:off x="4190186" y="5477118"/>
            <a:ext cx="324737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 err="1">
                <a:latin typeface="Calibri"/>
                <a:cs typeface="Calibri"/>
              </a:rPr>
              <a:t>Hi</a:t>
            </a:r>
            <a:r>
              <a:rPr lang="pt-PT" dirty="0">
                <a:latin typeface="Calibri"/>
                <a:cs typeface="Calibri"/>
              </a:rPr>
              <a:t>,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Rafaela </a:t>
            </a:r>
            <a:r>
              <a:rPr lang="pt-PT" dirty="0" err="1">
                <a:latin typeface="Calibri"/>
                <a:cs typeface="Calibri"/>
              </a:rPr>
              <a:t>and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COO </a:t>
            </a:r>
            <a:r>
              <a:rPr lang="pt-PT" dirty="0" err="1">
                <a:latin typeface="Calibri"/>
                <a:cs typeface="Calibri"/>
              </a:rPr>
              <a:t>of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company</a:t>
            </a:r>
            <a:r>
              <a:rPr lang="pt-PT" dirty="0">
                <a:latin typeface="Calibri"/>
                <a:cs typeface="Calibri"/>
              </a:rPr>
              <a:t>. I </a:t>
            </a:r>
            <a:r>
              <a:rPr lang="pt-PT" dirty="0" err="1">
                <a:latin typeface="Calibri"/>
                <a:cs typeface="Calibri"/>
              </a:rPr>
              <a:t>am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store</a:t>
            </a:r>
            <a:r>
              <a:rPr lang="pt-PT" dirty="0">
                <a:latin typeface="Calibri"/>
                <a:cs typeface="Calibri"/>
              </a:rPr>
              <a:t> boss </a:t>
            </a:r>
            <a:r>
              <a:rPr lang="pt-PT" dirty="0" err="1">
                <a:latin typeface="Calibri"/>
                <a:cs typeface="Calibri"/>
              </a:rPr>
              <a:t>and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my</a:t>
            </a:r>
            <a:r>
              <a:rPr lang="pt-PT" dirty="0">
                <a:latin typeface="Calibri"/>
                <a:cs typeface="Calibri"/>
              </a:rPr>
              <a:t> job is to </a:t>
            </a:r>
            <a:r>
              <a:rPr lang="pt-PT" dirty="0" err="1">
                <a:latin typeface="Calibri"/>
                <a:cs typeface="Calibri"/>
              </a:rPr>
              <a:t>assure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customer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satisfaction</a:t>
            </a:r>
            <a:r>
              <a:rPr lang="pt-PT" dirty="0">
                <a:latin typeface="Calibri"/>
                <a:cs typeface="Calibri"/>
              </a:rPr>
              <a:t>.</a:t>
            </a:r>
          </a:p>
        </p:txBody>
      </p:sp>
      <p:sp>
        <p:nvSpPr>
          <p:cNvPr id="24" name="Seta: Para Cima 23">
            <a:extLst>
              <a:ext uri="{FF2B5EF4-FFF2-40B4-BE49-F238E27FC236}">
                <a16:creationId xmlns:a16="http://schemas.microsoft.com/office/drawing/2014/main" id="{1A80CC8E-0E38-4DF9-9BBF-D6D1AAB0FA7B}"/>
              </a:ext>
            </a:extLst>
          </p:cNvPr>
          <p:cNvSpPr/>
          <p:nvPr/>
        </p:nvSpPr>
        <p:spPr>
          <a:xfrm>
            <a:off x="4866315" y="5017306"/>
            <a:ext cx="320842" cy="38021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24E077-5E3D-4FBE-9946-36627BE8A20C}"/>
              </a:ext>
            </a:extLst>
          </p:cNvPr>
          <p:cNvSpPr txBox="1"/>
          <p:nvPr/>
        </p:nvSpPr>
        <p:spPr>
          <a:xfrm>
            <a:off x="6247031" y="1341325"/>
            <a:ext cx="2381062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 err="1">
                <a:latin typeface="Calibri"/>
                <a:cs typeface="Calibri"/>
              </a:rPr>
              <a:t>Hi</a:t>
            </a:r>
            <a:r>
              <a:rPr lang="pt-PT" dirty="0">
                <a:latin typeface="Calibri"/>
                <a:cs typeface="Calibri"/>
              </a:rPr>
              <a:t>,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Taissa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and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I’m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CEO </a:t>
            </a:r>
            <a:r>
              <a:rPr lang="pt-PT" dirty="0" err="1">
                <a:latin typeface="Calibri"/>
                <a:cs typeface="Calibri"/>
              </a:rPr>
              <a:t>of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company</a:t>
            </a:r>
            <a:r>
              <a:rPr lang="pt-PT" dirty="0">
                <a:latin typeface="Calibri"/>
                <a:cs typeface="Calibri"/>
              </a:rPr>
              <a:t>. I </a:t>
            </a:r>
            <a:r>
              <a:rPr lang="pt-PT" dirty="0" err="1">
                <a:latin typeface="Calibri"/>
                <a:cs typeface="Calibri"/>
              </a:rPr>
              <a:t>control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the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whole</a:t>
            </a:r>
            <a:r>
              <a:rPr lang="pt-PT" dirty="0">
                <a:latin typeface="Calibri"/>
                <a:cs typeface="Calibri"/>
              </a:rPr>
              <a:t> </a:t>
            </a:r>
            <a:r>
              <a:rPr lang="pt-PT" dirty="0" err="1">
                <a:latin typeface="Calibri"/>
                <a:cs typeface="Calibri"/>
              </a:rPr>
              <a:t>process</a:t>
            </a:r>
            <a:r>
              <a:rPr lang="pt-PT" dirty="0">
                <a:latin typeface="Calibri"/>
                <a:cs typeface="Calibri"/>
              </a:rPr>
              <a:t>.</a:t>
            </a: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45C4F39C-6CA3-436C-B4E6-6C049C7C266A}"/>
              </a:ext>
            </a:extLst>
          </p:cNvPr>
          <p:cNvSpPr/>
          <p:nvPr/>
        </p:nvSpPr>
        <p:spPr>
          <a:xfrm>
            <a:off x="7283116" y="2594525"/>
            <a:ext cx="352926" cy="41856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325B712-A362-8849-95D5-ACAA24D69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238" b="924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1688DA-8B03-D943-93C7-2D0C4A3D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 for our choice:</a:t>
            </a:r>
            <a:endParaRPr lang="pt-PT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ECC21E-5545-154F-BE4D-4FC72DD2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Calibri"/>
                <a:cs typeface="Calibri"/>
              </a:rPr>
              <a:t>We chose this product because of its benefits:</a:t>
            </a:r>
            <a:endParaRPr lang="pt-PT" sz="2800">
              <a:solidFill>
                <a:srgbClr val="FFFFFF"/>
              </a:solidFill>
              <a:latin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It has a lot of vitamins that helps fighting various diseases;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It is fully natural</a:t>
            </a: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pt-PT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0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E5EB35E-DD9A-FA49-8BE8-4C1695CC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1298434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>
                <a:latin typeface="Calibri"/>
                <a:cs typeface="Calibri"/>
              </a:rPr>
              <a:t>WHO ARE WE?</a:t>
            </a:r>
            <a:endParaRPr lang="pt-PT" sz="4100" b="1"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0F6ED8FB-52C1-4149-961E-6D12BEF5FD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64" r="42958" b="3"/>
          <a:stretch/>
        </p:blipFill>
        <p:spPr>
          <a:xfrm>
            <a:off x="973248" y="1295189"/>
            <a:ext cx="3094506" cy="410319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EFEB4E-D7D5-0544-8202-60E14922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26965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We are a small business. </a:t>
            </a:r>
            <a:endParaRPr lang="pt-PT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built this company with the purpose of providing a fully natural product to our customers.</a:t>
            </a:r>
            <a:endParaRPr lang="pt-P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AE470DBD-3560-564F-9F16-5575EF4E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2" r="1111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842058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4F62F4-9415-5946-84EC-BB3451E1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28" y="1255302"/>
            <a:ext cx="7200897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/>
                <a:cs typeface="Calibri"/>
              </a:rPr>
              <a:t>WHY </a:t>
            </a:r>
            <a:r>
              <a:rPr lang="en-US" b="1" i="1" dirty="0">
                <a:latin typeface="Calibri"/>
                <a:cs typeface="Calibri"/>
              </a:rPr>
              <a:t>LARANJA-TE</a:t>
            </a:r>
            <a:r>
              <a:rPr lang="en-US" b="1" dirty="0">
                <a:latin typeface="Calibri"/>
                <a:cs typeface="Calibri"/>
              </a:rPr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716" y="3128956"/>
            <a:ext cx="9176000" cy="658368"/>
            <a:chOff x="-18288" y="3128956"/>
            <a:chExt cx="12234672" cy="658368"/>
          </a:xfrm>
        </p:grpSpPr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50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7FEE0C-035F-7645-BB75-DBCAF7BC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We chose this name because we are trying to get the following message across: as a society we must make healthier choices.</a:t>
            </a:r>
            <a:endParaRPr lang="pt-P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9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CCF52-19E2-4F41-AF1C-C36621D0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93" y="1197792"/>
            <a:ext cx="7200897" cy="1303867"/>
          </a:xfrm>
        </p:spPr>
        <p:txBody>
          <a:bodyPr>
            <a:normAutofit/>
          </a:bodyPr>
          <a:lstStyle/>
          <a:p>
            <a:r>
              <a:rPr lang="pt-PT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pt-PT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b="1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pt-PT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A64B4C14-7192-48B8-9FB5-AF50BCE18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826357"/>
              </p:ext>
            </p:extLst>
          </p:nvPr>
        </p:nvGraphicFramePr>
        <p:xfrm>
          <a:off x="3272589" y="2614863"/>
          <a:ext cx="5133474" cy="338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C4E7B61-032D-4D84-8E56-E595686EF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701" y="2774582"/>
            <a:ext cx="2054796" cy="2763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62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460</Words>
  <Application>Microsoft Office PowerPoint</Application>
  <PresentationFormat>Apresentação no Ecrã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Orgânico</vt:lpstr>
      <vt:lpstr>LARANJA-TE</vt:lpstr>
      <vt:lpstr>PRESENTATION PLAN</vt:lpstr>
      <vt:lpstr>INTRODUCTION</vt:lpstr>
      <vt:lpstr>Apresentação do PowerPoint</vt:lpstr>
      <vt:lpstr>THIS IS US</vt:lpstr>
      <vt:lpstr>Reasons for our choice:</vt:lpstr>
      <vt:lpstr>WHO ARE WE?</vt:lpstr>
      <vt:lpstr>WHY LARANJA-TE?</vt:lpstr>
      <vt:lpstr>The preparation process</vt:lpstr>
      <vt:lpstr>MRFrutas</vt:lpstr>
      <vt:lpstr>Apresentação do PowerPoint</vt:lpstr>
      <vt:lpstr>WHAT DO WE DO? </vt:lpstr>
      <vt:lpstr>HOW WE DO IT?</vt:lpstr>
      <vt:lpstr>Price list </vt:lpstr>
      <vt:lpstr>CONTACTS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LARANJA-TE</dc:title>
  <dc:creator>rafaela souza</dc:creator>
  <cp:lastModifiedBy>rafela souza</cp:lastModifiedBy>
  <cp:revision>383</cp:revision>
  <dcterms:created xsi:type="dcterms:W3CDTF">2021-01-24T14:27:59Z</dcterms:created>
  <dcterms:modified xsi:type="dcterms:W3CDTF">2021-02-10T15:27:10Z</dcterms:modified>
</cp:coreProperties>
</file>