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57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13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527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5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221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35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77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4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93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81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01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81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3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05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00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24CB820-16CF-4B7C-885B-2635D5683DD2}" type="datetimeFigureOut">
              <a:rPr lang="fr-FR" smtClean="0"/>
              <a:t>18/12/2020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4CB997F-7506-42CC-ABF1-F59832F897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305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621BBF0-EBD9-4117-8D6D-E95EE265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08" y="2842265"/>
            <a:ext cx="4957893" cy="2833753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10490091-DEF2-4B9C-B305-58FD30252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784" y="-486563"/>
            <a:ext cx="9949343" cy="2833753"/>
          </a:xfrm>
        </p:spPr>
        <p:txBody>
          <a:bodyPr/>
          <a:lstStyle/>
          <a:p>
            <a:r>
              <a:rPr lang="fr-FR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MLCOSMETICS</a:t>
            </a:r>
            <a:br>
              <a:rPr lang="fr-FR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fr-FR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Wake-up</a:t>
            </a:r>
            <a:r>
              <a:rPr lang="fr-FR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fr-FR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your</a:t>
            </a:r>
            <a:r>
              <a:rPr lang="fr-FR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beauty </a:t>
            </a:r>
          </a:p>
        </p:txBody>
      </p:sp>
    </p:spTree>
    <p:extLst>
      <p:ext uri="{BB962C8B-B14F-4D97-AF65-F5344CB8AC3E}">
        <p14:creationId xmlns:p14="http://schemas.microsoft.com/office/powerpoint/2010/main" val="379917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B5B20-153D-4DF8-84CB-213055CA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C04FF3-544D-4635-B5EE-5569A33D7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err="1"/>
              <a:t>Private</a:t>
            </a:r>
            <a:r>
              <a:rPr lang="fr-FR" i="1" dirty="0"/>
              <a:t> </a:t>
            </a:r>
            <a:r>
              <a:rPr lang="fr-FR" i="1" dirty="0" err="1"/>
              <a:t>company</a:t>
            </a:r>
            <a:r>
              <a:rPr lang="fr-FR" i="1" dirty="0"/>
              <a:t> </a:t>
            </a:r>
          </a:p>
          <a:p>
            <a:r>
              <a:rPr lang="fr-FR" i="1" dirty="0" err="1"/>
              <a:t>Two</a:t>
            </a:r>
            <a:r>
              <a:rPr lang="fr-FR" i="1" dirty="0"/>
              <a:t> managers</a:t>
            </a:r>
          </a:p>
          <a:p>
            <a:r>
              <a:rPr lang="fr-FR" i="1" dirty="0"/>
              <a:t>Small business ( TPE)</a:t>
            </a:r>
          </a:p>
          <a:p>
            <a:r>
              <a:rPr lang="fr-FR" i="1" dirty="0"/>
              <a:t>In the </a:t>
            </a:r>
            <a:r>
              <a:rPr lang="fr-FR" i="1" dirty="0" err="1"/>
              <a:t>field</a:t>
            </a:r>
            <a:r>
              <a:rPr lang="fr-FR" i="1" dirty="0"/>
              <a:t> of </a:t>
            </a:r>
            <a:r>
              <a:rPr lang="fr-FR" i="1" dirty="0" err="1"/>
              <a:t>cosmetics</a:t>
            </a:r>
            <a:endParaRPr lang="fr-FR" i="1" dirty="0"/>
          </a:p>
          <a:p>
            <a:r>
              <a:rPr lang="fr-FR" i="1" dirty="0"/>
              <a:t>Local </a:t>
            </a:r>
            <a:r>
              <a:rPr lang="fr-FR" i="1" dirty="0" err="1"/>
              <a:t>field</a:t>
            </a:r>
            <a:r>
              <a:rPr lang="fr-FR" i="1" dirty="0"/>
              <a:t> of action REUNION ISLAND </a:t>
            </a:r>
          </a:p>
          <a:p>
            <a:r>
              <a:rPr lang="fr-FR" i="1" dirty="0" err="1"/>
              <a:t>Tertiary</a:t>
            </a:r>
            <a:r>
              <a:rPr lang="fr-FR" i="1" dirty="0"/>
              <a:t> </a:t>
            </a:r>
            <a:r>
              <a:rPr lang="fr-FR" i="1" dirty="0" err="1"/>
              <a:t>sector</a:t>
            </a:r>
            <a:endParaRPr lang="fr-FR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9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1D0C4-CA6B-4C66-9EAD-DD0BE689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F2BFAE-4E54-4C1D-9557-DE5B83E6C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fr-FR" i="1" dirty="0"/>
              <a:t>Complexion </a:t>
            </a:r>
            <a:r>
              <a:rPr lang="fr-FR" i="1" dirty="0" err="1"/>
              <a:t>products</a:t>
            </a:r>
            <a:r>
              <a:rPr lang="fr-FR" i="1" dirty="0"/>
              <a:t> </a:t>
            </a:r>
          </a:p>
          <a:p>
            <a:pPr marL="36900" indent="0">
              <a:buNone/>
            </a:pPr>
            <a:r>
              <a:rPr lang="fr-FR" i="1" dirty="0" err="1"/>
              <a:t>Lipstick</a:t>
            </a:r>
            <a:endParaRPr lang="fr-FR" i="1" dirty="0"/>
          </a:p>
          <a:p>
            <a:pPr marL="36900" indent="0">
              <a:buNone/>
            </a:pPr>
            <a:r>
              <a:rPr lang="fr-FR" i="1" dirty="0"/>
              <a:t>Fake </a:t>
            </a:r>
            <a:r>
              <a:rPr lang="fr-FR" i="1" dirty="0" err="1"/>
              <a:t>eyelashes</a:t>
            </a:r>
            <a:endParaRPr lang="fr-FR" i="1" dirty="0"/>
          </a:p>
          <a:p>
            <a:pPr marL="36900" indent="0">
              <a:buNone/>
            </a:pPr>
            <a:r>
              <a:rPr lang="fr-FR" i="1" dirty="0" err="1"/>
              <a:t>Khol</a:t>
            </a:r>
            <a:r>
              <a:rPr lang="fr-FR" i="1" dirty="0"/>
              <a:t> </a:t>
            </a:r>
          </a:p>
          <a:p>
            <a:pPr marL="36900" indent="0">
              <a:buNone/>
            </a:pPr>
            <a:r>
              <a:rPr lang="fr-FR" i="1" dirty="0"/>
              <a:t>Mascara </a:t>
            </a:r>
          </a:p>
          <a:p>
            <a:pPr marL="36900" indent="0">
              <a:buNone/>
            </a:pPr>
            <a:r>
              <a:rPr lang="fr-FR" i="1" dirty="0" err="1"/>
              <a:t>Makeup</a:t>
            </a:r>
            <a:r>
              <a:rPr lang="fr-FR" i="1" dirty="0"/>
              <a:t> </a:t>
            </a:r>
          </a:p>
          <a:p>
            <a:pPr marL="36900" indent="0">
              <a:buNone/>
            </a:pPr>
            <a:r>
              <a:rPr lang="fr-FR" i="1" dirty="0"/>
              <a:t>Nail service </a:t>
            </a:r>
          </a:p>
          <a:p>
            <a:pPr marL="3690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EAC577-9780-4B93-902D-66F7F1702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180" y="4790507"/>
            <a:ext cx="2819574" cy="18573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AE1D60-E461-4DE4-B381-5CF3E9A9F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04" y="2619113"/>
            <a:ext cx="2876550" cy="1905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B183358-3A63-4569-82F6-B50E4DA28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56" y="4685448"/>
            <a:ext cx="2819574" cy="206749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84BFFD0-060F-4AD7-8FAC-C1BA459E4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05" y="2619113"/>
            <a:ext cx="31718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99305-6FEF-4E0F-9128-D6781CDE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66"/>
                </a:solidFill>
              </a:rPr>
              <a:t>ACTION IN THE HEALTH CRISIS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60E5B9-BA27-4E60-A360-CB03E890D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Product </a:t>
            </a:r>
            <a:r>
              <a:rPr lang="fr-FR" dirty="0" err="1"/>
              <a:t>delivery</a:t>
            </a:r>
            <a:r>
              <a:rPr lang="fr-FR" dirty="0"/>
              <a:t> for </a:t>
            </a:r>
            <a:r>
              <a:rPr lang="fr-FR" dirty="0" err="1"/>
              <a:t>customers</a:t>
            </a:r>
            <a:r>
              <a:rPr lang="fr-FR" dirty="0"/>
              <a:t> </a:t>
            </a:r>
          </a:p>
          <a:p>
            <a:r>
              <a:rPr lang="fr-FR" dirty="0"/>
              <a:t>Setting up beauty tutorial on the </a:t>
            </a:r>
            <a:r>
              <a:rPr lang="fr-FR" dirty="0" err="1"/>
              <a:t>store’s</a:t>
            </a:r>
            <a:r>
              <a:rPr lang="fr-FR" dirty="0"/>
              <a:t> online site</a:t>
            </a:r>
          </a:p>
          <a:p>
            <a:r>
              <a:rPr lang="fr-FR" dirty="0" err="1"/>
              <a:t>Creating</a:t>
            </a:r>
            <a:r>
              <a:rPr lang="fr-FR" dirty="0"/>
              <a:t> hand </a:t>
            </a:r>
            <a:r>
              <a:rPr lang="fr-FR" dirty="0" err="1"/>
              <a:t>sanitizer</a:t>
            </a:r>
            <a:r>
              <a:rPr lang="fr-FR" dirty="0"/>
              <a:t> gel and </a:t>
            </a:r>
            <a:r>
              <a:rPr lang="fr-FR" dirty="0" err="1"/>
              <a:t>mask</a:t>
            </a:r>
            <a:r>
              <a:rPr lang="fr-FR" dirty="0"/>
              <a:t> </a:t>
            </a:r>
          </a:p>
          <a:p>
            <a:r>
              <a:rPr lang="en-US" dirty="0"/>
              <a:t>Distribution of mask and hydro-alcoholic gel to the needy</a:t>
            </a:r>
          </a:p>
          <a:p>
            <a:r>
              <a:rPr lang="en-US" dirty="0"/>
              <a:t>Free beauty sessions </a:t>
            </a:r>
          </a:p>
          <a:p>
            <a:pPr marL="36900" indent="0">
              <a:buNone/>
            </a:pPr>
            <a:r>
              <a:rPr lang="en-US" dirty="0"/>
              <a:t>   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8D51B0-7092-4B23-B83A-EECAD4655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74" y="4633520"/>
            <a:ext cx="2818701" cy="20958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B2967BF-5AA1-42AA-9932-CBE30E182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72" y="4272794"/>
            <a:ext cx="2959121" cy="24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0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44C8C-7EA5-44FA-B0B0-046BF4F7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66"/>
                </a:solidFill>
              </a:rPr>
              <a:t>HISTORY OF COMPANY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41DA9-5BF3-492D-9B4D-A8986FEF4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83" y="1732449"/>
            <a:ext cx="10353762" cy="4058751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company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created</a:t>
            </a:r>
            <a:r>
              <a:rPr lang="fr-FR" dirty="0"/>
              <a:t> in 2018,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female</a:t>
            </a:r>
            <a:r>
              <a:rPr lang="fr-FR" dirty="0"/>
              <a:t> </a:t>
            </a:r>
            <a:r>
              <a:rPr lang="fr-FR" dirty="0" err="1"/>
              <a:t>executives</a:t>
            </a:r>
            <a:r>
              <a:rPr lang="fr-FR" dirty="0"/>
              <a:t>.</a:t>
            </a:r>
          </a:p>
          <a:p>
            <a:r>
              <a:rPr lang="fr-FR" dirty="0"/>
              <a:t> </a:t>
            </a:r>
            <a:r>
              <a:rPr lang="en-US" dirty="0"/>
              <a:t>The leaders are named </a:t>
            </a:r>
            <a:r>
              <a:rPr lang="en-US" dirty="0" err="1"/>
              <a:t>Loriane</a:t>
            </a:r>
            <a:r>
              <a:rPr lang="en-US" dirty="0"/>
              <a:t> and </a:t>
            </a:r>
            <a:r>
              <a:rPr lang="en-US" dirty="0" err="1"/>
              <a:t>Maëlle</a:t>
            </a:r>
            <a:r>
              <a:rPr lang="en-US" dirty="0"/>
              <a:t> the company was created by </a:t>
            </a:r>
            <a:r>
              <a:rPr lang="en-US" dirty="0" err="1"/>
              <a:t>Maëlle</a:t>
            </a:r>
            <a:r>
              <a:rPr lang="en-US" dirty="0"/>
              <a:t> </a:t>
            </a:r>
            <a:r>
              <a:rPr lang="en-US"/>
              <a:t>who was a </a:t>
            </a:r>
            <a:r>
              <a:rPr lang="en-US" dirty="0"/>
              <a:t>nail prosthetist already in the beauty industry. Her friend </a:t>
            </a:r>
            <a:r>
              <a:rPr lang="en-US" dirty="0" err="1"/>
              <a:t>Loriane</a:t>
            </a:r>
            <a:r>
              <a:rPr lang="en-US" dirty="0"/>
              <a:t> created a beauty product website. To make themselves better known, they decided to join forces in order to have more customers and a greater reputation.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282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50</TotalTime>
  <Words>143</Words>
  <Application>Microsoft Office PowerPoint</Application>
  <PresentationFormat>Grand écran</PresentationFormat>
  <Paragraphs>26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Baskerville Old Face</vt:lpstr>
      <vt:lpstr>Calisto MT</vt:lpstr>
      <vt:lpstr>Trebuchet MS</vt:lpstr>
      <vt:lpstr>Wingdings 2</vt:lpstr>
      <vt:lpstr>Ardoise</vt:lpstr>
      <vt:lpstr>MLCOSMETICS Wake-up your beauty </vt:lpstr>
      <vt:lpstr>CHARACTERIZATION </vt:lpstr>
      <vt:lpstr>PRODUCTS </vt:lpstr>
      <vt:lpstr>ACTION IN THE HEALTH CRISIS</vt:lpstr>
      <vt:lpstr>HISTORY OF COMPANY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MLCOSMETICS</dc:title>
  <dc:creator>admin admin</dc:creator>
  <cp:lastModifiedBy>admin admin</cp:lastModifiedBy>
  <cp:revision>8</cp:revision>
  <dcterms:created xsi:type="dcterms:W3CDTF">2020-12-11T12:44:20Z</dcterms:created>
  <dcterms:modified xsi:type="dcterms:W3CDTF">2020-12-18T12:59:20Z</dcterms:modified>
</cp:coreProperties>
</file>