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976-AAC4-4ED9-A66F-774E23CCA58B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70C3-809C-4BA1-9AC9-CEECF1C7A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28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976-AAC4-4ED9-A66F-774E23CCA58B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70C3-809C-4BA1-9AC9-CEECF1C7A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89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976-AAC4-4ED9-A66F-774E23CCA58B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70C3-809C-4BA1-9AC9-CEECF1C7A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90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976-AAC4-4ED9-A66F-774E23CCA58B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70C3-809C-4BA1-9AC9-CEECF1C7A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1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976-AAC4-4ED9-A66F-774E23CCA58B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70C3-809C-4BA1-9AC9-CEECF1C7A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75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976-AAC4-4ED9-A66F-774E23CCA58B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70C3-809C-4BA1-9AC9-CEECF1C7A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98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976-AAC4-4ED9-A66F-774E23CCA58B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70C3-809C-4BA1-9AC9-CEECF1C7A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12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976-AAC4-4ED9-A66F-774E23CCA58B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70C3-809C-4BA1-9AC9-CEECF1C7A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14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976-AAC4-4ED9-A66F-774E23CCA58B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70C3-809C-4BA1-9AC9-CEECF1C7A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21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976-AAC4-4ED9-A66F-774E23CCA58B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70C3-809C-4BA1-9AC9-CEECF1C7A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80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976-AAC4-4ED9-A66F-774E23CCA58B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70C3-809C-4BA1-9AC9-CEECF1C7A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78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B1976-AAC4-4ED9-A66F-774E23CCA58B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170C3-809C-4BA1-9AC9-CEECF1C7A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50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smtClean="0">
                <a:solidFill>
                  <a:srgbClr val="FF0000"/>
                </a:solidFill>
                <a:latin typeface="Agency FB" panose="020B0503020202020204" pitchFamily="34" charset="0"/>
              </a:rPr>
              <a:t>PRODUCT LIST</a:t>
            </a:r>
            <a:endParaRPr lang="cs-CZ" sz="5400" b="1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10441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000" smtClean="0"/>
          </a:p>
          <a:p>
            <a:pPr lvl="3">
              <a:buClr>
                <a:srgbClr val="FF0000"/>
              </a:buClr>
              <a:buSzPct val="104000"/>
              <a:buFont typeface="Wingdings" panose="05000000000000000000" pitchFamily="2" charset="2"/>
              <a:buChar char="q"/>
            </a:pPr>
            <a:r>
              <a:rPr lang="cs-CZ" sz="3200" b="1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 </a:t>
            </a:r>
            <a:r>
              <a:rPr lang="en-US" sz="3200" b="1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We have a wide range of products.</a:t>
            </a:r>
            <a:endParaRPr lang="cs-CZ" sz="3200" b="1" smtClean="0">
              <a:uFill>
                <a:solidFill>
                  <a:srgbClr val="FF0000"/>
                </a:solidFill>
              </a:uFill>
              <a:latin typeface="Agency FB" panose="020B0503020202020204" pitchFamily="34" charset="0"/>
            </a:endParaRPr>
          </a:p>
          <a:p>
            <a:pPr marL="1371600" lvl="3" indent="0">
              <a:buNone/>
            </a:pPr>
            <a:endParaRPr lang="cs-CZ" sz="3200" b="1" smtClean="0">
              <a:uFill>
                <a:solidFill>
                  <a:srgbClr val="FF0000"/>
                </a:solidFill>
              </a:uFill>
              <a:latin typeface="Agency FB" panose="020B0503020202020204" pitchFamily="34" charset="0"/>
            </a:endParaRPr>
          </a:p>
          <a:p>
            <a:pPr lvl="3">
              <a:buClr>
                <a:srgbClr val="FF0000"/>
              </a:buClr>
              <a:buSzPct val="104000"/>
              <a:buFont typeface="Wingdings" panose="05000000000000000000" pitchFamily="2" charset="2"/>
              <a:buChar char="q"/>
            </a:pPr>
            <a:r>
              <a:rPr lang="cs-CZ" sz="3200" b="1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 </a:t>
            </a:r>
            <a:r>
              <a:rPr lang="en-US" sz="3200" b="1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Our products are usually producted in large quantities and </a:t>
            </a:r>
            <a:r>
              <a:rPr lang="cs-CZ" sz="3200" b="1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  </a:t>
            </a:r>
          </a:p>
          <a:p>
            <a:pPr marL="1828800" lvl="4" indent="0">
              <a:buClr>
                <a:srgbClr val="FF0000"/>
              </a:buClr>
              <a:buSzPct val="104000"/>
              <a:buNone/>
            </a:pPr>
            <a:r>
              <a:rPr lang="en-US" sz="3200" b="1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distributed via our online shop</a:t>
            </a:r>
            <a:r>
              <a:rPr lang="cs-CZ" sz="3200" b="1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.</a:t>
            </a:r>
            <a:endParaRPr lang="cs-CZ" sz="4000" b="1" smtClean="0">
              <a:uFill>
                <a:solidFill>
                  <a:srgbClr val="FF0000"/>
                </a:solidFill>
              </a:uFill>
              <a:latin typeface="Agency FB" panose="020B0503020202020204" pitchFamily="34" charset="0"/>
            </a:endParaRPr>
          </a:p>
          <a:p>
            <a:pPr marL="1371600" lvl="3" indent="0">
              <a:buNone/>
            </a:pPr>
            <a:endParaRPr lang="cs-CZ" sz="3200" b="1" smtClean="0">
              <a:uFill>
                <a:solidFill>
                  <a:srgbClr val="FF0000"/>
                </a:solidFill>
              </a:uFill>
              <a:latin typeface="Agency FB" panose="020B0503020202020204" pitchFamily="34" charset="0"/>
            </a:endParaRPr>
          </a:p>
          <a:p>
            <a:pPr lvl="3">
              <a:buClr>
                <a:srgbClr val="FF0000"/>
              </a:buClr>
              <a:buSzPct val="104000"/>
              <a:buFont typeface="Wingdings" panose="05000000000000000000" pitchFamily="2" charset="2"/>
              <a:buChar char="q"/>
            </a:pPr>
            <a:r>
              <a:rPr lang="cs-CZ" sz="3200" b="1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 </a:t>
            </a:r>
            <a:r>
              <a:rPr lang="en-US" sz="3200" b="1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But also customised special productions are part of our offer. </a:t>
            </a:r>
            <a:endParaRPr lang="cs-CZ" sz="3200" b="1" dirty="0">
              <a:uFill>
                <a:solidFill>
                  <a:srgbClr val="FF0000"/>
                </a:solidFill>
              </a:u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563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PRODUCT</a:t>
            </a:r>
            <a:r>
              <a:rPr lang="cs-CZ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cs-CZ" sz="54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LIST</a:t>
            </a:r>
            <a:r>
              <a:rPr lang="cs-CZ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endParaRPr lang="cs-CZ" b="1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u="heavy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BASIC</a:t>
            </a:r>
            <a:r>
              <a:rPr lang="cs-CZ" sz="3600" b="1" u="heavy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 </a:t>
            </a:r>
            <a:r>
              <a:rPr lang="cs-CZ" sz="4000" b="1" u="heavy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TYRES</a:t>
            </a:r>
            <a:endParaRPr lang="cs-CZ" sz="3600" b="1" u="heavy" dirty="0" smtClean="0">
              <a:uFill>
                <a:solidFill>
                  <a:srgbClr val="FF0000"/>
                </a:solidFill>
              </a:uFill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cs-CZ" sz="3600" b="1" u="heavy" dirty="0">
              <a:uFill>
                <a:solidFill>
                  <a:srgbClr val="FF0000"/>
                </a:solidFill>
              </a:uFill>
              <a:latin typeface="Agency FB" panose="020B0503020202020204" pitchFamily="34" charset="0"/>
            </a:endParaRPr>
          </a:p>
          <a:p>
            <a:pPr algn="ctr">
              <a:buClr>
                <a:srgbClr val="FF0000"/>
              </a:buClr>
              <a:buSzPct val="104000"/>
              <a:buFont typeface="Wingdings" panose="05000000000000000000" pitchFamily="2" charset="2"/>
              <a:buChar char="q"/>
            </a:pPr>
            <a:r>
              <a:rPr lang="cs-CZ" b="1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 </a:t>
            </a:r>
            <a:r>
              <a:rPr lang="cs-CZ" sz="3200" b="1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WINTER</a:t>
            </a:r>
            <a:r>
              <a:rPr lang="cs-CZ" b="1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 </a:t>
            </a:r>
            <a:r>
              <a:rPr lang="cs-CZ" sz="3200" b="1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TYRES</a:t>
            </a:r>
            <a:r>
              <a:rPr lang="cs-CZ" b="1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 </a:t>
            </a:r>
          </a:p>
          <a:p>
            <a:pPr marL="0" indent="0" algn="ctr">
              <a:buNone/>
            </a:pPr>
            <a:endParaRPr lang="cs-CZ" b="1" u="heavy" dirty="0">
              <a:uFill>
                <a:solidFill>
                  <a:srgbClr val="FF0000"/>
                </a:solidFill>
              </a:uFill>
              <a:latin typeface="Agency FB" panose="020B0503020202020204" pitchFamily="34" charset="0"/>
            </a:endParaRPr>
          </a:p>
          <a:p>
            <a:pPr algn="ctr">
              <a:buClr>
                <a:srgbClr val="FF0000"/>
              </a:buClr>
              <a:buSzPct val="104000"/>
              <a:buFont typeface="Wingdings" panose="05000000000000000000" pitchFamily="2" charset="2"/>
              <a:buChar char="q"/>
            </a:pPr>
            <a:r>
              <a:rPr lang="cs-CZ" b="1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 </a:t>
            </a:r>
            <a:r>
              <a:rPr lang="cs-CZ" sz="3200" b="1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SUMMER</a:t>
            </a:r>
            <a:r>
              <a:rPr lang="cs-CZ" b="1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 </a:t>
            </a:r>
            <a:r>
              <a:rPr lang="cs-CZ" sz="3200" b="1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TYRES</a:t>
            </a:r>
            <a:endParaRPr lang="cs-CZ" b="1" dirty="0">
              <a:uFill>
                <a:solidFill>
                  <a:srgbClr val="FF0000"/>
                </a:solidFill>
              </a:uFill>
              <a:latin typeface="Agency FB" panose="020B0503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3600" b="1" u="heavy" dirty="0" smtClean="0">
              <a:uFill>
                <a:solidFill>
                  <a:srgbClr val="FF0000"/>
                </a:solidFill>
              </a:uFill>
              <a:latin typeface="Agency FB" panose="020B0503020202020204" pitchFamily="34" charset="0"/>
            </a:endParaRPr>
          </a:p>
          <a:p>
            <a:pPr marL="0" indent="0" algn="ctr">
              <a:buNone/>
            </a:pPr>
            <a:endParaRPr lang="cs-CZ" sz="3600" b="1" u="heavy" dirty="0">
              <a:uFill>
                <a:solidFill>
                  <a:srgbClr val="FF0000"/>
                </a:solidFill>
              </a:uFill>
              <a:latin typeface="Agency FB" panose="020B0503020202020204" pitchFamily="34" charset="0"/>
            </a:endParaRPr>
          </a:p>
          <a:p>
            <a:pPr marL="0" indent="0" algn="ctr">
              <a:buNone/>
            </a:pPr>
            <a:r>
              <a:rPr lang="cs-CZ" sz="4000" b="1" u="heavy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SPECIAL</a:t>
            </a:r>
            <a:r>
              <a:rPr lang="cs-CZ" sz="3600" b="1" u="heavy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 </a:t>
            </a:r>
            <a:r>
              <a:rPr lang="cs-CZ" sz="4000" b="1" u="heavy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CUSTOMISED</a:t>
            </a:r>
            <a:r>
              <a:rPr lang="cs-CZ" sz="3600" b="1" u="heavy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 </a:t>
            </a:r>
            <a:r>
              <a:rPr lang="cs-CZ" sz="4000" b="1" u="heavy" dirty="0" smtClean="0">
                <a:uFill>
                  <a:solidFill>
                    <a:srgbClr val="FF0000"/>
                  </a:solidFill>
                </a:uFill>
                <a:latin typeface="Agency FB" panose="020B0503020202020204" pitchFamily="34" charset="0"/>
              </a:rPr>
              <a:t>PRODUCTS</a:t>
            </a:r>
            <a:endParaRPr lang="cs-CZ" sz="3600" b="1" u="heavy" dirty="0">
              <a:uFill>
                <a:solidFill>
                  <a:srgbClr val="FF0000"/>
                </a:solidFill>
              </a:u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87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52</Words>
  <Application>Microsoft Office PowerPoint</Application>
  <PresentationFormat>Širokoúhlá obrazovka</PresentationFormat>
  <Paragraphs>17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Agency FB</vt:lpstr>
      <vt:lpstr>Arial</vt:lpstr>
      <vt:lpstr>Calibri</vt:lpstr>
      <vt:lpstr>Calibri Light</vt:lpstr>
      <vt:lpstr>Wingdings</vt:lpstr>
      <vt:lpstr>Motiv Office</vt:lpstr>
      <vt:lpstr>PRODUCT LIST</vt:lpstr>
      <vt:lpstr>PRODUCT LIST </vt:lpstr>
    </vt:vector>
  </TitlesOfParts>
  <Company>domácí použití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LIST</dc:title>
  <dc:creator>Barbora Kotvová</dc:creator>
  <cp:lastModifiedBy>Barbora Kotvová</cp:lastModifiedBy>
  <cp:revision>8</cp:revision>
  <dcterms:created xsi:type="dcterms:W3CDTF">2021-04-19T16:16:16Z</dcterms:created>
  <dcterms:modified xsi:type="dcterms:W3CDTF">2021-04-26T09:58:47Z</dcterms:modified>
</cp:coreProperties>
</file>