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42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9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58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285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86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672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232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169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33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16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6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203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6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60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87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074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2DD-E804-46E3-B08B-34FC02DA5F86}" type="datetimeFigureOut">
              <a:rPr lang="pt-PT" smtClean="0"/>
              <a:t>17/11/2020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BE1A85-21E5-42CD-8229-5EF5E6DA02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872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5FD13B3-3F58-4777-997E-5447AA07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E7BD20-6D81-4370-9DB7-04C9B4E9F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8F0ECF-D673-4442-A82C-CDA64905A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AF8E598-80EA-41AD-A0F3-9543D601A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C7D6F9C-7670-4ACC-ACE1-A6BD24F5C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F420142-D3AA-46D3-A3A5-250686CD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51037D6-83DE-41D6-9103-84ABD0FEE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FCAED6F3-E1FA-489A-A2B1-E97972EB4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A247423-55F2-4D5D-806A-BE33BE6B1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2FE1F39-B712-4260-8DA6-3B6A94102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259AF7F-DAB9-4EE7-BBEF-7B961E5C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0EB060-AEFF-4E9B-AFF0-87728C254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r="7110" b="-1"/>
          <a:stretch/>
        </p:blipFill>
        <p:spPr>
          <a:xfrm>
            <a:off x="-60595" y="8477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6DAFA3-261D-4404-805C-B2E1D917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378" y="2269067"/>
            <a:ext cx="8596668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pingo doce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531908-11FB-49D4-A881-8CB2FA976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6671" y="5129865"/>
            <a:ext cx="2654623" cy="214614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Rafaela Souza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Marcos Almeida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Taíssa Horta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Giovanna Vicente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C8F422-B110-49BE-8BE4-914D1EF3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" y="0"/>
            <a:ext cx="1068010" cy="10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26766-3390-4152-B007-B3F98C39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t-PT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PT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 pingo doce?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89B2F9-9D6E-4F1C-A79C-2DE6AD80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Pingo doce </a:t>
            </a:r>
            <a:r>
              <a:rPr lang="pt-PT" dirty="0" err="1">
                <a:latin typeface="Arial Narrow" panose="020B0606020202030204" pitchFamily="34" charset="0"/>
              </a:rPr>
              <a:t>is</a:t>
            </a:r>
            <a:r>
              <a:rPr lang="pt-PT" dirty="0">
                <a:latin typeface="Arial Narrow" panose="020B0606020202030204" pitchFamily="34" charset="0"/>
              </a:rPr>
              <a:t> a </a:t>
            </a:r>
            <a:r>
              <a:rPr lang="pt-PT" dirty="0" err="1">
                <a:latin typeface="Arial Narrow" panose="020B0606020202030204" pitchFamily="34" charset="0"/>
              </a:rPr>
              <a:t>chain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of</a:t>
            </a:r>
            <a:r>
              <a:rPr lang="pt-PT" dirty="0">
                <a:latin typeface="Arial Narrow" panose="020B0606020202030204" pitchFamily="34" charset="0"/>
              </a:rPr>
              <a:t> Portuguese </a:t>
            </a:r>
            <a:r>
              <a:rPr lang="pt-PT" dirty="0" err="1">
                <a:latin typeface="Arial Narrow" panose="020B0606020202030204" pitchFamily="34" charset="0"/>
              </a:rPr>
              <a:t>supermarkets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and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hypermarkets</a:t>
            </a:r>
            <a:r>
              <a:rPr lang="pt-PT" dirty="0">
                <a:latin typeface="Arial Narrow" panose="020B0606020202030204" pitchFamily="34" charset="0"/>
              </a:rPr>
              <a:t>. Is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brand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of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i="1" dirty="0">
                <a:latin typeface="Arial Narrow" panose="020B0606020202030204" pitchFamily="34" charset="0"/>
              </a:rPr>
              <a:t>Jerónimo Martins grupo </a:t>
            </a:r>
            <a:r>
              <a:rPr lang="pt-PT" dirty="0" err="1">
                <a:latin typeface="Arial Narrow" panose="020B0606020202030204" pitchFamily="34" charset="0"/>
              </a:rPr>
              <a:t>mostly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present</a:t>
            </a:r>
            <a:r>
              <a:rPr lang="pt-PT" dirty="0">
                <a:latin typeface="Arial Narrow" panose="020B0606020202030204" pitchFamily="34" charset="0"/>
              </a:rPr>
              <a:t> in </a:t>
            </a:r>
            <a:r>
              <a:rPr lang="pt-PT" dirty="0" err="1">
                <a:latin typeface="Arial Narrow" panose="020B0606020202030204" pitchFamily="34" charset="0"/>
              </a:rPr>
              <a:t>urban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areas</a:t>
            </a:r>
            <a:r>
              <a:rPr lang="pt-PT" dirty="0">
                <a:latin typeface="Arial Narrow" panose="020B0606020202030204" pitchFamily="34" charset="0"/>
              </a:rPr>
              <a:t>. </a:t>
            </a:r>
            <a:r>
              <a:rPr lang="pt-PT" dirty="0" err="1">
                <a:latin typeface="Arial Narrow" panose="020B0606020202030204" pitchFamily="34" charset="0"/>
              </a:rPr>
              <a:t>Actually</a:t>
            </a:r>
            <a:r>
              <a:rPr lang="pt-PT" dirty="0">
                <a:latin typeface="Arial Narrow" panose="020B0606020202030204" pitchFamily="34" charset="0"/>
              </a:rPr>
              <a:t>, </a:t>
            </a:r>
            <a:r>
              <a:rPr lang="pt-PT" dirty="0" err="1">
                <a:latin typeface="Arial Narrow" panose="020B0606020202030204" pitchFamily="34" charset="0"/>
              </a:rPr>
              <a:t>there</a:t>
            </a:r>
            <a:r>
              <a:rPr lang="pt-PT" dirty="0">
                <a:latin typeface="Arial Narrow" panose="020B0606020202030204" pitchFamily="34" charset="0"/>
              </a:rPr>
              <a:t> are 432 </a:t>
            </a:r>
            <a:r>
              <a:rPr lang="pt-PT" dirty="0" err="1">
                <a:latin typeface="Arial Narrow" panose="020B0606020202030204" pitchFamily="34" charset="0"/>
              </a:rPr>
              <a:t>shops</a:t>
            </a:r>
            <a:r>
              <a:rPr lang="pt-PT" dirty="0">
                <a:latin typeface="Arial Narrow" panose="020B0606020202030204" pitchFamily="34" charset="0"/>
              </a:rPr>
              <a:t> spread </a:t>
            </a:r>
            <a:r>
              <a:rPr lang="pt-PT" dirty="0" err="1">
                <a:latin typeface="Arial Narrow" panose="020B0606020202030204" pitchFamily="34" charset="0"/>
              </a:rPr>
              <a:t>over</a:t>
            </a:r>
            <a:r>
              <a:rPr lang="pt-PT" dirty="0">
                <a:latin typeface="Arial Narrow" panose="020B0606020202030204" pitchFamily="34" charset="0"/>
              </a:rPr>
              <a:t> 293 </a:t>
            </a:r>
            <a:r>
              <a:rPr lang="pt-PT" dirty="0" err="1">
                <a:latin typeface="Arial Narrow" panose="020B0606020202030204" pitchFamily="34" charset="0"/>
              </a:rPr>
              <a:t>locations</a:t>
            </a:r>
            <a:r>
              <a:rPr lang="pt-PT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FBB80C-2485-431B-84A1-B6889CA4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3" r="-2" b="8930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13703-E627-4875-82BD-F138B168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b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PT" dirty="0" err="1"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  <a:endParaRPr lang="pt-P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38A42E2-F7FE-4EB4-8ECD-EF9094C4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>
            <a:norm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In 1980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company</a:t>
            </a:r>
            <a:r>
              <a:rPr lang="pt-PT" dirty="0">
                <a:latin typeface="Arial Narrow" panose="020B0606020202030204" pitchFamily="34" charset="0"/>
              </a:rPr>
              <a:t> pingo doce </a:t>
            </a:r>
            <a:r>
              <a:rPr lang="pt-PT" dirty="0" err="1">
                <a:latin typeface="Arial Narrow" panose="020B0606020202030204" pitchFamily="34" charset="0"/>
              </a:rPr>
              <a:t>was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formed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and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definition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of</a:t>
            </a:r>
            <a:r>
              <a:rPr lang="pt-PT" dirty="0">
                <a:latin typeface="Arial Narrow" panose="020B0606020202030204" pitchFamily="34" charset="0"/>
              </a:rPr>
              <a:t> a clear </a:t>
            </a:r>
            <a:r>
              <a:rPr lang="pt-PT" dirty="0" err="1">
                <a:latin typeface="Arial Narrow" panose="020B0606020202030204" pitchFamily="34" charset="0"/>
              </a:rPr>
              <a:t>strategy</a:t>
            </a:r>
            <a:r>
              <a:rPr lang="pt-PT" dirty="0">
                <a:latin typeface="Arial Narrow" panose="020B0606020202030204" pitchFamily="34" charset="0"/>
              </a:rPr>
              <a:t> for </a:t>
            </a:r>
            <a:r>
              <a:rPr lang="pt-PT" dirty="0" err="1">
                <a:latin typeface="Arial Narrow" panose="020B0606020202030204" pitchFamily="34" charset="0"/>
              </a:rPr>
              <a:t>exploring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supermarket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segment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was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established</a:t>
            </a:r>
            <a:r>
              <a:rPr lang="pt-PT" dirty="0">
                <a:latin typeface="Arial Narrow" panose="020B0606020202030204" pitchFamily="34" charset="0"/>
              </a:rPr>
              <a:t>.</a:t>
            </a:r>
          </a:p>
          <a:p>
            <a:r>
              <a:rPr lang="pt-PT" dirty="0">
                <a:latin typeface="Arial Narrow" panose="020B0606020202030204" pitchFamily="34" charset="0"/>
              </a:rPr>
              <a:t>In 2010, pingo doce </a:t>
            </a:r>
            <a:r>
              <a:rPr lang="pt-PT" dirty="0" err="1">
                <a:latin typeface="Arial Narrow" panose="020B0606020202030204" pitchFamily="34" charset="0"/>
              </a:rPr>
              <a:t>added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restaurant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and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take-away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services</a:t>
            </a:r>
            <a:r>
              <a:rPr lang="pt-PT" dirty="0">
                <a:latin typeface="Arial Narrow" panose="020B0606020202030204" pitchFamily="34" charset="0"/>
              </a:rPr>
              <a:t> to </a:t>
            </a:r>
            <a:r>
              <a:rPr lang="pt-PT" dirty="0" err="1">
                <a:latin typeface="Arial Narrow" panose="020B0606020202030204" pitchFamily="34" charset="0"/>
              </a:rPr>
              <a:t>their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super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and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hypermarkets</a:t>
            </a:r>
            <a:r>
              <a:rPr lang="pt-PT" dirty="0">
                <a:latin typeface="Arial Narrow" panose="020B0606020202030204" pitchFamily="34" charset="0"/>
              </a:rPr>
              <a:t> premisses.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B8D39D-17D9-48E8-A5FC-D615A4A50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5" r="20018"/>
          <a:stretch/>
        </p:blipFill>
        <p:spPr>
          <a:xfrm>
            <a:off x="6096000" y="1270000"/>
            <a:ext cx="3145536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441DFA-6B25-4EA3-8021-92C43767F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5" r="1" b="909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637F63F2-649A-41EF-BE19-65258648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4F7F79-F447-429D-8CB8-7459C972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18954F-0B0F-44A8-91E0-847BF7010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0A67AA-69E1-4F6D-A8A6-E7A2EAB7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1D6D9E94-9FEE-4E26-AE7D-4E3E03A0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9D04BD-2473-4456-A23C-78AF9220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pt-PT"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0CC2471B-F98C-4D94-8777-C8D8912A9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943A1EA-7FA0-4E82-9E41-7778E1659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4131AA-1B57-4212-BD88-022FDEB0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In 2015,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company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openned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first</a:t>
            </a:r>
            <a:r>
              <a:rPr lang="pt-PT" dirty="0">
                <a:latin typeface="Arial Narrow" panose="020B0606020202030204" pitchFamily="34" charset="0"/>
              </a:rPr>
              <a:t> pingo doce </a:t>
            </a:r>
            <a:r>
              <a:rPr lang="pt-PT" i="1" dirty="0" err="1">
                <a:latin typeface="Arial Narrow" panose="020B0606020202030204" pitchFamily="34" charset="0"/>
              </a:rPr>
              <a:t>Go</a:t>
            </a:r>
            <a:r>
              <a:rPr lang="pt-PT" i="1" dirty="0">
                <a:latin typeface="Arial Narrow" panose="020B0606020202030204" pitchFamily="34" charset="0"/>
              </a:rPr>
              <a:t> </a:t>
            </a:r>
            <a:r>
              <a:rPr lang="pt-PT" i="1" dirty="0" err="1">
                <a:latin typeface="Arial Narrow" panose="020B0606020202030204" pitchFamily="34" charset="0"/>
              </a:rPr>
              <a:t>Store</a:t>
            </a:r>
            <a:r>
              <a:rPr lang="pt-PT" dirty="0">
                <a:latin typeface="Arial Narrow" panose="020B0606020202030204" pitchFamily="34" charset="0"/>
              </a:rPr>
              <a:t>, a </a:t>
            </a:r>
            <a:r>
              <a:rPr lang="pt-PT" dirty="0" err="1">
                <a:latin typeface="Arial Narrow" panose="020B0606020202030204" pitchFamily="34" charset="0"/>
              </a:rPr>
              <a:t>new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concept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of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covenience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shop</a:t>
            </a:r>
            <a:r>
              <a:rPr lang="pt-PT" dirty="0">
                <a:latin typeface="Arial Narrow" panose="020B0606020202030204" pitchFamily="34" charset="0"/>
              </a:rPr>
              <a:t> in </a:t>
            </a:r>
            <a:r>
              <a:rPr lang="pt-PT" dirty="0" err="1">
                <a:latin typeface="Arial Narrow" panose="020B0606020202030204" pitchFamily="34" charset="0"/>
              </a:rPr>
              <a:t>partnership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with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i="1" dirty="0">
                <a:latin typeface="Arial Narrow" panose="020B0606020202030204" pitchFamily="34" charset="0"/>
              </a:rPr>
              <a:t>BP 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gas</a:t>
            </a:r>
            <a:r>
              <a:rPr lang="pt-PT" dirty="0">
                <a:latin typeface="Arial Narrow" panose="020B0606020202030204" pitchFamily="34" charset="0"/>
              </a:rPr>
              <a:t> stations. </a:t>
            </a:r>
            <a:r>
              <a:rPr lang="pt-PT" dirty="0" err="1">
                <a:latin typeface="Arial Narrow" panose="020B0606020202030204" pitchFamily="34" charset="0"/>
              </a:rPr>
              <a:t>These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Go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Stores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offer</a:t>
            </a:r>
            <a:r>
              <a:rPr lang="pt-PT" dirty="0">
                <a:latin typeface="Arial Narrow" panose="020B0606020202030204" pitchFamily="34" charset="0"/>
              </a:rPr>
              <a:t> a 24/7 </a:t>
            </a:r>
            <a:r>
              <a:rPr lang="pt-PT" dirty="0" err="1">
                <a:latin typeface="Arial Narrow" panose="020B0606020202030204" pitchFamily="34" charset="0"/>
              </a:rPr>
              <a:t>service</a:t>
            </a:r>
            <a:r>
              <a:rPr lang="pt-PT" dirty="0">
                <a:latin typeface="Arial Narrow" panose="020B0606020202030204" pitchFamily="34" charset="0"/>
              </a:rPr>
              <a:t>.</a:t>
            </a:r>
          </a:p>
          <a:p>
            <a:r>
              <a:rPr lang="pt-PT" dirty="0">
                <a:latin typeface="Arial Narrow" panose="020B0606020202030204" pitchFamily="34" charset="0"/>
              </a:rPr>
              <a:t>In </a:t>
            </a:r>
            <a:r>
              <a:rPr lang="pt-PT" dirty="0" err="1">
                <a:latin typeface="Arial Narrow" panose="020B0606020202030204" pitchFamily="34" charset="0"/>
              </a:rPr>
              <a:t>January</a:t>
            </a:r>
            <a:r>
              <a:rPr lang="pt-PT" dirty="0">
                <a:latin typeface="Arial Narrow" panose="020B0606020202030204" pitchFamily="34" charset="0"/>
              </a:rPr>
              <a:t> 2019, pingo doce </a:t>
            </a:r>
            <a:r>
              <a:rPr lang="pt-PT" dirty="0" err="1">
                <a:latin typeface="Arial Narrow" panose="020B0606020202030204" pitchFamily="34" charset="0"/>
              </a:rPr>
              <a:t>owned</a:t>
            </a:r>
            <a:r>
              <a:rPr lang="pt-PT" dirty="0">
                <a:latin typeface="Arial Narrow" panose="020B0606020202030204" pitchFamily="34" charset="0"/>
              </a:rPr>
              <a:t> 432 </a:t>
            </a:r>
            <a:r>
              <a:rPr lang="pt-PT" dirty="0" err="1">
                <a:latin typeface="Arial Narrow" panose="020B0606020202030204" pitchFamily="34" charset="0"/>
              </a:rPr>
              <a:t>shops</a:t>
            </a:r>
            <a:r>
              <a:rPr lang="pt-PT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AFAAF75F-1732-434D-983C-04B19185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5721446-F8B2-46D7-B9FA-197016D0D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AF09704D-A239-4559-A447-A072A7E86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DB22AD5-4F36-43F4-985C-AF8CC39B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735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21287-FB44-403A-A03D-D9F55DC1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t-PT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 does pingo doce do?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3FFEB74-4EFC-4766-9470-5F868A65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Pingo </a:t>
            </a:r>
            <a:r>
              <a:rPr lang="pt-PT" dirty="0" err="1">
                <a:latin typeface="Arial Narrow" panose="020B0606020202030204" pitchFamily="34" charset="0"/>
              </a:rPr>
              <a:t>doce’s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mission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is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always</a:t>
            </a:r>
            <a:r>
              <a:rPr lang="pt-PT" dirty="0">
                <a:latin typeface="Arial Narrow" panose="020B0606020202030204" pitchFamily="34" charset="0"/>
              </a:rPr>
              <a:t> to improve </a:t>
            </a:r>
            <a:r>
              <a:rPr lang="pt-PT" dirty="0" err="1">
                <a:latin typeface="Arial Narrow" panose="020B0606020202030204" pitchFamily="34" charset="0"/>
              </a:rPr>
              <a:t>the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supermarkets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chain</a:t>
            </a:r>
            <a:r>
              <a:rPr lang="pt-PT" dirty="0">
                <a:latin typeface="Arial Narrow" panose="020B0606020202030204" pitchFamily="34" charset="0"/>
              </a:rPr>
              <a:t> in Portugal. To </a:t>
            </a:r>
            <a:r>
              <a:rPr lang="pt-PT" dirty="0" err="1">
                <a:latin typeface="Arial Narrow" panose="020B0606020202030204" pitchFamily="34" charset="0"/>
              </a:rPr>
              <a:t>this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end</a:t>
            </a:r>
            <a:r>
              <a:rPr lang="pt-PT" dirty="0">
                <a:latin typeface="Arial Narrow" panose="020B0606020202030204" pitchFamily="34" charset="0"/>
              </a:rPr>
              <a:t>, </a:t>
            </a:r>
            <a:r>
              <a:rPr lang="pt-PT" dirty="0" err="1">
                <a:latin typeface="Arial Narrow" panose="020B0606020202030204" pitchFamily="34" charset="0"/>
              </a:rPr>
              <a:t>they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focus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on</a:t>
            </a:r>
            <a:r>
              <a:rPr lang="pt-PT" dirty="0">
                <a:latin typeface="Arial Narrow" panose="020B0606020202030204" pitchFamily="34" charset="0"/>
              </a:rPr>
              <a:t> meeting </a:t>
            </a:r>
            <a:r>
              <a:rPr lang="pt-PT" dirty="0" err="1">
                <a:latin typeface="Arial Narrow" panose="020B0606020202030204" pitchFamily="34" charset="0"/>
              </a:rPr>
              <a:t>customers</a:t>
            </a:r>
            <a:r>
              <a:rPr lang="pt-PT" dirty="0">
                <a:latin typeface="Arial Narrow" panose="020B0606020202030204" pitchFamily="34" charset="0"/>
              </a:rPr>
              <a:t>’ </a:t>
            </a:r>
            <a:r>
              <a:rPr lang="pt-PT" dirty="0" err="1">
                <a:latin typeface="Arial Narrow" panose="020B0606020202030204" pitchFamily="34" charset="0"/>
              </a:rPr>
              <a:t>needs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by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providing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high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quality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food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products</a:t>
            </a:r>
            <a:r>
              <a:rPr lang="pt-PT" dirty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DE91C5-AFA7-4E63-9707-C002D817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37" y="2159331"/>
            <a:ext cx="4204989" cy="15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177</Words>
  <Application>Microsoft Office PowerPoint</Application>
  <PresentationFormat>Ecrã Panorâmico</PresentationFormat>
  <Paragraphs>17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Aharoni</vt:lpstr>
      <vt:lpstr>Arial</vt:lpstr>
      <vt:lpstr>Arial Narrow</vt:lpstr>
      <vt:lpstr>Trebuchet MS</vt:lpstr>
      <vt:lpstr>Wingdings 3</vt:lpstr>
      <vt:lpstr>Faceta</vt:lpstr>
      <vt:lpstr>pingo doce</vt:lpstr>
      <vt:lpstr>What is pingo doce?</vt:lpstr>
      <vt:lpstr> History</vt:lpstr>
      <vt:lpstr>History</vt:lpstr>
      <vt:lpstr>What does pingo doce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pingo doce</dc:title>
  <dc:creator>Portatil17a21</dc:creator>
  <cp:lastModifiedBy>Portatil17a21</cp:lastModifiedBy>
  <cp:revision>2</cp:revision>
  <dcterms:created xsi:type="dcterms:W3CDTF">2020-11-17T14:31:48Z</dcterms:created>
  <dcterms:modified xsi:type="dcterms:W3CDTF">2020-11-17T16:05:58Z</dcterms:modified>
</cp:coreProperties>
</file>