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4BFD247-A474-4BA4-BE9C-E6C8C1F98F52}" v="73" dt="2021-01-20T12:45:10.03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eš Radosta" userId="2a84405fb2c4bad8" providerId="LiveId" clId="{24BFD247-A474-4BA4-BE9C-E6C8C1F98F52}"/>
    <pc:docChg chg="undo custSel addSld modSld">
      <pc:chgData name="Aleš Radosta" userId="2a84405fb2c4bad8" providerId="LiveId" clId="{24BFD247-A474-4BA4-BE9C-E6C8C1F98F52}" dt="2021-01-20T12:45:13.743" v="967" actId="1076"/>
      <pc:docMkLst>
        <pc:docMk/>
      </pc:docMkLst>
      <pc:sldChg chg="addSp delSp modSp mod">
        <pc:chgData name="Aleš Radosta" userId="2a84405fb2c4bad8" providerId="LiveId" clId="{24BFD247-A474-4BA4-BE9C-E6C8C1F98F52}" dt="2021-01-12T18:31:43.369" v="363" actId="1076"/>
        <pc:sldMkLst>
          <pc:docMk/>
          <pc:sldMk cId="1252825309" sldId="256"/>
        </pc:sldMkLst>
        <pc:spChg chg="del mod">
          <ac:chgData name="Aleš Radosta" userId="2a84405fb2c4bad8" providerId="LiveId" clId="{24BFD247-A474-4BA4-BE9C-E6C8C1F98F52}" dt="2021-01-12T18:31:21.390" v="357" actId="21"/>
          <ac:spMkLst>
            <pc:docMk/>
            <pc:sldMk cId="1252825309" sldId="256"/>
            <ac:spMk id="2" creationId="{24D74E11-8CBF-468C-BBC1-5B0D8DCE103F}"/>
          </ac:spMkLst>
        </pc:spChg>
        <pc:spChg chg="del">
          <ac:chgData name="Aleš Radosta" userId="2a84405fb2c4bad8" providerId="LiveId" clId="{24BFD247-A474-4BA4-BE9C-E6C8C1F98F52}" dt="2021-01-12T18:31:26.153" v="358" actId="21"/>
          <ac:spMkLst>
            <pc:docMk/>
            <pc:sldMk cId="1252825309" sldId="256"/>
            <ac:spMk id="3" creationId="{5755A60A-CFEC-4C43-A256-A71EB675BA82}"/>
          </ac:spMkLst>
        </pc:spChg>
        <pc:picChg chg="add del mod">
          <ac:chgData name="Aleš Radosta" userId="2a84405fb2c4bad8" providerId="LiveId" clId="{24BFD247-A474-4BA4-BE9C-E6C8C1F98F52}" dt="2021-01-12T18:31:33.934" v="360" actId="21"/>
          <ac:picMkLst>
            <pc:docMk/>
            <pc:sldMk cId="1252825309" sldId="256"/>
            <ac:picMk id="5" creationId="{A8941388-E354-442F-A0CA-3B2A1CEF2617}"/>
          </ac:picMkLst>
        </pc:picChg>
        <pc:picChg chg="add mod">
          <ac:chgData name="Aleš Radosta" userId="2a84405fb2c4bad8" providerId="LiveId" clId="{24BFD247-A474-4BA4-BE9C-E6C8C1F98F52}" dt="2021-01-12T18:31:43.369" v="363" actId="1076"/>
          <ac:picMkLst>
            <pc:docMk/>
            <pc:sldMk cId="1252825309" sldId="256"/>
            <ac:picMk id="7" creationId="{EFDFC93C-71C7-48FB-9753-2AD37C271986}"/>
          </ac:picMkLst>
        </pc:picChg>
      </pc:sldChg>
      <pc:sldChg chg="addSp delSp modSp mod">
        <pc:chgData name="Aleš Radosta" userId="2a84405fb2c4bad8" providerId="LiveId" clId="{24BFD247-A474-4BA4-BE9C-E6C8C1F98F52}" dt="2021-01-12T18:37:21.376" v="421"/>
        <pc:sldMkLst>
          <pc:docMk/>
          <pc:sldMk cId="1531317353" sldId="257"/>
        </pc:sldMkLst>
        <pc:spChg chg="mod">
          <ac:chgData name="Aleš Radosta" userId="2a84405fb2c4bad8" providerId="LiveId" clId="{24BFD247-A474-4BA4-BE9C-E6C8C1F98F52}" dt="2021-01-12T18:37:21.376" v="421"/>
          <ac:spMkLst>
            <pc:docMk/>
            <pc:sldMk cId="1531317353" sldId="257"/>
            <ac:spMk id="2" creationId="{BE3B4FAE-6953-41E8-810A-339FFED25520}"/>
          </ac:spMkLst>
        </pc:spChg>
        <pc:spChg chg="mod">
          <ac:chgData name="Aleš Radosta" userId="2a84405fb2c4bad8" providerId="LiveId" clId="{24BFD247-A474-4BA4-BE9C-E6C8C1F98F52}" dt="2021-01-12T18:36:43.459" v="418" actId="20577"/>
          <ac:spMkLst>
            <pc:docMk/>
            <pc:sldMk cId="1531317353" sldId="257"/>
            <ac:spMk id="3" creationId="{30049E0E-D549-4011-B652-478175286DDD}"/>
          </ac:spMkLst>
        </pc:spChg>
        <pc:picChg chg="add mod">
          <ac:chgData name="Aleš Radosta" userId="2a84405fb2c4bad8" providerId="LiveId" clId="{24BFD247-A474-4BA4-BE9C-E6C8C1F98F52}" dt="2021-01-12T18:30:21.631" v="347"/>
          <ac:picMkLst>
            <pc:docMk/>
            <pc:sldMk cId="1531317353" sldId="257"/>
            <ac:picMk id="10" creationId="{78BF5DFD-C8D1-4324-8C80-1BE09340169F}"/>
          </ac:picMkLst>
        </pc:picChg>
        <pc:picChg chg="add mod">
          <ac:chgData name="Aleš Radosta" userId="2a84405fb2c4bad8" providerId="LiveId" clId="{24BFD247-A474-4BA4-BE9C-E6C8C1F98F52}" dt="2021-01-12T18:36:45.201" v="420" actId="1076"/>
          <ac:picMkLst>
            <pc:docMk/>
            <pc:sldMk cId="1531317353" sldId="257"/>
            <ac:picMk id="3074" creationId="{ABB09769-A113-4EF7-B3AB-60E57607D199}"/>
          </ac:picMkLst>
        </pc:picChg>
        <pc:picChg chg="add mod">
          <ac:chgData name="Aleš Radosta" userId="2a84405fb2c4bad8" providerId="LiveId" clId="{24BFD247-A474-4BA4-BE9C-E6C8C1F98F52}" dt="2021-01-12T18:36:17.785" v="371" actId="1076"/>
          <ac:picMkLst>
            <pc:docMk/>
            <pc:sldMk cId="1531317353" sldId="257"/>
            <ac:picMk id="3076" creationId="{EAD20492-67B8-4A7F-8100-1DEDFF3E58BE}"/>
          </ac:picMkLst>
        </pc:picChg>
        <pc:picChg chg="add mod">
          <ac:chgData name="Aleš Radosta" userId="2a84405fb2c4bad8" providerId="LiveId" clId="{24BFD247-A474-4BA4-BE9C-E6C8C1F98F52}" dt="2021-01-12T17:59:43.351" v="266" actId="1076"/>
          <ac:picMkLst>
            <pc:docMk/>
            <pc:sldMk cId="1531317353" sldId="257"/>
            <ac:picMk id="3078" creationId="{1A3F841F-C480-491B-BCA8-332D69BE9CCC}"/>
          </ac:picMkLst>
        </pc:picChg>
        <pc:picChg chg="add del mod">
          <ac:chgData name="Aleš Radosta" userId="2a84405fb2c4bad8" providerId="LiveId" clId="{24BFD247-A474-4BA4-BE9C-E6C8C1F98F52}" dt="2021-01-12T18:03:42.539" v="315" actId="21"/>
          <ac:picMkLst>
            <pc:docMk/>
            <pc:sldMk cId="1531317353" sldId="257"/>
            <ac:picMk id="3080" creationId="{B40D7237-C6DC-4ACB-9A7B-DD54280B87D9}"/>
          </ac:picMkLst>
        </pc:picChg>
        <pc:picChg chg="add del mod">
          <ac:chgData name="Aleš Radosta" userId="2a84405fb2c4bad8" providerId="LiveId" clId="{24BFD247-A474-4BA4-BE9C-E6C8C1F98F52}" dt="2021-01-12T18:03:23.665" v="276" actId="21"/>
          <ac:picMkLst>
            <pc:docMk/>
            <pc:sldMk cId="1531317353" sldId="257"/>
            <ac:picMk id="3082" creationId="{314D383F-7897-4C9C-802F-91A36E93C03D}"/>
          </ac:picMkLst>
        </pc:picChg>
        <pc:picChg chg="add mod">
          <ac:chgData name="Aleš Radosta" userId="2a84405fb2c4bad8" providerId="LiveId" clId="{24BFD247-A474-4BA4-BE9C-E6C8C1F98F52}" dt="2021-01-12T18:36:39.729" v="404" actId="1076"/>
          <ac:picMkLst>
            <pc:docMk/>
            <pc:sldMk cId="1531317353" sldId="257"/>
            <ac:picMk id="3084" creationId="{C3C49FFC-A913-4E1A-A6A2-AF6AA384AE22}"/>
          </ac:picMkLst>
        </pc:picChg>
      </pc:sldChg>
      <pc:sldChg chg="addSp delSp modSp mod">
        <pc:chgData name="Aleš Radosta" userId="2a84405fb2c4bad8" providerId="LiveId" clId="{24BFD247-A474-4BA4-BE9C-E6C8C1F98F52}" dt="2021-01-13T11:10:41.841" v="466" actId="1076"/>
        <pc:sldMkLst>
          <pc:docMk/>
          <pc:sldMk cId="573213510" sldId="258"/>
        </pc:sldMkLst>
        <pc:spChg chg="add mod">
          <ac:chgData name="Aleš Radosta" userId="2a84405fb2c4bad8" providerId="LiveId" clId="{24BFD247-A474-4BA4-BE9C-E6C8C1F98F52}" dt="2021-01-13T11:08:25.584" v="448" actId="20577"/>
          <ac:spMkLst>
            <pc:docMk/>
            <pc:sldMk cId="573213510" sldId="258"/>
            <ac:spMk id="39" creationId="{C94AB05E-E809-4FDF-9204-BE82B75F0026}"/>
          </ac:spMkLst>
        </pc:spChg>
        <pc:spChg chg="mod">
          <ac:chgData name="Aleš Radosta" userId="2a84405fb2c4bad8" providerId="LiveId" clId="{24BFD247-A474-4BA4-BE9C-E6C8C1F98F52}" dt="2021-01-13T11:10:28.137" v="462" actId="1076"/>
          <ac:spMkLst>
            <pc:docMk/>
            <pc:sldMk cId="573213510" sldId="258"/>
            <ac:spMk id="61" creationId="{F622B63A-1B80-40DC-9095-39A106A24D04}"/>
          </ac:spMkLst>
        </pc:spChg>
        <pc:spChg chg="mod">
          <ac:chgData name="Aleš Radosta" userId="2a84405fb2c4bad8" providerId="LiveId" clId="{24BFD247-A474-4BA4-BE9C-E6C8C1F98F52}" dt="2021-01-13T11:10:37.144" v="464" actId="1076"/>
          <ac:spMkLst>
            <pc:docMk/>
            <pc:sldMk cId="573213510" sldId="258"/>
            <ac:spMk id="62" creationId="{BB4CA07C-8F8D-4AE3-986F-D11EE83D9B94}"/>
          </ac:spMkLst>
        </pc:spChg>
        <pc:spChg chg="mod">
          <ac:chgData name="Aleš Radosta" userId="2a84405fb2c4bad8" providerId="LiveId" clId="{24BFD247-A474-4BA4-BE9C-E6C8C1F98F52}" dt="2021-01-13T11:08:57.793" v="455" actId="1076"/>
          <ac:spMkLst>
            <pc:docMk/>
            <pc:sldMk cId="573213510" sldId="258"/>
            <ac:spMk id="67" creationId="{81FA4901-99F7-40D7-884A-EB6353D3F0CF}"/>
          </ac:spMkLst>
        </pc:spChg>
        <pc:spChg chg="mod">
          <ac:chgData name="Aleš Radosta" userId="2a84405fb2c4bad8" providerId="LiveId" clId="{24BFD247-A474-4BA4-BE9C-E6C8C1F98F52}" dt="2021-01-13T11:08:04.280" v="434" actId="1076"/>
          <ac:spMkLst>
            <pc:docMk/>
            <pc:sldMk cId="573213510" sldId="258"/>
            <ac:spMk id="68" creationId="{F137CCCE-5ECF-4987-89CD-B5355FC2860C}"/>
          </ac:spMkLst>
        </pc:spChg>
        <pc:spChg chg="mod">
          <ac:chgData name="Aleš Radosta" userId="2a84405fb2c4bad8" providerId="LiveId" clId="{24BFD247-A474-4BA4-BE9C-E6C8C1F98F52}" dt="2021-01-13T11:10:39.593" v="465" actId="1076"/>
          <ac:spMkLst>
            <pc:docMk/>
            <pc:sldMk cId="573213510" sldId="258"/>
            <ac:spMk id="69" creationId="{ACA4F030-2642-4875-B4A8-2C71B23035A8}"/>
          </ac:spMkLst>
        </pc:spChg>
        <pc:spChg chg="mod">
          <ac:chgData name="Aleš Radosta" userId="2a84405fb2c4bad8" providerId="LiveId" clId="{24BFD247-A474-4BA4-BE9C-E6C8C1F98F52}" dt="2021-01-13T11:10:41.841" v="466" actId="1076"/>
          <ac:spMkLst>
            <pc:docMk/>
            <pc:sldMk cId="573213510" sldId="258"/>
            <ac:spMk id="70" creationId="{08AA4089-DA69-47F3-BA96-3470B4BB61C7}"/>
          </ac:spMkLst>
        </pc:spChg>
        <pc:spChg chg="mod">
          <ac:chgData name="Aleš Radosta" userId="2a84405fb2c4bad8" providerId="LiveId" clId="{24BFD247-A474-4BA4-BE9C-E6C8C1F98F52}" dt="2021-01-13T11:09:10.521" v="460" actId="1076"/>
          <ac:spMkLst>
            <pc:docMk/>
            <pc:sldMk cId="573213510" sldId="258"/>
            <ac:spMk id="138" creationId="{EF8FC5AC-681B-48F8-98A5-F7B7A7BB69F8}"/>
          </ac:spMkLst>
        </pc:spChg>
        <pc:spChg chg="mod">
          <ac:chgData name="Aleš Radosta" userId="2a84405fb2c4bad8" providerId="LiveId" clId="{24BFD247-A474-4BA4-BE9C-E6C8C1F98F52}" dt="2021-01-13T11:10:34.060" v="463" actId="1076"/>
          <ac:spMkLst>
            <pc:docMk/>
            <pc:sldMk cId="573213510" sldId="258"/>
            <ac:spMk id="164" creationId="{02BB22AA-F86B-4FE6-8407-FC0E81E9B03E}"/>
          </ac:spMkLst>
        </pc:spChg>
        <pc:spChg chg="add mod">
          <ac:chgData name="Aleš Radosta" userId="2a84405fb2c4bad8" providerId="LiveId" clId="{24BFD247-A474-4BA4-BE9C-E6C8C1F98F52}" dt="2021-01-13T11:07:03.155" v="422" actId="1076"/>
          <ac:spMkLst>
            <pc:docMk/>
            <pc:sldMk cId="573213510" sldId="258"/>
            <ac:spMk id="199" creationId="{FD278BB5-7864-4F1D-B5DE-5B5C521CE850}"/>
          </ac:spMkLst>
        </pc:spChg>
        <pc:spChg chg="add mod">
          <ac:chgData name="Aleš Radosta" userId="2a84405fb2c4bad8" providerId="LiveId" clId="{24BFD247-A474-4BA4-BE9C-E6C8C1F98F52}" dt="2021-01-13T11:08:55.274" v="453" actId="1076"/>
          <ac:spMkLst>
            <pc:docMk/>
            <pc:sldMk cId="573213510" sldId="258"/>
            <ac:spMk id="201" creationId="{925D23EC-4861-47A6-95EB-6D114DFEB364}"/>
          </ac:spMkLst>
        </pc:spChg>
        <pc:picChg chg="add mod">
          <ac:chgData name="Aleš Radosta" userId="2a84405fb2c4bad8" providerId="LiveId" clId="{24BFD247-A474-4BA4-BE9C-E6C8C1F98F52}" dt="2021-01-12T18:30:16.371" v="346"/>
          <ac:picMkLst>
            <pc:docMk/>
            <pc:sldMk cId="573213510" sldId="258"/>
            <ac:picMk id="226" creationId="{8B8F03B5-828E-4154-BF5F-65D39CDBEE85}"/>
          </ac:picMkLst>
        </pc:picChg>
        <pc:cxnChg chg="add mod">
          <ac:chgData name="Aleš Radosta" userId="2a84405fb2c4bad8" providerId="LiveId" clId="{24BFD247-A474-4BA4-BE9C-E6C8C1F98F52}" dt="2021-01-13T11:10:28.137" v="462" actId="1076"/>
          <ac:cxnSpMkLst>
            <pc:docMk/>
            <pc:sldMk cId="573213510" sldId="258"/>
            <ac:cxnSpMk id="14" creationId="{C6D993A0-9157-4CF2-83C1-75F57847D41C}"/>
          </ac:cxnSpMkLst>
        </pc:cxnChg>
        <pc:cxnChg chg="del mod">
          <ac:chgData name="Aleš Radosta" userId="2a84405fb2c4bad8" providerId="LiveId" clId="{24BFD247-A474-4BA4-BE9C-E6C8C1F98F52}" dt="2021-01-11T11:07:30.430" v="9" actId="21"/>
          <ac:cxnSpMkLst>
            <pc:docMk/>
            <pc:sldMk cId="573213510" sldId="258"/>
            <ac:cxnSpMk id="93" creationId="{6009CB29-4D94-449F-BD3C-5F2B1E04FF9D}"/>
          </ac:cxnSpMkLst>
        </pc:cxnChg>
        <pc:cxnChg chg="del mod">
          <ac:chgData name="Aleš Radosta" userId="2a84405fb2c4bad8" providerId="LiveId" clId="{24BFD247-A474-4BA4-BE9C-E6C8C1F98F52}" dt="2021-01-11T11:07:32.888" v="10" actId="21"/>
          <ac:cxnSpMkLst>
            <pc:docMk/>
            <pc:sldMk cId="573213510" sldId="258"/>
            <ac:cxnSpMk id="95" creationId="{E1DA1456-65AF-40D3-B800-0E769D08E62E}"/>
          </ac:cxnSpMkLst>
        </pc:cxnChg>
        <pc:cxnChg chg="mod">
          <ac:chgData name="Aleš Radosta" userId="2a84405fb2c4bad8" providerId="LiveId" clId="{24BFD247-A474-4BA4-BE9C-E6C8C1F98F52}" dt="2021-01-13T11:10:39.593" v="465" actId="1076"/>
          <ac:cxnSpMkLst>
            <pc:docMk/>
            <pc:sldMk cId="573213510" sldId="258"/>
            <ac:cxnSpMk id="118" creationId="{127347A0-3B7B-49F2-BFDF-D4A6239C670E}"/>
          </ac:cxnSpMkLst>
        </pc:cxnChg>
        <pc:cxnChg chg="mod">
          <ac:chgData name="Aleš Radosta" userId="2a84405fb2c4bad8" providerId="LiveId" clId="{24BFD247-A474-4BA4-BE9C-E6C8C1F98F52}" dt="2021-01-13T11:10:41.841" v="466" actId="1076"/>
          <ac:cxnSpMkLst>
            <pc:docMk/>
            <pc:sldMk cId="573213510" sldId="258"/>
            <ac:cxnSpMk id="120" creationId="{01B74B45-7DB5-4AAD-B24A-E7F996F086EE}"/>
          </ac:cxnSpMkLst>
        </pc:cxnChg>
        <pc:cxnChg chg="mod">
          <ac:chgData name="Aleš Radosta" userId="2a84405fb2c4bad8" providerId="LiveId" clId="{24BFD247-A474-4BA4-BE9C-E6C8C1F98F52}" dt="2021-01-13T11:09:10.521" v="460" actId="1076"/>
          <ac:cxnSpMkLst>
            <pc:docMk/>
            <pc:sldMk cId="573213510" sldId="258"/>
            <ac:cxnSpMk id="144" creationId="{D15D151E-FA7D-47BA-AD92-98E55D623570}"/>
          </ac:cxnSpMkLst>
        </pc:cxnChg>
        <pc:cxnChg chg="mod">
          <ac:chgData name="Aleš Radosta" userId="2a84405fb2c4bad8" providerId="LiveId" clId="{24BFD247-A474-4BA4-BE9C-E6C8C1F98F52}" dt="2021-01-13T11:10:34.060" v="463" actId="1076"/>
          <ac:cxnSpMkLst>
            <pc:docMk/>
            <pc:sldMk cId="573213510" sldId="258"/>
            <ac:cxnSpMk id="184" creationId="{3793D6E4-8DA9-42AF-9AAD-3E3EDA8ADFA3}"/>
          </ac:cxnSpMkLst>
        </pc:cxnChg>
        <pc:cxnChg chg="mod">
          <ac:chgData name="Aleš Radosta" userId="2a84405fb2c4bad8" providerId="LiveId" clId="{24BFD247-A474-4BA4-BE9C-E6C8C1F98F52}" dt="2021-01-13T11:10:34.060" v="463" actId="1076"/>
          <ac:cxnSpMkLst>
            <pc:docMk/>
            <pc:sldMk cId="573213510" sldId="258"/>
            <ac:cxnSpMk id="188" creationId="{34ED34DC-B589-4E8B-9893-915BFF4868D3}"/>
          </ac:cxnSpMkLst>
        </pc:cxnChg>
        <pc:cxnChg chg="mod">
          <ac:chgData name="Aleš Radosta" userId="2a84405fb2c4bad8" providerId="LiveId" clId="{24BFD247-A474-4BA4-BE9C-E6C8C1F98F52}" dt="2021-01-13T11:10:37.144" v="464" actId="1076"/>
          <ac:cxnSpMkLst>
            <pc:docMk/>
            <pc:sldMk cId="573213510" sldId="258"/>
            <ac:cxnSpMk id="190" creationId="{F93A3E1D-3840-418C-8FB8-B5837B97AC7B}"/>
          </ac:cxnSpMkLst>
        </pc:cxnChg>
        <pc:cxnChg chg="mod">
          <ac:chgData name="Aleš Radosta" userId="2a84405fb2c4bad8" providerId="LiveId" clId="{24BFD247-A474-4BA4-BE9C-E6C8C1F98F52}" dt="2021-01-13T11:10:34.060" v="463" actId="1076"/>
          <ac:cxnSpMkLst>
            <pc:docMk/>
            <pc:sldMk cId="573213510" sldId="258"/>
            <ac:cxnSpMk id="193" creationId="{D1BCE5FC-F592-47EA-A56D-85547F88784C}"/>
          </ac:cxnSpMkLst>
        </pc:cxnChg>
        <pc:cxnChg chg="add mod">
          <ac:chgData name="Aleš Radosta" userId="2a84405fb2c4bad8" providerId="LiveId" clId="{24BFD247-A474-4BA4-BE9C-E6C8C1F98F52}" dt="2021-01-13T11:10:28.137" v="462" actId="1076"/>
          <ac:cxnSpMkLst>
            <pc:docMk/>
            <pc:sldMk cId="573213510" sldId="258"/>
            <ac:cxnSpMk id="209" creationId="{85E82B8B-1818-40AE-9667-9B9C04AC5FA0}"/>
          </ac:cxnSpMkLst>
        </pc:cxnChg>
        <pc:cxnChg chg="add mod">
          <ac:chgData name="Aleš Radosta" userId="2a84405fb2c4bad8" providerId="LiveId" clId="{24BFD247-A474-4BA4-BE9C-E6C8C1F98F52}" dt="2021-01-13T11:08:55.274" v="453" actId="1076"/>
          <ac:cxnSpMkLst>
            <pc:docMk/>
            <pc:sldMk cId="573213510" sldId="258"/>
            <ac:cxnSpMk id="211" creationId="{EF7AAC1E-B767-4744-9EEF-25F5A0C640CC}"/>
          </ac:cxnSpMkLst>
        </pc:cxnChg>
        <pc:cxnChg chg="add mod">
          <ac:chgData name="Aleš Radosta" userId="2a84405fb2c4bad8" providerId="LiveId" clId="{24BFD247-A474-4BA4-BE9C-E6C8C1F98F52}" dt="2021-01-13T11:10:28.137" v="462" actId="1076"/>
          <ac:cxnSpMkLst>
            <pc:docMk/>
            <pc:sldMk cId="573213510" sldId="258"/>
            <ac:cxnSpMk id="213" creationId="{A8CF93FA-0F93-49A4-BACB-BF0D0BDF696C}"/>
          </ac:cxnSpMkLst>
        </pc:cxnChg>
        <pc:cxnChg chg="add mod">
          <ac:chgData name="Aleš Radosta" userId="2a84405fb2c4bad8" providerId="LiveId" clId="{24BFD247-A474-4BA4-BE9C-E6C8C1F98F52}" dt="2021-01-13T11:08:57.793" v="455" actId="1076"/>
          <ac:cxnSpMkLst>
            <pc:docMk/>
            <pc:sldMk cId="573213510" sldId="258"/>
            <ac:cxnSpMk id="220" creationId="{B0B9BEC1-D986-4576-A72E-10DC9EF31726}"/>
          </ac:cxnSpMkLst>
        </pc:cxnChg>
      </pc:sldChg>
      <pc:sldChg chg="addSp delSp modSp new mod">
        <pc:chgData name="Aleš Radosta" userId="2a84405fb2c4bad8" providerId="LiveId" clId="{24BFD247-A474-4BA4-BE9C-E6C8C1F98F52}" dt="2021-01-13T11:35:12.947" v="905" actId="21"/>
        <pc:sldMkLst>
          <pc:docMk/>
          <pc:sldMk cId="1847538982" sldId="259"/>
        </pc:sldMkLst>
        <pc:spChg chg="del">
          <ac:chgData name="Aleš Radosta" userId="2a84405fb2c4bad8" providerId="LiveId" clId="{24BFD247-A474-4BA4-BE9C-E6C8C1F98F52}" dt="2021-01-13T11:35:12.947" v="905" actId="21"/>
          <ac:spMkLst>
            <pc:docMk/>
            <pc:sldMk cId="1847538982" sldId="259"/>
            <ac:spMk id="2" creationId="{74B61CAD-B2D7-4D73-866A-05ED2CDB8960}"/>
          </ac:spMkLst>
        </pc:spChg>
        <pc:spChg chg="mod">
          <ac:chgData name="Aleš Radosta" userId="2a84405fb2c4bad8" providerId="LiveId" clId="{24BFD247-A474-4BA4-BE9C-E6C8C1F98F52}" dt="2021-01-13T11:23:52.973" v="612" actId="20577"/>
          <ac:spMkLst>
            <pc:docMk/>
            <pc:sldMk cId="1847538982" sldId="259"/>
            <ac:spMk id="3" creationId="{F28B51A2-1B8F-4738-BC68-6B4AC6D0E55F}"/>
          </ac:spMkLst>
        </pc:spChg>
        <pc:picChg chg="add mod">
          <ac:chgData name="Aleš Radosta" userId="2a84405fb2c4bad8" providerId="LiveId" clId="{24BFD247-A474-4BA4-BE9C-E6C8C1F98F52}" dt="2021-01-12T18:30:23.871" v="348"/>
          <ac:picMkLst>
            <pc:docMk/>
            <pc:sldMk cId="1847538982" sldId="259"/>
            <ac:picMk id="4" creationId="{221C6EDF-E3CD-439B-834A-21E3C06DE3FC}"/>
          </ac:picMkLst>
        </pc:picChg>
      </pc:sldChg>
      <pc:sldChg chg="addSp delSp modSp new mod">
        <pc:chgData name="Aleš Radosta" userId="2a84405fb2c4bad8" providerId="LiveId" clId="{24BFD247-A474-4BA4-BE9C-E6C8C1F98F52}" dt="2021-01-20T12:45:01.711" v="964" actId="14100"/>
        <pc:sldMkLst>
          <pc:docMk/>
          <pc:sldMk cId="3480993522" sldId="260"/>
        </pc:sldMkLst>
        <pc:spChg chg="mod">
          <ac:chgData name="Aleš Radosta" userId="2a84405fb2c4bad8" providerId="LiveId" clId="{24BFD247-A474-4BA4-BE9C-E6C8C1F98F52}" dt="2021-01-13T11:24:31.755" v="632" actId="20577"/>
          <ac:spMkLst>
            <pc:docMk/>
            <pc:sldMk cId="3480993522" sldId="260"/>
            <ac:spMk id="2" creationId="{2A28AAA4-7403-4526-8D90-F7F74E861957}"/>
          </ac:spMkLst>
        </pc:spChg>
        <pc:spChg chg="mod">
          <ac:chgData name="Aleš Radosta" userId="2a84405fb2c4bad8" providerId="LiveId" clId="{24BFD247-A474-4BA4-BE9C-E6C8C1F98F52}" dt="2021-01-20T11:13:18.266" v="956"/>
          <ac:spMkLst>
            <pc:docMk/>
            <pc:sldMk cId="3480993522" sldId="260"/>
            <ac:spMk id="3" creationId="{824BBD07-05F4-4FEA-8C17-3F3CCA2F13BE}"/>
          </ac:spMkLst>
        </pc:spChg>
        <pc:picChg chg="add mod">
          <ac:chgData name="Aleš Radosta" userId="2a84405fb2c4bad8" providerId="LiveId" clId="{24BFD247-A474-4BA4-BE9C-E6C8C1F98F52}" dt="2021-01-12T18:31:55.669" v="366"/>
          <ac:picMkLst>
            <pc:docMk/>
            <pc:sldMk cId="3480993522" sldId="260"/>
            <ac:picMk id="4" creationId="{DE521AB7-89AF-4D94-8237-FA3BB1F26735}"/>
          </ac:picMkLst>
        </pc:picChg>
        <pc:picChg chg="add del mod">
          <ac:chgData name="Aleš Radosta" userId="2a84405fb2c4bad8" providerId="LiveId" clId="{24BFD247-A474-4BA4-BE9C-E6C8C1F98F52}" dt="2021-01-12T18:32:00.610" v="368"/>
          <ac:picMkLst>
            <pc:docMk/>
            <pc:sldMk cId="3480993522" sldId="260"/>
            <ac:picMk id="5" creationId="{0F90CC76-3467-4049-88A3-0D49B666D1EC}"/>
          </ac:picMkLst>
        </pc:picChg>
        <pc:picChg chg="add mod">
          <ac:chgData name="Aleš Radosta" userId="2a84405fb2c4bad8" providerId="LiveId" clId="{24BFD247-A474-4BA4-BE9C-E6C8C1F98F52}" dt="2021-01-20T12:45:01.711" v="964" actId="14100"/>
          <ac:picMkLst>
            <pc:docMk/>
            <pc:sldMk cId="3480993522" sldId="260"/>
            <ac:picMk id="6" creationId="{3E5DB0A3-7F67-40AD-BD84-83350492FDC8}"/>
          </ac:picMkLst>
        </pc:picChg>
        <pc:picChg chg="add del mod">
          <ac:chgData name="Aleš Radosta" userId="2a84405fb2c4bad8" providerId="LiveId" clId="{24BFD247-A474-4BA4-BE9C-E6C8C1F98F52}" dt="2021-01-20T12:44:30.987" v="963" actId="21"/>
          <ac:picMkLst>
            <pc:docMk/>
            <pc:sldMk cId="3480993522" sldId="260"/>
            <ac:picMk id="1026" creationId="{313000DD-17EE-4F62-AFA8-88B9E7CB0DF9}"/>
          </ac:picMkLst>
        </pc:picChg>
      </pc:sldChg>
      <pc:sldChg chg="addSp modSp new mod">
        <pc:chgData name="Aleš Radosta" userId="2a84405fb2c4bad8" providerId="LiveId" clId="{24BFD247-A474-4BA4-BE9C-E6C8C1F98F52}" dt="2021-01-20T12:45:13.743" v="967" actId="1076"/>
        <pc:sldMkLst>
          <pc:docMk/>
          <pc:sldMk cId="4031050496" sldId="261"/>
        </pc:sldMkLst>
        <pc:spChg chg="mod">
          <ac:chgData name="Aleš Radosta" userId="2a84405fb2c4bad8" providerId="LiveId" clId="{24BFD247-A474-4BA4-BE9C-E6C8C1F98F52}" dt="2021-01-13T11:33:34.566" v="893" actId="122"/>
          <ac:spMkLst>
            <pc:docMk/>
            <pc:sldMk cId="4031050496" sldId="261"/>
            <ac:spMk id="2" creationId="{AAB62BC4-DA76-4B7C-8D0F-7342A8C181C7}"/>
          </ac:spMkLst>
        </pc:spChg>
        <pc:spChg chg="mod">
          <ac:chgData name="Aleš Radosta" userId="2a84405fb2c4bad8" providerId="LiveId" clId="{24BFD247-A474-4BA4-BE9C-E6C8C1F98F52}" dt="2021-01-20T11:13:00.527" v="947" actId="20577"/>
          <ac:spMkLst>
            <pc:docMk/>
            <pc:sldMk cId="4031050496" sldId="261"/>
            <ac:spMk id="3" creationId="{B28A1658-AAE2-4D01-AD64-739583FFAE39}"/>
          </ac:spMkLst>
        </pc:spChg>
        <pc:picChg chg="add mod">
          <ac:chgData name="Aleš Radosta" userId="2a84405fb2c4bad8" providerId="LiveId" clId="{24BFD247-A474-4BA4-BE9C-E6C8C1F98F52}" dt="2021-01-12T18:32:02.332" v="369"/>
          <ac:picMkLst>
            <pc:docMk/>
            <pc:sldMk cId="4031050496" sldId="261"/>
            <ac:picMk id="4" creationId="{C46B7AEB-D6FC-43F8-A9C0-5A5AB5F4DBD7}"/>
          </ac:picMkLst>
        </pc:picChg>
        <pc:picChg chg="add mod">
          <ac:chgData name="Aleš Radosta" userId="2a84405fb2c4bad8" providerId="LiveId" clId="{24BFD247-A474-4BA4-BE9C-E6C8C1F98F52}" dt="2021-01-20T12:45:13.743" v="967" actId="1076"/>
          <ac:picMkLst>
            <pc:docMk/>
            <pc:sldMk cId="4031050496" sldId="261"/>
            <ac:picMk id="5" creationId="{63FE50D8-3AE2-4AFA-93E3-6BA1A70B43B8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5FD9B77-F976-474B-BD8F-734C548998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B406D8F-1912-4293-AC52-9931B3BB6B1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53A6867-AF81-43C4-B32B-28C1115CCF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731DA-38B7-43BC-AC9E-9DFD0C2F2BA0}" type="datetimeFigureOut">
              <a:rPr lang="cs-CZ" smtClean="0"/>
              <a:t>20.01.2021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74B2F1E-83B4-4D78-BB27-0F188DF437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4E2B7F5-D390-48BA-B8DB-973FB4A671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03654-925D-4C19-9FC3-0E8D5B1835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327314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B528C26-A05D-4228-8398-A4D6DD23F4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5A260152-1268-4E74-94BF-9AB93E00BC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8737F91-B67E-4748-9908-F80478FCEA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731DA-38B7-43BC-AC9E-9DFD0C2F2BA0}" type="datetimeFigureOut">
              <a:rPr lang="cs-CZ" smtClean="0"/>
              <a:t>20.01.2021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DA505CF-C977-44B4-AC6D-DAC3C7809D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7C534B3-8F96-4839-A127-0EAFE7BECF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03654-925D-4C19-9FC3-0E8D5B1835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28248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6008AAB9-1CCC-4D38-8E88-C22351661DB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09BA4AB3-B06C-48A5-BC39-253D9C5E76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672A7A8-3886-4F09-8CA6-AAEAE8FAFA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731DA-38B7-43BC-AC9E-9DFD0C2F2BA0}" type="datetimeFigureOut">
              <a:rPr lang="cs-CZ" smtClean="0"/>
              <a:t>20.01.2021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281562D-5ACE-422C-AFF2-42AFEFB234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C44BD5D-5BCD-4120-8FB5-0F69FD5BE7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03654-925D-4C19-9FC3-0E8D5B1835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774830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3DC93F1-A530-49D4-81C9-1F1F1A9B66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F06BE17-F9A6-4FF1-9425-763E407B1B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8B3E4F3-4BFA-4FEA-989C-2D18709659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731DA-38B7-43BC-AC9E-9DFD0C2F2BA0}" type="datetimeFigureOut">
              <a:rPr lang="cs-CZ" smtClean="0"/>
              <a:t>20.01.2021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990CAD6-3134-4F66-BC09-AEECB3B530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A4730F4-19ED-499E-B2F6-734B42EC9A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03654-925D-4C19-9FC3-0E8D5B1835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859818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C7933C9-05B2-4F13-B5C4-46CC9272C3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D165E12F-42A9-4106-82A9-7D0DD33749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95FA919-220B-46A8-97AF-D87E66C481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731DA-38B7-43BC-AC9E-9DFD0C2F2BA0}" type="datetimeFigureOut">
              <a:rPr lang="cs-CZ" smtClean="0"/>
              <a:t>20.01.2021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C297B45-A218-478A-8A6F-661485593C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6A1B0D4-0BD6-4B58-B8BE-E0F6FAA699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03654-925D-4C19-9FC3-0E8D5B1835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32669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8734BE9-B09C-465D-8B22-56AE675894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984358D-7684-460C-BC7A-06C3C3D3EAE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10A23C25-F244-4555-949A-C99B520F9E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CE5DE681-BFA9-445F-A269-D488E86AB9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731DA-38B7-43BC-AC9E-9DFD0C2F2BA0}" type="datetimeFigureOut">
              <a:rPr lang="cs-CZ" smtClean="0"/>
              <a:t>20.01.2021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2F0AA0C-E0F4-4488-A5FA-BEA024A3FB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2D1866E-BF71-409B-9A9E-9D016ACD49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03654-925D-4C19-9FC3-0E8D5B1835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01579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26E27E3-007E-48D2-8836-EB485E211D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6A5D083B-25C7-4B5C-9749-A36CC23CB5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3027D84E-90F2-4EB8-90A0-06917EFDB1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B92728D6-073A-4ACF-974D-49E87D328E9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B3F5FD69-CC93-462D-B949-A6D2925D392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F8796F11-97CD-477A-A926-F5A248BCC6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731DA-38B7-43BC-AC9E-9DFD0C2F2BA0}" type="datetimeFigureOut">
              <a:rPr lang="cs-CZ" smtClean="0"/>
              <a:t>20.01.2021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A7679207-85AA-4B78-8A12-BC18D239AF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65B34762-1DD0-4176-ACF7-F9934F7122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03654-925D-4C19-9FC3-0E8D5B1835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86287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89986CF-86A8-4979-A4D9-ED9B9D6534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2E0F188D-C243-45BC-8E02-6C3930EC8C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731DA-38B7-43BC-AC9E-9DFD0C2F2BA0}" type="datetimeFigureOut">
              <a:rPr lang="cs-CZ" smtClean="0"/>
              <a:t>20.01.2021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E51251E3-AC0C-422B-9D44-2FF77E1F9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EC58864B-97F1-4043-9027-392749C865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03654-925D-4C19-9FC3-0E8D5B1835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53638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064AFF03-A7E3-4EA5-8513-70B8000382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731DA-38B7-43BC-AC9E-9DFD0C2F2BA0}" type="datetimeFigureOut">
              <a:rPr lang="cs-CZ" smtClean="0"/>
              <a:t>20.01.2021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E2926EE5-F1A2-4646-ACCF-2349309005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B17AAF8F-6358-4663-910F-8538A19994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03654-925D-4C19-9FC3-0E8D5B1835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38401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0815A5C-DED0-419B-9238-4D22613187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929BAA3-D11D-4CBE-B310-F4318CD4EA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830E0EAC-496C-465F-AF96-49AED41022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16BDD30-8F99-4676-B081-2F2B99604A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731DA-38B7-43BC-AC9E-9DFD0C2F2BA0}" type="datetimeFigureOut">
              <a:rPr lang="cs-CZ" smtClean="0"/>
              <a:t>20.01.2021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F88C69A-037F-46EF-9A6D-8CA13E70C2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42F996D4-601B-456E-A7B4-7BE2CA59E9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03654-925D-4C19-9FC3-0E8D5B1835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22598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1FA0239-1053-48A8-96B9-C881BB8586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FB0306A6-6DB8-4D01-B04B-005FC55F897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AC5AB2E8-5B28-4CB3-AC08-6339822252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E8A9603-7747-4620-ABC9-D383546960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731DA-38B7-43BC-AC9E-9DFD0C2F2BA0}" type="datetimeFigureOut">
              <a:rPr lang="cs-CZ" smtClean="0"/>
              <a:t>20.01.2021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31B681B-C063-4229-88B2-3FB1EE586D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97AE309-177D-403E-9943-BEED53EBCF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03654-925D-4C19-9FC3-0E8D5B1835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51179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94786779-3852-4361-9CF1-E71EE2CE7C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24118DF-AC35-4726-B5F0-2CC9C021AF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B3966A0-6687-4F27-A8A0-4D5DD659D9D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E731DA-38B7-43BC-AC9E-9DFD0C2F2BA0}" type="datetimeFigureOut">
              <a:rPr lang="cs-CZ" smtClean="0"/>
              <a:t>20.01.2021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5B7750B-49DC-4815-BF61-E91E9EC7741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4B89B78-302E-45AE-9A93-E6E88D5D46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203654-925D-4C19-9FC3-0E8D5B1835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5287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 descr="Obsah obrázku text, klipart&#10;&#10;Popis byl vytvořen automaticky">
            <a:extLst>
              <a:ext uri="{FF2B5EF4-FFF2-40B4-BE49-F238E27FC236}">
                <a16:creationId xmlns:a16="http://schemas.microsoft.com/office/drawing/2014/main" id="{EFDFC93C-71C7-48FB-9753-2AD37C27198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4202" y="2561339"/>
            <a:ext cx="8123596" cy="17353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28253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Ovál 58">
            <a:extLst>
              <a:ext uri="{FF2B5EF4-FFF2-40B4-BE49-F238E27FC236}">
                <a16:creationId xmlns:a16="http://schemas.microsoft.com/office/drawing/2014/main" id="{161058FF-46BA-41BA-BFE3-C3F857318EF5}"/>
              </a:ext>
            </a:extLst>
          </p:cNvPr>
          <p:cNvSpPr/>
          <p:nvPr/>
        </p:nvSpPr>
        <p:spPr>
          <a:xfrm>
            <a:off x="1795319" y="1394690"/>
            <a:ext cx="1884218" cy="1099127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NAME</a:t>
            </a:r>
          </a:p>
        </p:txBody>
      </p:sp>
      <p:sp>
        <p:nvSpPr>
          <p:cNvPr id="60" name="Ovál 59">
            <a:extLst>
              <a:ext uri="{FF2B5EF4-FFF2-40B4-BE49-F238E27FC236}">
                <a16:creationId xmlns:a16="http://schemas.microsoft.com/office/drawing/2014/main" id="{7AF419BA-AD9E-474F-B1E2-B778E74ECF54}"/>
              </a:ext>
            </a:extLst>
          </p:cNvPr>
          <p:cNvSpPr/>
          <p:nvPr/>
        </p:nvSpPr>
        <p:spPr>
          <a:xfrm>
            <a:off x="1790983" y="3578510"/>
            <a:ext cx="1884218" cy="1099127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PRODUCT</a:t>
            </a:r>
          </a:p>
        </p:txBody>
      </p:sp>
      <p:sp>
        <p:nvSpPr>
          <p:cNvPr id="61" name="Ovál 60">
            <a:extLst>
              <a:ext uri="{FF2B5EF4-FFF2-40B4-BE49-F238E27FC236}">
                <a16:creationId xmlns:a16="http://schemas.microsoft.com/office/drawing/2014/main" id="{F622B63A-1B80-40DC-9095-39A106A24D04}"/>
              </a:ext>
            </a:extLst>
          </p:cNvPr>
          <p:cNvSpPr/>
          <p:nvPr/>
        </p:nvSpPr>
        <p:spPr>
          <a:xfrm>
            <a:off x="6548231" y="1533801"/>
            <a:ext cx="1884218" cy="1099127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MARKETING</a:t>
            </a:r>
          </a:p>
        </p:txBody>
      </p:sp>
      <p:sp>
        <p:nvSpPr>
          <p:cNvPr id="62" name="Ovál 61">
            <a:extLst>
              <a:ext uri="{FF2B5EF4-FFF2-40B4-BE49-F238E27FC236}">
                <a16:creationId xmlns:a16="http://schemas.microsoft.com/office/drawing/2014/main" id="{BB4CA07C-8F8D-4AE3-986F-D11EE83D9B94}"/>
              </a:ext>
            </a:extLst>
          </p:cNvPr>
          <p:cNvSpPr/>
          <p:nvPr/>
        </p:nvSpPr>
        <p:spPr>
          <a:xfrm>
            <a:off x="6881164" y="3700215"/>
            <a:ext cx="1884218" cy="1099127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TARGET GROUP</a:t>
            </a:r>
          </a:p>
        </p:txBody>
      </p:sp>
      <p:sp>
        <p:nvSpPr>
          <p:cNvPr id="63" name="Ovál 62">
            <a:extLst>
              <a:ext uri="{FF2B5EF4-FFF2-40B4-BE49-F238E27FC236}">
                <a16:creationId xmlns:a16="http://schemas.microsoft.com/office/drawing/2014/main" id="{53509744-226A-4D46-84F6-750BD7069F65}"/>
              </a:ext>
            </a:extLst>
          </p:cNvPr>
          <p:cNvSpPr/>
          <p:nvPr/>
        </p:nvSpPr>
        <p:spPr>
          <a:xfrm>
            <a:off x="268439" y="341746"/>
            <a:ext cx="1495706" cy="591128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err="1"/>
              <a:t>Futuristic</a:t>
            </a:r>
            <a:endParaRPr lang="cs-CZ" dirty="0"/>
          </a:p>
        </p:txBody>
      </p:sp>
      <p:sp>
        <p:nvSpPr>
          <p:cNvPr id="64" name="Ovál 63">
            <a:extLst>
              <a:ext uri="{FF2B5EF4-FFF2-40B4-BE49-F238E27FC236}">
                <a16:creationId xmlns:a16="http://schemas.microsoft.com/office/drawing/2014/main" id="{68B5C28B-0ED7-4CA1-B386-0723E9B55F23}"/>
              </a:ext>
            </a:extLst>
          </p:cNvPr>
          <p:cNvSpPr/>
          <p:nvPr/>
        </p:nvSpPr>
        <p:spPr>
          <a:xfrm>
            <a:off x="3043381" y="245916"/>
            <a:ext cx="1366981" cy="686958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Czech </a:t>
            </a:r>
            <a:r>
              <a:rPr lang="cs-CZ" dirty="0" err="1"/>
              <a:t>village</a:t>
            </a:r>
            <a:endParaRPr lang="cs-CZ" dirty="0"/>
          </a:p>
        </p:txBody>
      </p:sp>
      <p:sp>
        <p:nvSpPr>
          <p:cNvPr id="65" name="Ovál 64">
            <a:extLst>
              <a:ext uri="{FF2B5EF4-FFF2-40B4-BE49-F238E27FC236}">
                <a16:creationId xmlns:a16="http://schemas.microsoft.com/office/drawing/2014/main" id="{94D109F4-03FB-473C-800E-6001C9B71B49}"/>
              </a:ext>
            </a:extLst>
          </p:cNvPr>
          <p:cNvSpPr/>
          <p:nvPr/>
        </p:nvSpPr>
        <p:spPr>
          <a:xfrm>
            <a:off x="64943" y="2761090"/>
            <a:ext cx="2068361" cy="715237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err="1"/>
              <a:t>Modern</a:t>
            </a:r>
            <a:r>
              <a:rPr lang="cs-CZ" dirty="0"/>
              <a:t> </a:t>
            </a:r>
            <a:r>
              <a:rPr lang="cs-CZ" dirty="0" err="1"/>
              <a:t>technologies</a:t>
            </a:r>
            <a:endParaRPr lang="cs-CZ" dirty="0"/>
          </a:p>
        </p:txBody>
      </p:sp>
      <p:sp>
        <p:nvSpPr>
          <p:cNvPr id="66" name="Ovál 65">
            <a:extLst>
              <a:ext uri="{FF2B5EF4-FFF2-40B4-BE49-F238E27FC236}">
                <a16:creationId xmlns:a16="http://schemas.microsoft.com/office/drawing/2014/main" id="{1261BD43-A934-45C2-9A62-E38C066B72AA}"/>
              </a:ext>
            </a:extLst>
          </p:cNvPr>
          <p:cNvSpPr/>
          <p:nvPr/>
        </p:nvSpPr>
        <p:spPr>
          <a:xfrm>
            <a:off x="723231" y="5005522"/>
            <a:ext cx="1953492" cy="919602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err="1"/>
              <a:t>Electronic</a:t>
            </a:r>
            <a:r>
              <a:rPr lang="cs-CZ" dirty="0"/>
              <a:t> </a:t>
            </a:r>
            <a:r>
              <a:rPr lang="cs-CZ" dirty="0" err="1"/>
              <a:t>accessories</a:t>
            </a:r>
            <a:endParaRPr lang="cs-CZ" dirty="0"/>
          </a:p>
        </p:txBody>
      </p:sp>
      <p:sp>
        <p:nvSpPr>
          <p:cNvPr id="67" name="Ovál 66">
            <a:extLst>
              <a:ext uri="{FF2B5EF4-FFF2-40B4-BE49-F238E27FC236}">
                <a16:creationId xmlns:a16="http://schemas.microsoft.com/office/drawing/2014/main" id="{81FA4901-99F7-40D7-884A-EB6353D3F0CF}"/>
              </a:ext>
            </a:extLst>
          </p:cNvPr>
          <p:cNvSpPr/>
          <p:nvPr/>
        </p:nvSpPr>
        <p:spPr>
          <a:xfrm>
            <a:off x="9854578" y="3456443"/>
            <a:ext cx="1568801" cy="74701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Instagram</a:t>
            </a:r>
          </a:p>
        </p:txBody>
      </p:sp>
      <p:sp>
        <p:nvSpPr>
          <p:cNvPr id="68" name="Ovál 67">
            <a:extLst>
              <a:ext uri="{FF2B5EF4-FFF2-40B4-BE49-F238E27FC236}">
                <a16:creationId xmlns:a16="http://schemas.microsoft.com/office/drawing/2014/main" id="{F137CCCE-5ECF-4987-89CD-B5355FC2860C}"/>
              </a:ext>
            </a:extLst>
          </p:cNvPr>
          <p:cNvSpPr/>
          <p:nvPr/>
        </p:nvSpPr>
        <p:spPr>
          <a:xfrm>
            <a:off x="10235278" y="1188309"/>
            <a:ext cx="1366981" cy="860158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Google</a:t>
            </a:r>
          </a:p>
        </p:txBody>
      </p:sp>
      <p:sp>
        <p:nvSpPr>
          <p:cNvPr id="69" name="Ovál 68">
            <a:extLst>
              <a:ext uri="{FF2B5EF4-FFF2-40B4-BE49-F238E27FC236}">
                <a16:creationId xmlns:a16="http://schemas.microsoft.com/office/drawing/2014/main" id="{ACA4F030-2642-4875-B4A8-2C71B23035A8}"/>
              </a:ext>
            </a:extLst>
          </p:cNvPr>
          <p:cNvSpPr/>
          <p:nvPr/>
        </p:nvSpPr>
        <p:spPr>
          <a:xfrm>
            <a:off x="9382372" y="4777851"/>
            <a:ext cx="1850922" cy="83358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IT </a:t>
            </a:r>
            <a:r>
              <a:rPr lang="cs-CZ" dirty="0" err="1"/>
              <a:t>companies</a:t>
            </a:r>
            <a:endParaRPr lang="cs-CZ" dirty="0"/>
          </a:p>
        </p:txBody>
      </p:sp>
      <p:sp>
        <p:nvSpPr>
          <p:cNvPr id="70" name="Ovál 69">
            <a:extLst>
              <a:ext uri="{FF2B5EF4-FFF2-40B4-BE49-F238E27FC236}">
                <a16:creationId xmlns:a16="http://schemas.microsoft.com/office/drawing/2014/main" id="{08AA4089-DA69-47F3-BA96-3470B4BB61C7}"/>
              </a:ext>
            </a:extLst>
          </p:cNvPr>
          <p:cNvSpPr/>
          <p:nvPr/>
        </p:nvSpPr>
        <p:spPr>
          <a:xfrm>
            <a:off x="6822166" y="5688263"/>
            <a:ext cx="1547090" cy="591128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err="1"/>
              <a:t>students</a:t>
            </a:r>
            <a:endParaRPr lang="cs-CZ" dirty="0"/>
          </a:p>
        </p:txBody>
      </p:sp>
      <p:cxnSp>
        <p:nvCxnSpPr>
          <p:cNvPr id="85" name="Spojnice: zakřivená 84">
            <a:extLst>
              <a:ext uri="{FF2B5EF4-FFF2-40B4-BE49-F238E27FC236}">
                <a16:creationId xmlns:a16="http://schemas.microsoft.com/office/drawing/2014/main" id="{080635A5-19D0-4FB8-BD5C-21DC99B99080}"/>
              </a:ext>
            </a:extLst>
          </p:cNvPr>
          <p:cNvCxnSpPr>
            <a:cxnSpLocks/>
            <a:stCxn id="59" idx="2"/>
          </p:cNvCxnSpPr>
          <p:nvPr/>
        </p:nvCxnSpPr>
        <p:spPr>
          <a:xfrm rot="10800000">
            <a:off x="987719" y="932876"/>
            <a:ext cx="807601" cy="1011379"/>
          </a:xfrm>
          <a:prstGeom prst="curvedConnector2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7" name="Spojnice: zakřivená 86">
            <a:extLst>
              <a:ext uri="{FF2B5EF4-FFF2-40B4-BE49-F238E27FC236}">
                <a16:creationId xmlns:a16="http://schemas.microsoft.com/office/drawing/2014/main" id="{FC5D7E6F-E0B8-4345-BFBF-184C096A0381}"/>
              </a:ext>
            </a:extLst>
          </p:cNvPr>
          <p:cNvCxnSpPr>
            <a:cxnSpLocks/>
            <a:stCxn id="59" idx="0"/>
            <a:endCxn id="64" idx="3"/>
          </p:cNvCxnSpPr>
          <p:nvPr/>
        </p:nvCxnSpPr>
        <p:spPr>
          <a:xfrm rot="5400000" flipH="1" flipV="1">
            <a:off x="2709290" y="860410"/>
            <a:ext cx="562419" cy="506143"/>
          </a:xfrm>
          <a:prstGeom prst="curved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9" name="Spojnice: zakřivená 88">
            <a:extLst>
              <a:ext uri="{FF2B5EF4-FFF2-40B4-BE49-F238E27FC236}">
                <a16:creationId xmlns:a16="http://schemas.microsoft.com/office/drawing/2014/main" id="{DD062AF0-A09B-42AE-AE64-7ECD16F16C2C}"/>
              </a:ext>
            </a:extLst>
          </p:cNvPr>
          <p:cNvCxnSpPr>
            <a:cxnSpLocks/>
            <a:stCxn id="60" idx="2"/>
            <a:endCxn id="65" idx="4"/>
          </p:cNvCxnSpPr>
          <p:nvPr/>
        </p:nvCxnSpPr>
        <p:spPr>
          <a:xfrm rot="10800000">
            <a:off x="1099125" y="3476328"/>
            <a:ext cx="691859" cy="651747"/>
          </a:xfrm>
          <a:prstGeom prst="curvedConnector2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1" name="Spojnice: zakřivená 90">
            <a:extLst>
              <a:ext uri="{FF2B5EF4-FFF2-40B4-BE49-F238E27FC236}">
                <a16:creationId xmlns:a16="http://schemas.microsoft.com/office/drawing/2014/main" id="{60F04BDE-742C-4F2B-8505-7F76AC237607}"/>
              </a:ext>
            </a:extLst>
          </p:cNvPr>
          <p:cNvCxnSpPr>
            <a:cxnSpLocks/>
            <a:stCxn id="60" idx="3"/>
            <a:endCxn id="66" idx="2"/>
          </p:cNvCxnSpPr>
          <p:nvPr/>
        </p:nvCxnSpPr>
        <p:spPr>
          <a:xfrm rot="5400000">
            <a:off x="920752" y="4319154"/>
            <a:ext cx="948649" cy="1343689"/>
          </a:xfrm>
          <a:prstGeom prst="curvedConnector4">
            <a:avLst>
              <a:gd name="adj1" fmla="val 17282"/>
              <a:gd name="adj2" fmla="val 117013"/>
            </a:avLst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8" name="Spojnice: zakřivená 117">
            <a:extLst>
              <a:ext uri="{FF2B5EF4-FFF2-40B4-BE49-F238E27FC236}">
                <a16:creationId xmlns:a16="http://schemas.microsoft.com/office/drawing/2014/main" id="{127347A0-3B7B-49F2-BFDF-D4A6239C670E}"/>
              </a:ext>
            </a:extLst>
          </p:cNvPr>
          <p:cNvCxnSpPr>
            <a:cxnSpLocks/>
            <a:stCxn id="62" idx="6"/>
            <a:endCxn id="69" idx="3"/>
          </p:cNvCxnSpPr>
          <p:nvPr/>
        </p:nvCxnSpPr>
        <p:spPr>
          <a:xfrm>
            <a:off x="8765382" y="4249779"/>
            <a:ext cx="888051" cy="1239577"/>
          </a:xfrm>
          <a:prstGeom prst="curvedConnector4">
            <a:avLst>
              <a:gd name="adj1" fmla="val 34738"/>
              <a:gd name="adj2" fmla="val 118442"/>
            </a:avLst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0" name="Spojnice: zakřivená 119">
            <a:extLst>
              <a:ext uri="{FF2B5EF4-FFF2-40B4-BE49-F238E27FC236}">
                <a16:creationId xmlns:a16="http://schemas.microsoft.com/office/drawing/2014/main" id="{01B74B45-7DB5-4AAD-B24A-E7F996F086EE}"/>
              </a:ext>
            </a:extLst>
          </p:cNvPr>
          <p:cNvCxnSpPr>
            <a:cxnSpLocks/>
            <a:stCxn id="62" idx="3"/>
            <a:endCxn id="70" idx="2"/>
          </p:cNvCxnSpPr>
          <p:nvPr/>
        </p:nvCxnSpPr>
        <p:spPr>
          <a:xfrm rot="5400000">
            <a:off x="6316910" y="5143636"/>
            <a:ext cx="1345448" cy="334935"/>
          </a:xfrm>
          <a:prstGeom prst="curvedConnector4">
            <a:avLst>
              <a:gd name="adj1" fmla="val 33034"/>
              <a:gd name="adj2" fmla="val 168252"/>
            </a:avLst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8" name="Ovál 137">
            <a:extLst>
              <a:ext uri="{FF2B5EF4-FFF2-40B4-BE49-F238E27FC236}">
                <a16:creationId xmlns:a16="http://schemas.microsoft.com/office/drawing/2014/main" id="{EF8FC5AC-681B-48F8-98A5-F7B7A7BB69F8}"/>
              </a:ext>
            </a:extLst>
          </p:cNvPr>
          <p:cNvSpPr/>
          <p:nvPr/>
        </p:nvSpPr>
        <p:spPr>
          <a:xfrm>
            <a:off x="3645039" y="5038190"/>
            <a:ext cx="1366981" cy="69404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err="1"/>
              <a:t>Tablets</a:t>
            </a:r>
            <a:endParaRPr lang="cs-CZ" dirty="0"/>
          </a:p>
        </p:txBody>
      </p:sp>
      <p:sp>
        <p:nvSpPr>
          <p:cNvPr id="142" name="Ovál 141">
            <a:extLst>
              <a:ext uri="{FF2B5EF4-FFF2-40B4-BE49-F238E27FC236}">
                <a16:creationId xmlns:a16="http://schemas.microsoft.com/office/drawing/2014/main" id="{2B25524E-03B1-4387-8B46-3FBB7E6208D5}"/>
              </a:ext>
            </a:extLst>
          </p:cNvPr>
          <p:cNvSpPr/>
          <p:nvPr/>
        </p:nvSpPr>
        <p:spPr>
          <a:xfrm>
            <a:off x="2990499" y="6071122"/>
            <a:ext cx="1652338" cy="60498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err="1"/>
              <a:t>Electronic</a:t>
            </a:r>
            <a:r>
              <a:rPr lang="cs-CZ" dirty="0"/>
              <a:t> pens</a:t>
            </a:r>
          </a:p>
        </p:txBody>
      </p:sp>
      <p:cxnSp>
        <p:nvCxnSpPr>
          <p:cNvPr id="144" name="Spojnice: zakřivená 143">
            <a:extLst>
              <a:ext uri="{FF2B5EF4-FFF2-40B4-BE49-F238E27FC236}">
                <a16:creationId xmlns:a16="http://schemas.microsoft.com/office/drawing/2014/main" id="{D15D151E-FA7D-47BA-AD92-98E55D623570}"/>
              </a:ext>
            </a:extLst>
          </p:cNvPr>
          <p:cNvCxnSpPr>
            <a:stCxn id="66" idx="7"/>
            <a:endCxn id="138" idx="2"/>
          </p:cNvCxnSpPr>
          <p:nvPr/>
        </p:nvCxnSpPr>
        <p:spPr>
          <a:xfrm rot="16200000" flipH="1">
            <a:off x="2895332" y="4635503"/>
            <a:ext cx="245015" cy="1254398"/>
          </a:xfrm>
          <a:prstGeom prst="curvedConnector4">
            <a:avLst>
              <a:gd name="adj1" fmla="val -93300"/>
              <a:gd name="adj2" fmla="val 61403"/>
            </a:avLst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6" name="Spojnice: zakřivená 145">
            <a:extLst>
              <a:ext uri="{FF2B5EF4-FFF2-40B4-BE49-F238E27FC236}">
                <a16:creationId xmlns:a16="http://schemas.microsoft.com/office/drawing/2014/main" id="{90E588FA-A58D-40A0-B381-8554F58FC18F}"/>
              </a:ext>
            </a:extLst>
          </p:cNvPr>
          <p:cNvCxnSpPr>
            <a:cxnSpLocks/>
            <a:stCxn id="66" idx="5"/>
            <a:endCxn id="142" idx="2"/>
          </p:cNvCxnSpPr>
          <p:nvPr/>
        </p:nvCxnSpPr>
        <p:spPr>
          <a:xfrm rot="16200000" flipH="1">
            <a:off x="2398989" y="5782103"/>
            <a:ext cx="583162" cy="599858"/>
          </a:xfrm>
          <a:prstGeom prst="curvedConnector2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4" name="Ovál 163">
            <a:extLst>
              <a:ext uri="{FF2B5EF4-FFF2-40B4-BE49-F238E27FC236}">
                <a16:creationId xmlns:a16="http://schemas.microsoft.com/office/drawing/2014/main" id="{02BB22AA-F86B-4FE6-8407-FC0E81E9B03E}"/>
              </a:ext>
            </a:extLst>
          </p:cNvPr>
          <p:cNvSpPr/>
          <p:nvPr/>
        </p:nvSpPr>
        <p:spPr>
          <a:xfrm>
            <a:off x="4525814" y="2632928"/>
            <a:ext cx="2129132" cy="128919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ONEN SVĚT</a:t>
            </a:r>
          </a:p>
        </p:txBody>
      </p:sp>
      <p:cxnSp>
        <p:nvCxnSpPr>
          <p:cNvPr id="184" name="Spojnice: zakřivená 183">
            <a:extLst>
              <a:ext uri="{FF2B5EF4-FFF2-40B4-BE49-F238E27FC236}">
                <a16:creationId xmlns:a16="http://schemas.microsoft.com/office/drawing/2014/main" id="{3793D6E4-8DA9-42AF-9AAD-3E3EDA8ADFA3}"/>
              </a:ext>
            </a:extLst>
          </p:cNvPr>
          <p:cNvCxnSpPr>
            <a:stCxn id="164" idx="1"/>
            <a:endCxn id="59" idx="5"/>
          </p:cNvCxnSpPr>
          <p:nvPr/>
        </p:nvCxnSpPr>
        <p:spPr>
          <a:xfrm rot="16200000" flipV="1">
            <a:off x="3876173" y="1860282"/>
            <a:ext cx="488873" cy="1434018"/>
          </a:xfrm>
          <a:prstGeom prst="curvedConnector3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8" name="Spojnice: zakřivená 187">
            <a:extLst>
              <a:ext uri="{FF2B5EF4-FFF2-40B4-BE49-F238E27FC236}">
                <a16:creationId xmlns:a16="http://schemas.microsoft.com/office/drawing/2014/main" id="{34ED34DC-B589-4E8B-9893-915BFF4868D3}"/>
              </a:ext>
            </a:extLst>
          </p:cNvPr>
          <p:cNvCxnSpPr>
            <a:stCxn id="164" idx="7"/>
            <a:endCxn id="61" idx="2"/>
          </p:cNvCxnSpPr>
          <p:nvPr/>
        </p:nvCxnSpPr>
        <p:spPr>
          <a:xfrm rot="5400000" flipH="1" flipV="1">
            <a:off x="6076505" y="2350002"/>
            <a:ext cx="738362" cy="205089"/>
          </a:xfrm>
          <a:prstGeom prst="curvedConnector2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0" name="Spojnice: zakřivená 189">
            <a:extLst>
              <a:ext uri="{FF2B5EF4-FFF2-40B4-BE49-F238E27FC236}">
                <a16:creationId xmlns:a16="http://schemas.microsoft.com/office/drawing/2014/main" id="{F93A3E1D-3840-418C-8FB8-B5837B97AC7B}"/>
              </a:ext>
            </a:extLst>
          </p:cNvPr>
          <p:cNvCxnSpPr>
            <a:stCxn id="164" idx="5"/>
            <a:endCxn id="62" idx="2"/>
          </p:cNvCxnSpPr>
          <p:nvPr/>
        </p:nvCxnSpPr>
        <p:spPr>
          <a:xfrm rot="16200000" flipH="1">
            <a:off x="6353928" y="3722542"/>
            <a:ext cx="516451" cy="538022"/>
          </a:xfrm>
          <a:prstGeom prst="curvedConnector2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3" name="Spojnice: zakřivená 192">
            <a:extLst>
              <a:ext uri="{FF2B5EF4-FFF2-40B4-BE49-F238E27FC236}">
                <a16:creationId xmlns:a16="http://schemas.microsoft.com/office/drawing/2014/main" id="{D1BCE5FC-F592-47EA-A56D-85547F88784C}"/>
              </a:ext>
            </a:extLst>
          </p:cNvPr>
          <p:cNvCxnSpPr>
            <a:stCxn id="164" idx="3"/>
            <a:endCxn id="60" idx="6"/>
          </p:cNvCxnSpPr>
          <p:nvPr/>
        </p:nvCxnSpPr>
        <p:spPr>
          <a:xfrm rot="5400000">
            <a:off x="4059037" y="3349493"/>
            <a:ext cx="394746" cy="1162417"/>
          </a:xfrm>
          <a:prstGeom prst="curvedConnector2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9" name="Ovál 198">
            <a:extLst>
              <a:ext uri="{FF2B5EF4-FFF2-40B4-BE49-F238E27FC236}">
                <a16:creationId xmlns:a16="http://schemas.microsoft.com/office/drawing/2014/main" id="{FD278BB5-7864-4F1D-B5DE-5B5C521CE850}"/>
              </a:ext>
            </a:extLst>
          </p:cNvPr>
          <p:cNvSpPr/>
          <p:nvPr/>
        </p:nvSpPr>
        <p:spPr>
          <a:xfrm>
            <a:off x="5689598" y="275416"/>
            <a:ext cx="1640103" cy="83358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err="1"/>
              <a:t>billboards</a:t>
            </a:r>
            <a:endParaRPr lang="cs-CZ" dirty="0"/>
          </a:p>
        </p:txBody>
      </p:sp>
      <p:sp>
        <p:nvSpPr>
          <p:cNvPr id="201" name="Ovál 200">
            <a:extLst>
              <a:ext uri="{FF2B5EF4-FFF2-40B4-BE49-F238E27FC236}">
                <a16:creationId xmlns:a16="http://schemas.microsoft.com/office/drawing/2014/main" id="{925D23EC-4861-47A6-95EB-6D114DFEB364}"/>
              </a:ext>
            </a:extLst>
          </p:cNvPr>
          <p:cNvSpPr/>
          <p:nvPr/>
        </p:nvSpPr>
        <p:spPr>
          <a:xfrm>
            <a:off x="8646341" y="2127197"/>
            <a:ext cx="2322303" cy="94224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err="1"/>
              <a:t>advertisements</a:t>
            </a:r>
            <a:endParaRPr lang="cs-CZ" dirty="0"/>
          </a:p>
        </p:txBody>
      </p:sp>
      <p:cxnSp>
        <p:nvCxnSpPr>
          <p:cNvPr id="209" name="Spojnice: zakřivená 208">
            <a:extLst>
              <a:ext uri="{FF2B5EF4-FFF2-40B4-BE49-F238E27FC236}">
                <a16:creationId xmlns:a16="http://schemas.microsoft.com/office/drawing/2014/main" id="{85E82B8B-1818-40AE-9667-9B9C04AC5FA0}"/>
              </a:ext>
            </a:extLst>
          </p:cNvPr>
          <p:cNvCxnSpPr>
            <a:cxnSpLocks/>
            <a:stCxn id="61" idx="0"/>
            <a:endCxn id="199" idx="4"/>
          </p:cNvCxnSpPr>
          <p:nvPr/>
        </p:nvCxnSpPr>
        <p:spPr>
          <a:xfrm rot="16200000" flipV="1">
            <a:off x="6787593" y="831054"/>
            <a:ext cx="424805" cy="980690"/>
          </a:xfrm>
          <a:prstGeom prst="curved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1" name="Spojnice: zakřivená 210">
            <a:extLst>
              <a:ext uri="{FF2B5EF4-FFF2-40B4-BE49-F238E27FC236}">
                <a16:creationId xmlns:a16="http://schemas.microsoft.com/office/drawing/2014/main" id="{EF7AAC1E-B767-4744-9EEF-25F5A0C640CC}"/>
              </a:ext>
            </a:extLst>
          </p:cNvPr>
          <p:cNvCxnSpPr>
            <a:cxnSpLocks/>
            <a:stCxn id="201" idx="0"/>
            <a:endCxn id="68" idx="3"/>
          </p:cNvCxnSpPr>
          <p:nvPr/>
        </p:nvCxnSpPr>
        <p:spPr>
          <a:xfrm rot="5400000" flipH="1" flipV="1">
            <a:off x="10019132" y="1710862"/>
            <a:ext cx="204697" cy="627975"/>
          </a:xfrm>
          <a:prstGeom prst="curvedConnector3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3" name="Spojnice: zakřivená 212">
            <a:extLst>
              <a:ext uri="{FF2B5EF4-FFF2-40B4-BE49-F238E27FC236}">
                <a16:creationId xmlns:a16="http://schemas.microsoft.com/office/drawing/2014/main" id="{A8CF93FA-0F93-49A4-BACB-BF0D0BDF696C}"/>
              </a:ext>
            </a:extLst>
          </p:cNvPr>
          <p:cNvCxnSpPr>
            <a:cxnSpLocks/>
            <a:stCxn id="61" idx="5"/>
            <a:endCxn id="201" idx="3"/>
          </p:cNvCxnSpPr>
          <p:nvPr/>
        </p:nvCxnSpPr>
        <p:spPr>
          <a:xfrm rot="16200000" flipH="1">
            <a:off x="8341731" y="2286746"/>
            <a:ext cx="459484" cy="829922"/>
          </a:xfrm>
          <a:prstGeom prst="curvedConnector3">
            <a:avLst>
              <a:gd name="adj1" fmla="val 179783"/>
            </a:avLst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0" name="Spojnice: zakřivená 219">
            <a:extLst>
              <a:ext uri="{FF2B5EF4-FFF2-40B4-BE49-F238E27FC236}">
                <a16:creationId xmlns:a16="http://schemas.microsoft.com/office/drawing/2014/main" id="{B0B9BEC1-D986-4576-A72E-10DC9EF31726}"/>
              </a:ext>
            </a:extLst>
          </p:cNvPr>
          <p:cNvCxnSpPr>
            <a:cxnSpLocks/>
            <a:stCxn id="201" idx="5"/>
            <a:endCxn id="67" idx="7"/>
          </p:cNvCxnSpPr>
          <p:nvPr/>
        </p:nvCxnSpPr>
        <p:spPr>
          <a:xfrm rot="16200000" flipH="1">
            <a:off x="10593897" y="2966103"/>
            <a:ext cx="634391" cy="565082"/>
          </a:xfrm>
          <a:prstGeom prst="curved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226" name="Obrázek 225">
            <a:extLst>
              <a:ext uri="{FF2B5EF4-FFF2-40B4-BE49-F238E27FC236}">
                <a16:creationId xmlns:a16="http://schemas.microsoft.com/office/drawing/2014/main" id="{8B8F03B5-828E-4154-BF5F-65D39CDBEE8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0401" y="5688263"/>
            <a:ext cx="859182" cy="931642"/>
          </a:xfrm>
          <a:prstGeom prst="rect">
            <a:avLst/>
          </a:prstGeom>
        </p:spPr>
      </p:pic>
      <p:sp>
        <p:nvSpPr>
          <p:cNvPr id="39" name="Ovál 38">
            <a:extLst>
              <a:ext uri="{FF2B5EF4-FFF2-40B4-BE49-F238E27FC236}">
                <a16:creationId xmlns:a16="http://schemas.microsoft.com/office/drawing/2014/main" id="{C94AB05E-E809-4FDF-9204-BE82B75F0026}"/>
              </a:ext>
            </a:extLst>
          </p:cNvPr>
          <p:cNvSpPr/>
          <p:nvPr/>
        </p:nvSpPr>
        <p:spPr>
          <a:xfrm>
            <a:off x="8167390" y="599597"/>
            <a:ext cx="1640103" cy="83358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err="1"/>
              <a:t>websites</a:t>
            </a:r>
            <a:endParaRPr lang="cs-CZ" dirty="0"/>
          </a:p>
        </p:txBody>
      </p:sp>
      <p:cxnSp>
        <p:nvCxnSpPr>
          <p:cNvPr id="14" name="Spojnice: zakřivená 13">
            <a:extLst>
              <a:ext uri="{FF2B5EF4-FFF2-40B4-BE49-F238E27FC236}">
                <a16:creationId xmlns:a16="http://schemas.microsoft.com/office/drawing/2014/main" id="{C6D993A0-9157-4CF2-83C1-75F57847D41C}"/>
              </a:ext>
            </a:extLst>
          </p:cNvPr>
          <p:cNvCxnSpPr>
            <a:cxnSpLocks/>
            <a:stCxn id="61" idx="7"/>
            <a:endCxn id="39" idx="4"/>
          </p:cNvCxnSpPr>
          <p:nvPr/>
        </p:nvCxnSpPr>
        <p:spPr>
          <a:xfrm rot="5400000" flipH="1" flipV="1">
            <a:off x="8441184" y="1148506"/>
            <a:ext cx="261587" cy="830930"/>
          </a:xfrm>
          <a:prstGeom prst="curved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732135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E3B4FAE-6953-41E8-810A-339FFED255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ONEN SVĚT – </a:t>
            </a:r>
            <a:r>
              <a:rPr lang="cs-CZ" dirty="0" err="1"/>
              <a:t>company</a:t>
            </a:r>
            <a:r>
              <a:rPr lang="cs-CZ" dirty="0"/>
              <a:t> department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0049E0E-D549-4011-B652-478175286D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Finance and </a:t>
            </a:r>
            <a:r>
              <a:rPr lang="cs-CZ" dirty="0" err="1"/>
              <a:t>accounting</a:t>
            </a:r>
            <a:r>
              <a:rPr lang="cs-CZ" dirty="0"/>
              <a:t> department</a:t>
            </a:r>
          </a:p>
          <a:p>
            <a:pPr marL="0" indent="0">
              <a:buNone/>
            </a:pPr>
            <a:endParaRPr lang="cs-CZ" dirty="0"/>
          </a:p>
          <a:p>
            <a:pPr marL="0" indent="0" algn="r">
              <a:buNone/>
            </a:pPr>
            <a:r>
              <a:rPr lang="cs-CZ" dirty="0" err="1"/>
              <a:t>Service</a:t>
            </a:r>
            <a:r>
              <a:rPr lang="cs-CZ" dirty="0"/>
              <a:t> department</a:t>
            </a:r>
          </a:p>
          <a:p>
            <a:pPr marL="0" indent="0" algn="r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                                                    Sales department</a:t>
            </a:r>
          </a:p>
          <a:p>
            <a:pPr marL="0" indent="0" algn="r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err="1"/>
              <a:t>Production</a:t>
            </a:r>
            <a:r>
              <a:rPr lang="cs-CZ" dirty="0"/>
              <a:t> department</a:t>
            </a:r>
          </a:p>
        </p:txBody>
      </p:sp>
      <p:pic>
        <p:nvPicPr>
          <p:cNvPr id="3074" name="Picture 2" descr="Download - Best PRICE tag icon — Stock Illustration">
            <a:extLst>
              <a:ext uri="{FF2B5EF4-FFF2-40B4-BE49-F238E27FC236}">
                <a16:creationId xmlns:a16="http://schemas.microsoft.com/office/drawing/2014/main" id="{ABB09769-A113-4EF7-B3AB-60E57607D19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491" t="15412" r="24081" b="31631"/>
          <a:stretch/>
        </p:blipFill>
        <p:spPr bwMode="auto">
          <a:xfrm>
            <a:off x="5677534" y="4403943"/>
            <a:ext cx="1339666" cy="1379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icon-money">
            <a:extLst>
              <a:ext uri="{FF2B5EF4-FFF2-40B4-BE49-F238E27FC236}">
                <a16:creationId xmlns:a16="http://schemas.microsoft.com/office/drawing/2014/main" id="{EAD20492-67B8-4A7F-8100-1DEDFF3E58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2441" y="2421938"/>
            <a:ext cx="958001" cy="11096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TORX">
            <a:extLst>
              <a:ext uri="{FF2B5EF4-FFF2-40B4-BE49-F238E27FC236}">
                <a16:creationId xmlns:a16="http://schemas.microsoft.com/office/drawing/2014/main" id="{1A3F841F-C480-491B-BCA8-332D69BE9C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36334" y="3629488"/>
            <a:ext cx="822367" cy="9191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4" name="Picture 12" descr="Letadla omalovánky | i-creative.cz - Inspirace, návody a nápady pro rodiče, učitele a pro všechny, kteří rádi tvoří.">
            <a:extLst>
              <a:ext uri="{FF2B5EF4-FFF2-40B4-BE49-F238E27FC236}">
                <a16:creationId xmlns:a16="http://schemas.microsoft.com/office/drawing/2014/main" id="{C3C49FFC-A913-4E1A-A6A2-AF6AA384AE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9873" y="5538634"/>
            <a:ext cx="1643135" cy="1230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Obrázek 9">
            <a:extLst>
              <a:ext uri="{FF2B5EF4-FFF2-40B4-BE49-F238E27FC236}">
                <a16:creationId xmlns:a16="http://schemas.microsoft.com/office/drawing/2014/main" id="{78BF5DFD-C8D1-4324-8C80-1BE09340169F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0401" y="5688263"/>
            <a:ext cx="859182" cy="9316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13173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28B51A2-1B8F-4738-BC68-6B4AC6D0E5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Found</a:t>
            </a:r>
            <a:r>
              <a:rPr lang="cs-CZ" dirty="0"/>
              <a:t>:		2002</a:t>
            </a:r>
          </a:p>
          <a:p>
            <a:r>
              <a:rPr lang="cs-CZ" dirty="0" err="1"/>
              <a:t>Founders</a:t>
            </a:r>
            <a:r>
              <a:rPr lang="cs-CZ" dirty="0"/>
              <a:t>: 		</a:t>
            </a:r>
            <a:r>
              <a:rPr lang="cs-CZ" dirty="0" err="1"/>
              <a:t>Kotarac</a:t>
            </a:r>
            <a:r>
              <a:rPr lang="cs-CZ" dirty="0"/>
              <a:t>, </a:t>
            </a:r>
            <a:r>
              <a:rPr lang="cs-CZ" dirty="0" err="1"/>
              <a:t>Cao</a:t>
            </a:r>
            <a:r>
              <a:rPr lang="cs-CZ" dirty="0"/>
              <a:t> Viet, Radostová</a:t>
            </a:r>
          </a:p>
          <a:p>
            <a:r>
              <a:rPr lang="cs-CZ" dirty="0" err="1"/>
              <a:t>Headquarters</a:t>
            </a:r>
            <a:r>
              <a:rPr lang="cs-CZ" dirty="0"/>
              <a:t>:	Onen Svět</a:t>
            </a:r>
          </a:p>
          <a:p>
            <a:r>
              <a:rPr lang="cs-CZ" dirty="0" err="1"/>
              <a:t>Products</a:t>
            </a:r>
            <a:r>
              <a:rPr lang="cs-CZ" dirty="0"/>
              <a:t>:		</a:t>
            </a:r>
            <a:r>
              <a:rPr lang="cs-CZ" dirty="0" err="1"/>
              <a:t>tablets</a:t>
            </a:r>
            <a:r>
              <a:rPr lang="cs-CZ" dirty="0"/>
              <a:t>, </a:t>
            </a:r>
            <a:r>
              <a:rPr lang="cs-CZ" dirty="0" err="1"/>
              <a:t>electronic</a:t>
            </a:r>
            <a:r>
              <a:rPr lang="cs-CZ" dirty="0"/>
              <a:t> pens</a:t>
            </a:r>
          </a:p>
          <a:p>
            <a:r>
              <a:rPr lang="cs-CZ" dirty="0" err="1"/>
              <a:t>Services</a:t>
            </a:r>
            <a:r>
              <a:rPr lang="cs-CZ" dirty="0"/>
              <a:t>:		online shopping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221C6EDF-E3CD-439B-834A-21E3C06DE3F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0401" y="5688263"/>
            <a:ext cx="859182" cy="9316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75389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A28AAA4-7403-4526-8D90-F7F74E8619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PRODUCTS - tablet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24BBD07-05F4-4FEA-8C17-3F3CCA2F13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Single </a:t>
            </a:r>
            <a:r>
              <a:rPr lang="cs-CZ" dirty="0" err="1"/>
              <a:t>price</a:t>
            </a:r>
            <a:r>
              <a:rPr lang="cs-CZ" dirty="0"/>
              <a:t>:		150€ – 350€</a:t>
            </a:r>
          </a:p>
          <a:p>
            <a:r>
              <a:rPr lang="cs-CZ" dirty="0" err="1"/>
              <a:t>Quantity</a:t>
            </a:r>
            <a:r>
              <a:rPr lang="cs-CZ" dirty="0"/>
              <a:t> </a:t>
            </a:r>
            <a:r>
              <a:rPr lang="cs-CZ" dirty="0" err="1"/>
              <a:t>price</a:t>
            </a:r>
            <a:r>
              <a:rPr lang="cs-CZ" dirty="0"/>
              <a:t>:		10% (10 – 20 </a:t>
            </a:r>
            <a:r>
              <a:rPr lang="cs-CZ" dirty="0" err="1"/>
              <a:t>tablets</a:t>
            </a:r>
            <a:r>
              <a:rPr lang="cs-CZ" dirty="0"/>
              <a:t>)</a:t>
            </a:r>
          </a:p>
          <a:p>
            <a:pPr marL="0" indent="0">
              <a:buNone/>
            </a:pPr>
            <a:r>
              <a:rPr lang="cs-CZ" sz="2800" dirty="0"/>
              <a:t>				15% (20+ </a:t>
            </a:r>
            <a:r>
              <a:rPr lang="cs-CZ" sz="2800" dirty="0" err="1"/>
              <a:t>tablets</a:t>
            </a:r>
            <a:r>
              <a:rPr lang="cs-CZ" sz="2800" dirty="0"/>
              <a:t>)</a:t>
            </a:r>
          </a:p>
          <a:p>
            <a:r>
              <a:rPr lang="cs-CZ" sz="2800" dirty="0" err="1"/>
              <a:t>Shipping</a:t>
            </a:r>
            <a:r>
              <a:rPr lang="cs-CZ" sz="2800" dirty="0"/>
              <a:t>:			free in Czech</a:t>
            </a:r>
            <a:r>
              <a:rPr lang="cs-CZ" sz="2800"/>
              <a:t>, 20</a:t>
            </a:r>
            <a:r>
              <a:rPr lang="cs-CZ"/>
              <a:t> €</a:t>
            </a:r>
            <a:r>
              <a:rPr lang="cs-CZ" sz="2800"/>
              <a:t> </a:t>
            </a:r>
            <a:r>
              <a:rPr lang="cs-CZ" sz="2800" dirty="0"/>
              <a:t>in EU</a:t>
            </a:r>
          </a:p>
          <a:p>
            <a:r>
              <a:rPr lang="cs-CZ" sz="2800" dirty="0" err="1"/>
              <a:t>Delivery</a:t>
            </a:r>
            <a:r>
              <a:rPr lang="cs-CZ" sz="2800" dirty="0"/>
              <a:t>:			</a:t>
            </a:r>
            <a:r>
              <a:rPr lang="cs-CZ" sz="2800" dirty="0" err="1"/>
              <a:t>within</a:t>
            </a:r>
            <a:r>
              <a:rPr lang="cs-CZ" sz="2800" dirty="0"/>
              <a:t> 3 and 7days</a:t>
            </a:r>
            <a:endParaRPr lang="cs-CZ" dirty="0"/>
          </a:p>
          <a:p>
            <a:r>
              <a:rPr lang="cs-CZ" sz="2800" dirty="0" err="1"/>
              <a:t>G</a:t>
            </a:r>
            <a:r>
              <a:rPr lang="cs-CZ" dirty="0" err="1"/>
              <a:t>uarantee</a:t>
            </a:r>
            <a:r>
              <a:rPr lang="cs-CZ" dirty="0"/>
              <a:t>:		2 </a:t>
            </a:r>
            <a:r>
              <a:rPr lang="cs-CZ" dirty="0" err="1"/>
              <a:t>years</a:t>
            </a:r>
            <a:endParaRPr lang="cs-CZ" sz="2800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DE521AB7-89AF-4D94-8237-FA3BB1F2673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0401" y="5688263"/>
            <a:ext cx="859182" cy="931642"/>
          </a:xfrm>
          <a:prstGeom prst="rect">
            <a:avLst/>
          </a:prstGeom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3E5DB0A3-7F67-40AD-BD84-83350492FDC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24404" y="1854115"/>
            <a:ext cx="2855179" cy="26131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09935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AB62BC4-DA76-4B7C-8D0F-7342A8C181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PRODUCTS - </a:t>
            </a:r>
            <a:r>
              <a:rPr lang="cs-CZ" dirty="0" err="1"/>
              <a:t>Electronic</a:t>
            </a:r>
            <a:r>
              <a:rPr lang="cs-CZ" dirty="0"/>
              <a:t> pens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28A1658-AAE2-4D01-AD64-739583FFAE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Single </a:t>
            </a:r>
            <a:r>
              <a:rPr lang="cs-CZ" dirty="0" err="1"/>
              <a:t>price</a:t>
            </a:r>
            <a:r>
              <a:rPr lang="cs-CZ" dirty="0"/>
              <a:t>:		20€ – 60€</a:t>
            </a:r>
          </a:p>
          <a:p>
            <a:r>
              <a:rPr lang="cs-CZ" dirty="0" err="1"/>
              <a:t>Quantity</a:t>
            </a:r>
            <a:r>
              <a:rPr lang="cs-CZ" dirty="0"/>
              <a:t> </a:t>
            </a:r>
            <a:r>
              <a:rPr lang="cs-CZ" dirty="0" err="1"/>
              <a:t>price</a:t>
            </a:r>
            <a:r>
              <a:rPr lang="cs-CZ" dirty="0"/>
              <a:t>:		10% (10 – 20 pens)</a:t>
            </a:r>
          </a:p>
          <a:p>
            <a:pPr marL="0" indent="0">
              <a:buNone/>
            </a:pPr>
            <a:r>
              <a:rPr lang="cs-CZ" sz="2800" dirty="0"/>
              <a:t>				15% (20+ pens)</a:t>
            </a:r>
          </a:p>
          <a:p>
            <a:r>
              <a:rPr lang="cs-CZ" sz="2800" dirty="0" err="1"/>
              <a:t>Shipping</a:t>
            </a:r>
            <a:r>
              <a:rPr lang="cs-CZ" sz="2800" dirty="0"/>
              <a:t>:			free in Czech, 20</a:t>
            </a:r>
            <a:r>
              <a:rPr lang="cs-CZ" dirty="0"/>
              <a:t>€</a:t>
            </a:r>
            <a:r>
              <a:rPr lang="cs-CZ" sz="2800" dirty="0"/>
              <a:t> in EU</a:t>
            </a:r>
          </a:p>
          <a:p>
            <a:r>
              <a:rPr lang="cs-CZ" sz="2800" dirty="0" err="1"/>
              <a:t>Delivery</a:t>
            </a:r>
            <a:r>
              <a:rPr lang="cs-CZ" sz="2800" dirty="0"/>
              <a:t>:			</a:t>
            </a:r>
            <a:r>
              <a:rPr lang="cs-CZ" sz="2800" dirty="0" err="1"/>
              <a:t>within</a:t>
            </a:r>
            <a:r>
              <a:rPr lang="cs-CZ" sz="2800" dirty="0"/>
              <a:t> 3 and 7days</a:t>
            </a:r>
            <a:endParaRPr lang="cs-CZ" dirty="0"/>
          </a:p>
          <a:p>
            <a:r>
              <a:rPr lang="cs-CZ" sz="2800" dirty="0" err="1"/>
              <a:t>G</a:t>
            </a:r>
            <a:r>
              <a:rPr lang="cs-CZ" dirty="0" err="1"/>
              <a:t>uarantee</a:t>
            </a:r>
            <a:r>
              <a:rPr lang="cs-CZ" dirty="0"/>
              <a:t>:		2 </a:t>
            </a:r>
            <a:r>
              <a:rPr lang="cs-CZ" dirty="0" err="1"/>
              <a:t>years</a:t>
            </a:r>
            <a:endParaRPr lang="cs-CZ" sz="2800" dirty="0"/>
          </a:p>
          <a:p>
            <a:endParaRPr lang="cs-CZ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C46B7AEB-D6FC-43F8-A9C0-5A5AB5F4DBD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0401" y="5688263"/>
            <a:ext cx="859182" cy="931642"/>
          </a:xfrm>
          <a:prstGeom prst="rect">
            <a:avLst/>
          </a:prstGeom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63FE50D8-3AE2-4AFA-93E3-6BA1A70B43B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48480" y="2040546"/>
            <a:ext cx="2668959" cy="24426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105049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2933</TotalTime>
  <Words>206</Words>
  <Application>Microsoft Office PowerPoint</Application>
  <PresentationFormat>Širokoúhlá obrazovka</PresentationFormat>
  <Paragraphs>45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Motiv Office</vt:lpstr>
      <vt:lpstr>Prezentace aplikace PowerPoint</vt:lpstr>
      <vt:lpstr>Prezentace aplikace PowerPoint</vt:lpstr>
      <vt:lpstr>ONEN SVĚT – company department</vt:lpstr>
      <vt:lpstr>Prezentace aplikace PowerPoint</vt:lpstr>
      <vt:lpstr>PRODUCTS - tablet</vt:lpstr>
      <vt:lpstr>PRODUCTS - Electronic pens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Aleš Radosta</dc:creator>
  <cp:lastModifiedBy>Aleš Radosta</cp:lastModifiedBy>
  <cp:revision>3</cp:revision>
  <dcterms:created xsi:type="dcterms:W3CDTF">2021-01-11T10:41:44Z</dcterms:created>
  <dcterms:modified xsi:type="dcterms:W3CDTF">2021-01-20T12:45:14Z</dcterms:modified>
</cp:coreProperties>
</file>