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4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989678-61C4-4FCD-B5BF-2B4AB5BBA3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8AD2FE-0565-4950-A036-50809D57DC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6F07B6D5-D5F6-4F55-BEAC-31E028C12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12B0F-E611-42C3-A7A9-B648AA091398}" type="datetimeFigureOut">
              <a:rPr lang="pt-PT" smtClean="0"/>
              <a:t>22/02/2021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093C72F-C9B8-42FA-A154-AFA9DD770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612A921-1B49-47B4-B4F1-F68A67D66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D6092-5A19-4B73-AB94-D60874E0B11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84257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2E92C3-AF02-423D-8A60-6ED0C11EF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481119D3-ADA4-4117-BD04-73E629CC5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ED88961-C335-4A69-90CD-CC1EBF2B0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12B0F-E611-42C3-A7A9-B648AA091398}" type="datetimeFigureOut">
              <a:rPr lang="pt-PT" smtClean="0"/>
              <a:t>22/02/2021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02AFB906-2BD5-4B94-82F2-30A9D28A0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CC5E59A-60EA-4E56-881A-DC1418853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D6092-5A19-4B73-AB94-D60874E0B11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23612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C387E1F-00FA-4723-B48D-BF520D4554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F3C179E1-6145-41ED-BB82-91D029A761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AAB378E7-6EE7-49FD-A858-461C4CB1B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12B0F-E611-42C3-A7A9-B648AA091398}" type="datetimeFigureOut">
              <a:rPr lang="pt-PT" smtClean="0"/>
              <a:t>22/02/2021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5B3B919-F2B0-4A9C-9B53-0E2D165CC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7E83075-5FB2-4A65-AEA0-B5D05B706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D6092-5A19-4B73-AB94-D60874E0B11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94655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7FF21C-72D0-4DD6-B191-CD82E6E56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802F7EF-F1F7-473B-9797-15697DFDB6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7071F3BC-8377-4480-95A0-05AD18B9F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12B0F-E611-42C3-A7A9-B648AA091398}" type="datetimeFigureOut">
              <a:rPr lang="pt-PT" smtClean="0"/>
              <a:t>22/02/2021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DA9822D-BA8F-42C0-9372-417C8CFDD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655D5BA2-C6A6-45AD-A6DC-10FEB1DE6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D6092-5A19-4B73-AB94-D60874E0B11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1303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0E9A92-5A18-4EB9-9F10-D4639EE2B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1F7BD4C-DF18-4744-9CB3-280D4E2923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00788822-653B-447C-BD1C-30956C132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12B0F-E611-42C3-A7A9-B648AA091398}" type="datetimeFigureOut">
              <a:rPr lang="pt-PT" smtClean="0"/>
              <a:t>22/02/2021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627222FA-6385-4E2C-9D8E-4FF5A0717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ABB7206-89ED-469C-A47F-1FA76553A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D6092-5A19-4B73-AB94-D60874E0B11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30571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FC4537-5C57-421F-ADCC-B88C55CA3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D3DA425-E4B3-4D99-A88E-D88EBB5347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F6753A2D-7BF4-45CB-8AD9-3C8DB9A4DE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F45A1AB2-70E3-43CD-B06C-0F657ED07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12B0F-E611-42C3-A7A9-B648AA091398}" type="datetimeFigureOut">
              <a:rPr lang="pt-PT" smtClean="0"/>
              <a:t>22/02/2021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5634744E-93EC-4819-81A0-95A6FAF82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A1ABA7EF-4D1F-4F9F-83A2-C1FE9CF73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D6092-5A19-4B73-AB94-D60874E0B11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99256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783F56-00A3-4B61-8088-115EA6D66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7943F9D7-6421-427C-BFD4-18155A5E1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F3509A26-8B17-4EED-A2B3-3A98E00753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E9F77CBF-6E3F-4AB6-B3A1-71FA5B7FDD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860CF16C-2FF1-40CF-BA7C-0273F1CA78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3245E7A1-9A1D-4E43-8B2E-BE16612C9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12B0F-E611-42C3-A7A9-B648AA091398}" type="datetimeFigureOut">
              <a:rPr lang="pt-PT" smtClean="0"/>
              <a:t>22/02/2021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2A3EA16A-281C-4E93-BB09-7E8C52D63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CF5A03AD-7D65-4777-A24E-7AD349A8C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D6092-5A19-4B73-AB94-D60874E0B11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2908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4152B3-8430-4FB2-9FD8-EE1616F9E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BAA6F991-FCF8-4121-8A60-F26FAA8D5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12B0F-E611-42C3-A7A9-B648AA091398}" type="datetimeFigureOut">
              <a:rPr lang="pt-PT" smtClean="0"/>
              <a:t>22/02/2021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013FBF43-20DC-4303-A63C-0CC4585D4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5C697448-A6A4-43FE-B979-46B3E014E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D6092-5A19-4B73-AB94-D60874E0B11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98952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A6930BF2-6C30-4DE9-AB2E-0F69F93D8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12B0F-E611-42C3-A7A9-B648AA091398}" type="datetimeFigureOut">
              <a:rPr lang="pt-PT" smtClean="0"/>
              <a:t>22/02/2021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05470644-B612-42F1-A744-08F34D217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7BAE4941-6209-4ED2-BF2E-C12B89C6B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D6092-5A19-4B73-AB94-D60874E0B11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17604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8F262A-B458-4A28-B230-0E5CD493E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8317B043-2B01-4838-BE5F-026A02F73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F8CEDCA9-E430-48FD-9854-47CF1844B0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58A81076-0B36-4615-A837-E4010426C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12B0F-E611-42C3-A7A9-B648AA091398}" type="datetimeFigureOut">
              <a:rPr lang="pt-PT" smtClean="0"/>
              <a:t>22/02/2021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9EAB3B18-79E9-47FC-AFF5-A28FB3E3C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61E820E3-3F68-4A7A-9869-9DD055B95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D6092-5A19-4B73-AB94-D60874E0B11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42693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4405A2-17AC-4176-902E-56396AE79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27AAE411-A0B7-49A7-933C-9C95773E4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830FE3E0-AA37-41FC-BFD6-055B13384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90273B0E-55CC-4E8F-A6EA-69AE00654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12B0F-E611-42C3-A7A9-B648AA091398}" type="datetimeFigureOut">
              <a:rPr lang="pt-PT" smtClean="0"/>
              <a:t>22/02/2021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4234C8A7-31EC-4F5D-9B05-A1EF0B380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46B7B530-1B5A-4F14-AC82-72EFADAA7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D6092-5A19-4B73-AB94-D60874E0B11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32110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B9E87059-C03B-4739-8EF2-AA4C1F03A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62072FE3-788C-40D7-8ECF-A1BCD7C48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E6511B0-3E5C-444F-A239-F93C137131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12B0F-E611-42C3-A7A9-B648AA091398}" type="datetimeFigureOut">
              <a:rPr lang="pt-PT" smtClean="0"/>
              <a:t>22/02/2021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19D4F52-71AC-48FF-B52E-10126AD9CC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63EE1022-01F9-4EEC-AE13-58BD399D1E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D6092-5A19-4B73-AB94-D60874E0B11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8450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BCCE7B-A5EC-4A0E-A1EE-B3847C4DE4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19E0EE1-F016-4217-BEAB-F31A251098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054035C-AC77-49E2-9FF9-8C73E8EBF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69"/>
            <a:ext cx="12192000" cy="683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78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606244-61D7-4272-A954-1BAFE6A76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7" name="Marcador de Posição de Conteúdo 6">
            <a:extLst>
              <a:ext uri="{FF2B5EF4-FFF2-40B4-BE49-F238E27FC236}">
                <a16:creationId xmlns:a16="http://schemas.microsoft.com/office/drawing/2014/main" id="{335198BE-47D2-44B0-8F0E-D2F34B86A4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924023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652AA7-8E5F-4056-B619-C1D82651A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43337579-0FBC-4FFC-88DD-D3EDA32E6E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3994143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182E03-485D-4428-8352-E1E44BAD7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01800CBE-0AEA-45D9-9CC5-B50C2F99E6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1259369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4FA7C7-3311-4168-B535-0253D4045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D0E869D8-D3A4-41A3-8444-8EF44DF391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90135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83B8E9-1E50-4A53-B407-51C4E1327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A3C9F636-4164-4576-B805-1869D8F291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98376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316CDB-51A0-413B-8C5C-394CFFD38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771F35D7-0E3D-40F8-BCDC-F66D046359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35091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66B4D9-8E27-4B45-82EA-E5684844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36062567-6B52-4087-BD6B-3E1B306FD2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21660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2AE75B-BE97-47A3-885B-00CC8634E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4275"/>
            <a:ext cx="10515600" cy="1325563"/>
          </a:xfrm>
        </p:spPr>
        <p:txBody>
          <a:bodyPr/>
          <a:lstStyle/>
          <a:p>
            <a:r>
              <a:rPr lang="pt-PT" dirty="0" err="1"/>
              <a:t>See</a:t>
            </a:r>
            <a:r>
              <a:rPr lang="pt-PT" dirty="0"/>
              <a:t> </a:t>
            </a:r>
            <a:r>
              <a:rPr lang="pt-PT" dirty="0" err="1"/>
              <a:t>this</a:t>
            </a:r>
            <a:r>
              <a:rPr lang="pt-PT" dirty="0"/>
              <a:t> link https://youtu.be/3kx8QwgSf1Y</a:t>
            </a:r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DD738A52-A890-4665-8A84-7E9363D59D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3058" y="2509838"/>
            <a:ext cx="6985883" cy="3929559"/>
          </a:xfrm>
        </p:spPr>
      </p:pic>
    </p:spTree>
    <p:extLst>
      <p:ext uri="{BB962C8B-B14F-4D97-AF65-F5344CB8AC3E}">
        <p14:creationId xmlns:p14="http://schemas.microsoft.com/office/powerpoint/2010/main" val="299274598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10</Words>
  <Application>Microsoft Office PowerPoint</Application>
  <PresentationFormat>Ecrã Panorâmico</PresentationFormat>
  <Paragraphs>1</Paragraphs>
  <Slides>9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See this link https://youtu.be/3kx8QwgSf1Y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Beatriz Coutinho</dc:creator>
  <cp:lastModifiedBy>Beatriz Coutinho</cp:lastModifiedBy>
  <cp:revision>2</cp:revision>
  <dcterms:created xsi:type="dcterms:W3CDTF">2021-02-22T16:31:58Z</dcterms:created>
  <dcterms:modified xsi:type="dcterms:W3CDTF">2021-02-22T16:49:51Z</dcterms:modified>
</cp:coreProperties>
</file>