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97"/>
    <p:restoredTop sz="95982"/>
  </p:normalViewPr>
  <p:slideViewPr>
    <p:cSldViewPr snapToGrid="0" snapToObjects="1">
      <p:cViewPr>
        <p:scale>
          <a:sx n="81" d="100"/>
          <a:sy n="81" d="100"/>
        </p:scale>
        <p:origin x="688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311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593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42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60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532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1/18/21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04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5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69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81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1/18/21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4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7DE6118-2437-4B30-8E3C-4D2BE6020583}" type="datetimeFigureOut">
              <a:rPr lang="en-US" smtClean="0"/>
              <a:pPr/>
              <a:t>1/18/21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02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91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F80B0-7F2A-0A4B-A5A9-72161DCF4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err="1"/>
              <a:t>Mischelin</a:t>
            </a:r>
            <a:r>
              <a:rPr lang="en-GB" b="1" dirty="0"/>
              <a:t> s.r.0</a:t>
            </a:r>
            <a:endParaRPr lang="ru-CZ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D33E8A-F6CD-3340-AF35-77FA7D1C51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Niki </a:t>
            </a:r>
            <a:r>
              <a:rPr lang="en-GB" dirty="0" err="1"/>
              <a:t>Asadova</a:t>
            </a:r>
            <a:endParaRPr lang="en-GB" dirty="0"/>
          </a:p>
          <a:p>
            <a:r>
              <a:rPr lang="en-GB" dirty="0"/>
              <a:t>Valeria </a:t>
            </a:r>
            <a:r>
              <a:rPr lang="en-GB" dirty="0" err="1"/>
              <a:t>Cortelazzi</a:t>
            </a:r>
            <a:endParaRPr lang="ru-CZ" dirty="0"/>
          </a:p>
        </p:txBody>
      </p:sp>
    </p:spTree>
    <p:extLst>
      <p:ext uri="{BB962C8B-B14F-4D97-AF65-F5344CB8AC3E}">
        <p14:creationId xmlns:p14="http://schemas.microsoft.com/office/powerpoint/2010/main" val="588197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7EC5F-F9A7-DC40-9CD3-30583B655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/>
              <a:t>Phylosophy</a:t>
            </a:r>
            <a:endParaRPr lang="ru-CZ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241EBC-F585-424E-A86B-0F6D3A400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name</a:t>
            </a:r>
            <a:r>
              <a:rPr lang="cs-CZ" dirty="0"/>
              <a:t> </a:t>
            </a:r>
            <a:r>
              <a:rPr lang="cs-CZ" dirty="0" err="1"/>
              <a:t>Mischelin</a:t>
            </a:r>
            <a:r>
              <a:rPr lang="cs-CZ" dirty="0"/>
              <a:t> </a:t>
            </a:r>
            <a:r>
              <a:rPr lang="cs-CZ" dirty="0" err="1"/>
              <a:t>stands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a </a:t>
            </a:r>
            <a:r>
              <a:rPr lang="cs-CZ" dirty="0" err="1"/>
              <a:t>family</a:t>
            </a:r>
            <a:r>
              <a:rPr lang="cs-CZ" dirty="0"/>
              <a:t>, a </a:t>
            </a:r>
            <a:r>
              <a:rPr lang="cs-CZ" dirty="0" err="1"/>
              <a:t>company</a:t>
            </a:r>
            <a:r>
              <a:rPr lang="cs-CZ" dirty="0"/>
              <a:t>, a </a:t>
            </a:r>
            <a:r>
              <a:rPr lang="cs-CZ" dirty="0" err="1"/>
              <a:t>brand</a:t>
            </a:r>
            <a:r>
              <a:rPr lang="cs-CZ" dirty="0"/>
              <a:t>, and a </a:t>
            </a:r>
            <a:r>
              <a:rPr lang="cs-CZ" dirty="0" err="1"/>
              <a:t>philosophy</a:t>
            </a:r>
            <a:r>
              <a:rPr lang="cs-CZ" dirty="0"/>
              <a:t>:       To </a:t>
            </a:r>
            <a:r>
              <a:rPr lang="cs-CZ" dirty="0" err="1"/>
              <a:t>give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utmost</a:t>
            </a:r>
            <a:r>
              <a:rPr lang="cs-CZ" dirty="0"/>
              <a:t> to </a:t>
            </a:r>
            <a:r>
              <a:rPr lang="cs-CZ" dirty="0" err="1"/>
              <a:t>produce</a:t>
            </a:r>
            <a:r>
              <a:rPr lang="cs-CZ" dirty="0"/>
              <a:t> </a:t>
            </a:r>
            <a:r>
              <a:rPr lang="cs-CZ" dirty="0" err="1"/>
              <a:t>high-quality</a:t>
            </a:r>
            <a:r>
              <a:rPr lang="cs-CZ" dirty="0"/>
              <a:t> </a:t>
            </a:r>
            <a:r>
              <a:rPr lang="cs-CZ" dirty="0" err="1"/>
              <a:t>products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gifts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nature</a:t>
            </a:r>
            <a:r>
              <a:rPr lang="cs-CZ" dirty="0"/>
              <a:t>. 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,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needs</a:t>
            </a:r>
            <a:r>
              <a:rPr lang="cs-CZ" dirty="0"/>
              <a:t> and in </a:t>
            </a:r>
            <a:r>
              <a:rPr lang="cs-CZ" dirty="0" err="1"/>
              <a:t>our</a:t>
            </a:r>
            <a:r>
              <a:rPr lang="cs-CZ" dirty="0"/>
              <a:t> case taste, </a:t>
            </a:r>
            <a:r>
              <a:rPr lang="cs-CZ" dirty="0" err="1"/>
              <a:t>enjoyment</a:t>
            </a:r>
            <a:r>
              <a:rPr lang="cs-CZ" dirty="0"/>
              <a:t>, </a:t>
            </a:r>
            <a:r>
              <a:rPr lang="cs-CZ" dirty="0" err="1"/>
              <a:t>health</a:t>
            </a:r>
            <a:r>
              <a:rPr lang="cs-CZ" dirty="0"/>
              <a:t> and </a:t>
            </a:r>
            <a:r>
              <a:rPr lang="cs-CZ" dirty="0" err="1"/>
              <a:t>refreshment</a:t>
            </a:r>
            <a:r>
              <a:rPr lang="cs-CZ" dirty="0"/>
              <a:t> are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centre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philosophy</a:t>
            </a:r>
            <a:r>
              <a:rPr lang="cs-CZ" dirty="0"/>
              <a:t>. 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means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every</a:t>
            </a:r>
            <a:r>
              <a:rPr lang="cs-CZ" dirty="0"/>
              <a:t> </a:t>
            </a:r>
            <a:r>
              <a:rPr lang="cs-CZ" dirty="0" err="1"/>
              <a:t>level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apply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highest</a:t>
            </a:r>
            <a:r>
              <a:rPr lang="cs-CZ" dirty="0"/>
              <a:t> </a:t>
            </a:r>
            <a:r>
              <a:rPr lang="cs-CZ" dirty="0" err="1"/>
              <a:t>quality</a:t>
            </a:r>
            <a:r>
              <a:rPr lang="cs-CZ" dirty="0"/>
              <a:t> </a:t>
            </a:r>
            <a:r>
              <a:rPr lang="cs-CZ" dirty="0" err="1"/>
              <a:t>standards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ensure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constant</a:t>
            </a:r>
            <a:r>
              <a:rPr lang="cs-CZ" dirty="0"/>
              <a:t> monitoring and </a:t>
            </a:r>
            <a:r>
              <a:rPr lang="cs-CZ" dirty="0" err="1"/>
              <a:t>controls</a:t>
            </a:r>
            <a:r>
              <a:rPr lang="cs-CZ" dirty="0"/>
              <a:t>. 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take</a:t>
            </a:r>
            <a:r>
              <a:rPr lang="cs-CZ" dirty="0"/>
              <a:t> </a:t>
            </a:r>
            <a:r>
              <a:rPr lang="cs-CZ" dirty="0" err="1"/>
              <a:t>great</a:t>
            </a:r>
            <a:r>
              <a:rPr lang="cs-CZ" dirty="0"/>
              <a:t> care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selecting</a:t>
            </a:r>
            <a:r>
              <a:rPr lang="cs-CZ" dirty="0"/>
              <a:t>, </a:t>
            </a:r>
            <a:r>
              <a:rPr lang="cs-CZ" dirty="0" err="1"/>
              <a:t>processing</a:t>
            </a:r>
            <a:r>
              <a:rPr lang="cs-CZ" dirty="0"/>
              <a:t> and </a:t>
            </a:r>
            <a:r>
              <a:rPr lang="cs-CZ" dirty="0" err="1"/>
              <a:t>bottling</a:t>
            </a:r>
            <a:r>
              <a:rPr lang="cs-CZ" dirty="0"/>
              <a:t>.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believe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innovation</a:t>
            </a:r>
            <a:r>
              <a:rPr lang="cs-CZ" dirty="0"/>
              <a:t>, </a:t>
            </a:r>
            <a:r>
              <a:rPr lang="cs-CZ" dirty="0" err="1"/>
              <a:t>development</a:t>
            </a:r>
            <a:r>
              <a:rPr lang="cs-CZ" dirty="0"/>
              <a:t> and </a:t>
            </a:r>
            <a:r>
              <a:rPr lang="cs-CZ" dirty="0" err="1"/>
              <a:t>continuous</a:t>
            </a:r>
            <a:r>
              <a:rPr lang="cs-CZ" dirty="0"/>
              <a:t> </a:t>
            </a:r>
            <a:r>
              <a:rPr lang="cs-CZ" dirty="0" err="1"/>
              <a:t>improvement</a:t>
            </a:r>
            <a:r>
              <a:rPr lang="cs-CZ" dirty="0"/>
              <a:t> are a </a:t>
            </a:r>
            <a:r>
              <a:rPr lang="cs-CZ" dirty="0" err="1"/>
              <a:t>reflection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living</a:t>
            </a:r>
            <a:r>
              <a:rPr lang="cs-CZ" dirty="0"/>
              <a:t> </a:t>
            </a:r>
            <a:r>
              <a:rPr lang="cs-CZ" dirty="0" err="1"/>
              <a:t>brand</a:t>
            </a:r>
            <a:r>
              <a:rPr lang="cs-CZ" dirty="0"/>
              <a:t>. </a:t>
            </a:r>
            <a:endParaRPr lang="ru-CZ" dirty="0"/>
          </a:p>
        </p:txBody>
      </p:sp>
    </p:spTree>
    <p:extLst>
      <p:ext uri="{BB962C8B-B14F-4D97-AF65-F5344CB8AC3E}">
        <p14:creationId xmlns:p14="http://schemas.microsoft.com/office/powerpoint/2010/main" val="92714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842332-B4F3-1E4C-99FD-788F0CFC7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DC04FE3-7F0C-264A-A234-B141ADC4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736092"/>
            <a:ext cx="7729728" cy="1188720"/>
          </a:xfrm>
        </p:spPr>
        <p:txBody>
          <a:bodyPr/>
          <a:lstStyle/>
          <a:p>
            <a:pPr algn="ctr"/>
            <a:r>
              <a:rPr lang="en-GB" b="1" dirty="0"/>
              <a:t>Mind map</a:t>
            </a:r>
            <a:endParaRPr lang="ru-CZ" b="1" dirty="0"/>
          </a:p>
        </p:txBody>
      </p:sp>
    </p:spTree>
    <p:extLst>
      <p:ext uri="{BB962C8B-B14F-4D97-AF65-F5344CB8AC3E}">
        <p14:creationId xmlns:p14="http://schemas.microsoft.com/office/powerpoint/2010/main" val="2729957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0B13C-5C45-DD45-83C1-2D47BFB41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Our history</a:t>
            </a:r>
            <a:endParaRPr lang="ru-CZ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9BBB08-5959-DB4B-B1C1-C8261EB08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9259" y="2528668"/>
            <a:ext cx="7729728" cy="31019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/>
              <a:t>Mischelin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founded</a:t>
            </a:r>
            <a:r>
              <a:rPr lang="cs-CZ" dirty="0"/>
              <a:t> in 1985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province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Parma and </a:t>
            </a:r>
            <a:r>
              <a:rPr lang="cs-CZ" dirty="0" err="1"/>
              <a:t>immediately</a:t>
            </a:r>
            <a:r>
              <a:rPr lang="cs-CZ" dirty="0"/>
              <a:t> </a:t>
            </a:r>
            <a:r>
              <a:rPr lang="cs-CZ" dirty="0" err="1"/>
              <a:t>became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</a:t>
            </a:r>
            <a:r>
              <a:rPr lang="cs-CZ" dirty="0" err="1"/>
              <a:t>thanks</a:t>
            </a:r>
            <a:r>
              <a:rPr lang="cs-CZ" dirty="0"/>
              <a:t> to </a:t>
            </a:r>
            <a:r>
              <a:rPr lang="cs-CZ" dirty="0" err="1"/>
              <a:t>its</a:t>
            </a:r>
            <a:r>
              <a:rPr lang="cs-CZ" dirty="0"/>
              <a:t> </a:t>
            </a:r>
            <a:r>
              <a:rPr lang="cs-CZ" dirty="0" err="1"/>
              <a:t>innovative</a:t>
            </a:r>
            <a:r>
              <a:rPr lang="cs-CZ" dirty="0"/>
              <a:t> </a:t>
            </a:r>
            <a:r>
              <a:rPr lang="cs-CZ" dirty="0" err="1"/>
              <a:t>packaging</a:t>
            </a:r>
            <a:r>
              <a:rPr lang="cs-CZ" dirty="0"/>
              <a:t>: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carton</a:t>
            </a:r>
            <a:r>
              <a:rPr lang="cs-CZ" dirty="0"/>
              <a:t> </a:t>
            </a:r>
            <a:r>
              <a:rPr lang="cs-CZ" dirty="0" err="1"/>
              <a:t>brick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makes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easy</a:t>
            </a:r>
            <a:r>
              <a:rPr lang="cs-CZ" dirty="0"/>
              <a:t> to </a:t>
            </a:r>
            <a:r>
              <a:rPr lang="cs-CZ" dirty="0" err="1"/>
              <a:t>recognize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tomato</a:t>
            </a:r>
            <a:r>
              <a:rPr lang="cs-CZ" dirty="0"/>
              <a:t> </a:t>
            </a:r>
            <a:r>
              <a:rPr lang="cs-CZ" dirty="0" err="1"/>
              <a:t>sauce</a:t>
            </a:r>
            <a:r>
              <a:rPr lang="cs-CZ" dirty="0"/>
              <a:t> in </a:t>
            </a:r>
            <a:r>
              <a:rPr lang="cs-CZ" dirty="0" err="1"/>
              <a:t>any</a:t>
            </a:r>
            <a:r>
              <a:rPr lang="cs-CZ" dirty="0"/>
              <a:t> country to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exported</a:t>
            </a:r>
            <a:r>
              <a:rPr lang="cs-CZ" dirty="0"/>
              <a:t>.</a:t>
            </a:r>
            <a:br>
              <a:rPr lang="cs-CZ" dirty="0"/>
            </a:br>
            <a:r>
              <a:rPr lang="cs-CZ" dirty="0" err="1"/>
              <a:t>Today</a:t>
            </a:r>
            <a:r>
              <a:rPr lang="cs-CZ" dirty="0"/>
              <a:t>, </a:t>
            </a:r>
            <a:r>
              <a:rPr lang="cs-CZ" dirty="0" err="1"/>
              <a:t>Mischelin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synonym </a:t>
            </a:r>
            <a:r>
              <a:rPr lang="cs-CZ" dirty="0" err="1"/>
              <a:t>of</a:t>
            </a:r>
            <a:r>
              <a:rPr lang="cs-CZ" dirty="0"/>
              <a:t>: a </a:t>
            </a:r>
            <a:r>
              <a:rPr lang="cs-CZ" dirty="0" err="1"/>
              <a:t>controlled</a:t>
            </a:r>
            <a:r>
              <a:rPr lang="cs-CZ" dirty="0"/>
              <a:t> </a:t>
            </a:r>
            <a:r>
              <a:rPr lang="cs-CZ" dirty="0" err="1"/>
              <a:t>supply</a:t>
            </a:r>
            <a:r>
              <a:rPr lang="cs-CZ" dirty="0"/>
              <a:t> </a:t>
            </a:r>
            <a:r>
              <a:rPr lang="cs-CZ" dirty="0" err="1"/>
              <a:t>chain</a:t>
            </a:r>
            <a:r>
              <a:rPr lang="cs-CZ" dirty="0"/>
              <a:t>, </a:t>
            </a:r>
            <a:r>
              <a:rPr lang="cs-CZ" dirty="0" err="1"/>
              <a:t>Italian</a:t>
            </a:r>
            <a:r>
              <a:rPr lang="cs-CZ" dirty="0"/>
              <a:t> </a:t>
            </a:r>
            <a:r>
              <a:rPr lang="cs-CZ" dirty="0" err="1"/>
              <a:t>quality</a:t>
            </a:r>
            <a:r>
              <a:rPr lang="cs-CZ" dirty="0"/>
              <a:t>, </a:t>
            </a:r>
            <a:r>
              <a:rPr lang="cs-CZ" dirty="0" err="1"/>
              <a:t>tomato</a:t>
            </a:r>
            <a:r>
              <a:rPr lang="cs-CZ" dirty="0"/>
              <a:t> </a:t>
            </a:r>
            <a:r>
              <a:rPr lang="cs-CZ" dirty="0" err="1"/>
              <a:t>traceability</a:t>
            </a:r>
            <a:r>
              <a:rPr lang="cs-CZ" dirty="0"/>
              <a:t>, </a:t>
            </a:r>
            <a:r>
              <a:rPr lang="cs-CZ" dirty="0" err="1"/>
              <a:t>sustainability</a:t>
            </a:r>
            <a:r>
              <a:rPr lang="cs-CZ" dirty="0"/>
              <a:t> 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 and </a:t>
            </a:r>
            <a:r>
              <a:rPr lang="cs-CZ" dirty="0" err="1"/>
              <a:t>transformation</a:t>
            </a:r>
            <a:r>
              <a:rPr lang="cs-CZ" dirty="0"/>
              <a:t> </a:t>
            </a:r>
            <a:r>
              <a:rPr lang="cs-CZ" dirty="0" err="1"/>
              <a:t>processes</a:t>
            </a:r>
            <a:r>
              <a:rPr lang="cs-CZ" dirty="0"/>
              <a:t>.</a:t>
            </a:r>
            <a:br>
              <a:rPr lang="cs-CZ" dirty="0"/>
            </a:br>
            <a:r>
              <a:rPr lang="cs-CZ" dirty="0"/>
              <a:t>In </a:t>
            </a:r>
            <a:r>
              <a:rPr lang="cs-CZ" dirty="0" err="1"/>
              <a:t>fact</a:t>
            </a:r>
            <a:r>
              <a:rPr lang="cs-CZ" dirty="0"/>
              <a:t>, </a:t>
            </a:r>
            <a:r>
              <a:rPr lang="cs-CZ" dirty="0" err="1"/>
              <a:t>Mischelin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produced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tomato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370 </a:t>
            </a:r>
            <a:r>
              <a:rPr lang="cs-CZ" dirty="0" err="1"/>
              <a:t>farming</a:t>
            </a:r>
            <a:r>
              <a:rPr lang="cs-CZ" dirty="0"/>
              <a:t> </a:t>
            </a:r>
            <a:r>
              <a:rPr lang="cs-CZ" dirty="0" err="1"/>
              <a:t>companies</a:t>
            </a:r>
            <a:r>
              <a:rPr lang="cs-CZ" dirty="0"/>
              <a:t> </a:t>
            </a:r>
            <a:r>
              <a:rPr lang="cs-CZ" dirty="0" err="1"/>
              <a:t>belonging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Consorzio</a:t>
            </a:r>
            <a:r>
              <a:rPr lang="cs-CZ" dirty="0"/>
              <a:t> </a:t>
            </a:r>
            <a:r>
              <a:rPr lang="cs-CZ" dirty="0" err="1"/>
              <a:t>Casalasco</a:t>
            </a:r>
            <a:r>
              <a:rPr lang="cs-CZ" dirty="0"/>
              <a:t> </a:t>
            </a:r>
            <a:r>
              <a:rPr lang="cs-CZ" dirty="0" err="1"/>
              <a:t>del</a:t>
            </a:r>
            <a:r>
              <a:rPr lang="cs-CZ" dirty="0"/>
              <a:t> </a:t>
            </a:r>
            <a:r>
              <a:rPr lang="cs-CZ" dirty="0" err="1"/>
              <a:t>Pomodoro</a:t>
            </a:r>
            <a:r>
              <a:rPr lang="cs-CZ" dirty="0"/>
              <a:t>, </a:t>
            </a:r>
            <a:r>
              <a:rPr lang="cs-CZ" dirty="0" err="1"/>
              <a:t>cultivated</a:t>
            </a:r>
            <a:r>
              <a:rPr lang="cs-CZ" dirty="0"/>
              <a:t> on </a:t>
            </a:r>
            <a:r>
              <a:rPr lang="cs-CZ" dirty="0" err="1"/>
              <a:t>over</a:t>
            </a:r>
            <a:r>
              <a:rPr lang="cs-CZ" dirty="0"/>
              <a:t> 7,000 </a:t>
            </a:r>
            <a:r>
              <a:rPr lang="cs-CZ" dirty="0" err="1"/>
              <a:t>hectares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Cremona, Parma, </a:t>
            </a:r>
            <a:r>
              <a:rPr lang="cs-CZ" dirty="0" err="1"/>
              <a:t>Piacenza</a:t>
            </a:r>
            <a:r>
              <a:rPr lang="cs-CZ" dirty="0"/>
              <a:t> and </a:t>
            </a:r>
            <a:r>
              <a:rPr lang="cs-CZ" dirty="0" err="1"/>
              <a:t>Mantua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North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Italy,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average</a:t>
            </a:r>
            <a:r>
              <a:rPr lang="cs-CZ" dirty="0"/>
              <a:t> distance </a:t>
            </a:r>
            <a:r>
              <a:rPr lang="cs-CZ" dirty="0" err="1"/>
              <a:t>of</a:t>
            </a:r>
            <a:r>
              <a:rPr lang="cs-CZ" dirty="0"/>
              <a:t> 50 km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processing</a:t>
            </a:r>
            <a:r>
              <a:rPr lang="cs-CZ" dirty="0"/>
              <a:t> </a:t>
            </a:r>
            <a:r>
              <a:rPr lang="cs-CZ" dirty="0" err="1"/>
              <a:t>establishments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tomato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 100% </a:t>
            </a:r>
            <a:r>
              <a:rPr lang="cs-CZ" dirty="0" err="1"/>
              <a:t>Italian</a:t>
            </a:r>
            <a:r>
              <a:rPr lang="cs-CZ" dirty="0"/>
              <a:t>, </a:t>
            </a:r>
            <a:r>
              <a:rPr lang="cs-CZ" dirty="0" err="1"/>
              <a:t>cultivated</a:t>
            </a:r>
            <a:r>
              <a:rPr lang="cs-CZ" dirty="0"/>
              <a:t> </a:t>
            </a:r>
            <a:r>
              <a:rPr lang="cs-CZ" dirty="0" err="1"/>
              <a:t>respecting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environment</a:t>
            </a:r>
            <a:r>
              <a:rPr lang="cs-CZ" dirty="0"/>
              <a:t> and </a:t>
            </a:r>
            <a:r>
              <a:rPr lang="cs-CZ" dirty="0" err="1"/>
              <a:t>the</a:t>
            </a:r>
            <a:r>
              <a:rPr lang="cs-CZ" dirty="0"/>
              <a:t> </a:t>
            </a:r>
            <a:r>
              <a:rPr lang="cs-CZ" dirty="0" err="1"/>
              <a:t>health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consumers</a:t>
            </a:r>
            <a:r>
              <a:rPr lang="cs-CZ" dirty="0"/>
              <a:t>.</a:t>
            </a:r>
          </a:p>
          <a:p>
            <a:endParaRPr lang="ru-C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629996-7FDC-554F-80A6-4E3A0FD30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85" y="2528668"/>
            <a:ext cx="3393897" cy="336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62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FABAE-C029-0A4E-8139-BD14E7FB5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shipping</a:t>
            </a:r>
            <a:endParaRPr lang="ru-C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35364C-ED9D-DD47-A189-E5C7578A9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Shipping is carried out by </a:t>
            </a:r>
            <a:r>
              <a:rPr lang="en-GB" dirty="0" err="1"/>
              <a:t>d’Amico</a:t>
            </a:r>
            <a:r>
              <a:rPr lang="en-GB" dirty="0"/>
              <a:t> for 2</a:t>
            </a:r>
            <a:r>
              <a:rPr lang="ru-CZ" dirty="0"/>
              <a:t> €</a:t>
            </a:r>
            <a:r>
              <a:rPr lang="en-GB" dirty="0"/>
              <a:t> worldwide.</a:t>
            </a:r>
          </a:p>
          <a:p>
            <a:pPr marL="0" indent="0">
              <a:buNone/>
            </a:pPr>
            <a:r>
              <a:rPr lang="en-GB" dirty="0"/>
              <a:t>The price of 1 package is 2,5</a:t>
            </a:r>
            <a:r>
              <a:rPr lang="ru-CZ" dirty="0"/>
              <a:t> €</a:t>
            </a:r>
            <a:r>
              <a:rPr lang="en-GB" dirty="0"/>
              <a:t> for 1 </a:t>
            </a:r>
            <a:r>
              <a:rPr lang="en-GB" dirty="0" err="1"/>
              <a:t>liter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Can be ordered from 3 to 6 packs</a:t>
            </a:r>
          </a:p>
          <a:p>
            <a:pPr marL="0" indent="0">
              <a:buNone/>
            </a:pPr>
            <a:r>
              <a:rPr lang="en-GB" dirty="0"/>
              <a:t>Possible discounts range from 10% to 30 %</a:t>
            </a:r>
            <a:endParaRPr lang="ru-CZ" dirty="0"/>
          </a:p>
        </p:txBody>
      </p:sp>
    </p:spTree>
    <p:extLst>
      <p:ext uri="{BB962C8B-B14F-4D97-AF65-F5344CB8AC3E}">
        <p14:creationId xmlns:p14="http://schemas.microsoft.com/office/powerpoint/2010/main" val="133484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08F5BF-672A-F84C-A092-34FB57C7C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839746"/>
            <a:ext cx="7729728" cy="1188720"/>
          </a:xfrm>
        </p:spPr>
        <p:txBody>
          <a:bodyPr/>
          <a:lstStyle/>
          <a:p>
            <a:r>
              <a:rPr lang="cs-CZ" b="1" dirty="0" err="1"/>
              <a:t>Certified</a:t>
            </a:r>
            <a:r>
              <a:rPr lang="cs-CZ" b="1" dirty="0"/>
              <a:t> </a:t>
            </a:r>
            <a:r>
              <a:rPr lang="cs-CZ" b="1" dirty="0" err="1"/>
              <a:t>Sustainability</a:t>
            </a:r>
            <a:endParaRPr lang="ru-C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D0B428-E794-544D-A5D4-D23AA800E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538" y="2638044"/>
            <a:ext cx="6910754" cy="3101983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Mischelin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guarantee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 </a:t>
            </a:r>
            <a:r>
              <a:rPr lang="cs-CZ" dirty="0" err="1"/>
              <a:t>healthy</a:t>
            </a:r>
            <a:r>
              <a:rPr lang="cs-CZ" dirty="0"/>
              <a:t> and </a:t>
            </a:r>
            <a:r>
              <a:rPr lang="cs-CZ" dirty="0" err="1"/>
              <a:t>safe</a:t>
            </a:r>
            <a:r>
              <a:rPr lang="cs-CZ" dirty="0"/>
              <a:t> </a:t>
            </a:r>
            <a:r>
              <a:rPr lang="cs-CZ" dirty="0" err="1"/>
              <a:t>product</a:t>
            </a:r>
            <a:r>
              <a:rPr lang="cs-CZ" dirty="0"/>
              <a:t>, 100% </a:t>
            </a:r>
            <a:r>
              <a:rPr lang="cs-CZ" dirty="0" err="1"/>
              <a:t>Italian</a:t>
            </a:r>
            <a:r>
              <a:rPr lang="cs-CZ" dirty="0"/>
              <a:t> and 100% </a:t>
            </a:r>
            <a:r>
              <a:rPr lang="cs-CZ" dirty="0" err="1"/>
              <a:t>sustainable</a:t>
            </a:r>
            <a:r>
              <a:rPr lang="cs-CZ" dirty="0"/>
              <a:t>,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environmental</a:t>
            </a:r>
            <a:r>
              <a:rPr lang="cs-CZ" dirty="0"/>
              <a:t>, </a:t>
            </a:r>
            <a:r>
              <a:rPr lang="cs-CZ" dirty="0" err="1"/>
              <a:t>economic</a:t>
            </a:r>
            <a:r>
              <a:rPr lang="cs-CZ" dirty="0"/>
              <a:t>, </a:t>
            </a:r>
            <a:r>
              <a:rPr lang="cs-CZ" dirty="0" err="1"/>
              <a:t>ethic</a:t>
            </a:r>
            <a:r>
              <a:rPr lang="cs-CZ" dirty="0"/>
              <a:t> and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stand</a:t>
            </a:r>
            <a:r>
              <a:rPr lang="cs-CZ" dirty="0"/>
              <a:t> </a:t>
            </a:r>
            <a:r>
              <a:rPr lang="cs-CZ" dirty="0" err="1"/>
              <a:t>points</a:t>
            </a:r>
            <a:r>
              <a:rPr lang="cs-CZ" dirty="0"/>
              <a:t>.</a:t>
            </a:r>
            <a:br>
              <a:rPr lang="cs-CZ" dirty="0"/>
            </a:b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 on </a:t>
            </a:r>
            <a:r>
              <a:rPr lang="cs-CZ" dirty="0" err="1"/>
              <a:t>sustainability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every</a:t>
            </a:r>
            <a:r>
              <a:rPr lang="cs-CZ" dirty="0"/>
              <a:t> </a:t>
            </a:r>
            <a:r>
              <a:rPr lang="cs-CZ" dirty="0" err="1"/>
              <a:t>angle</a:t>
            </a:r>
            <a:r>
              <a:rPr lang="cs-CZ" dirty="0"/>
              <a:t> to make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farming</a:t>
            </a:r>
            <a:r>
              <a:rPr lang="cs-CZ" dirty="0"/>
              <a:t> and </a:t>
            </a:r>
            <a:r>
              <a:rPr lang="cs-CZ" dirty="0" err="1"/>
              <a:t>processing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tomatoes</a:t>
            </a:r>
            <a:r>
              <a:rPr lang="cs-CZ" dirty="0"/>
              <a:t> </a:t>
            </a:r>
            <a:r>
              <a:rPr lang="cs-CZ" dirty="0" err="1"/>
              <a:t>always</a:t>
            </a:r>
            <a:r>
              <a:rPr lang="cs-CZ" dirty="0"/>
              <a:t> more </a:t>
            </a:r>
            <a:r>
              <a:rPr lang="cs-CZ" dirty="0" err="1"/>
              <a:t>sustainable</a:t>
            </a:r>
            <a:r>
              <a:rPr lang="cs-CZ" dirty="0"/>
              <a:t>.</a:t>
            </a:r>
            <a:endParaRPr lang="ru-C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89C05C-DF3C-6543-959A-6E122DC42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667" y1="10286" x2="48667" y2="102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77753" y="1912816"/>
            <a:ext cx="7417777" cy="494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35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0DF1F-E671-8B43-AF26-949D88CE1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Farming</a:t>
            </a:r>
            <a:endParaRPr lang="ru-C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2971C2-0748-0546-967D-5F9F7095C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adopted</a:t>
            </a:r>
            <a:r>
              <a:rPr lang="cs-CZ" dirty="0"/>
              <a:t> </a:t>
            </a:r>
            <a:r>
              <a:rPr lang="cs-CZ" dirty="0" err="1"/>
              <a:t>precision</a:t>
            </a:r>
            <a:r>
              <a:rPr lang="cs-CZ" dirty="0"/>
              <a:t> </a:t>
            </a:r>
            <a:r>
              <a:rPr lang="cs-CZ" dirty="0" err="1"/>
              <a:t>agriculture</a:t>
            </a:r>
            <a:r>
              <a:rPr lang="cs-CZ" dirty="0"/>
              <a:t>, </a:t>
            </a:r>
            <a:r>
              <a:rPr lang="cs-CZ" dirty="0" err="1"/>
              <a:t>tools</a:t>
            </a:r>
            <a:r>
              <a:rPr lang="cs-CZ" dirty="0"/>
              <a:t> and </a:t>
            </a:r>
            <a:r>
              <a:rPr lang="cs-CZ" dirty="0" err="1"/>
              <a:t>predictive</a:t>
            </a:r>
            <a:r>
              <a:rPr lang="cs-CZ" dirty="0"/>
              <a:t> </a:t>
            </a:r>
            <a:r>
              <a:rPr lang="cs-CZ" dirty="0" err="1"/>
              <a:t>models</a:t>
            </a:r>
            <a:r>
              <a:rPr lang="cs-CZ" dirty="0"/>
              <a:t> to </a:t>
            </a:r>
            <a:r>
              <a:rPr lang="cs-CZ" dirty="0" err="1"/>
              <a:t>protect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territory</a:t>
            </a:r>
            <a:r>
              <a:rPr lang="cs-CZ" dirty="0"/>
              <a:t>, </a:t>
            </a:r>
            <a:r>
              <a:rPr lang="cs-CZ" dirty="0" err="1"/>
              <a:t>fertirrigation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allow</a:t>
            </a:r>
            <a:r>
              <a:rPr lang="cs-CZ" dirty="0"/>
              <a:t> </a:t>
            </a:r>
            <a:r>
              <a:rPr lang="cs-CZ" dirty="0" err="1"/>
              <a:t>saving</a:t>
            </a:r>
            <a:r>
              <a:rPr lang="cs-CZ" dirty="0"/>
              <a:t> up to 25%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water</a:t>
            </a:r>
            <a:r>
              <a:rPr lang="cs-CZ" dirty="0"/>
              <a:t>.</a:t>
            </a:r>
            <a:br>
              <a:rPr lang="cs-CZ" dirty="0"/>
            </a:b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apply</a:t>
            </a:r>
            <a:r>
              <a:rPr lang="cs-CZ" dirty="0"/>
              <a:t> </a:t>
            </a:r>
            <a:r>
              <a:rPr lang="cs-CZ" dirty="0" err="1"/>
              <a:t>highly</a:t>
            </a:r>
            <a:r>
              <a:rPr lang="cs-CZ" dirty="0"/>
              <a:t> </a:t>
            </a:r>
            <a:r>
              <a:rPr lang="cs-CZ" dirty="0" err="1"/>
              <a:t>restrictive</a:t>
            </a:r>
            <a:r>
              <a:rPr lang="cs-CZ" dirty="0"/>
              <a:t> </a:t>
            </a:r>
            <a:r>
              <a:rPr lang="cs-CZ" dirty="0" err="1"/>
              <a:t>integrated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 </a:t>
            </a:r>
            <a:r>
              <a:rPr lang="cs-CZ" dirty="0" err="1"/>
              <a:t>regulations</a:t>
            </a:r>
            <a:r>
              <a:rPr lang="cs-CZ" dirty="0"/>
              <a:t>. </a:t>
            </a:r>
            <a:r>
              <a:rPr lang="cs-CZ" dirty="0" err="1"/>
              <a:t>We</a:t>
            </a:r>
            <a:r>
              <a:rPr lang="cs-CZ" dirty="0"/>
              <a:t> monitor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phases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 - </a:t>
            </a:r>
            <a:r>
              <a:rPr lang="cs-CZ" dirty="0" err="1"/>
              <a:t>cultivation</a:t>
            </a:r>
            <a:r>
              <a:rPr lang="cs-CZ" dirty="0"/>
              <a:t>, </a:t>
            </a:r>
            <a:r>
              <a:rPr lang="cs-CZ" dirty="0" err="1"/>
              <a:t>harvesting</a:t>
            </a:r>
            <a:r>
              <a:rPr lang="cs-CZ" dirty="0"/>
              <a:t>, </a:t>
            </a:r>
            <a:r>
              <a:rPr lang="cs-CZ" dirty="0" err="1"/>
              <a:t>assignment</a:t>
            </a:r>
            <a:r>
              <a:rPr lang="cs-CZ" dirty="0"/>
              <a:t> and </a:t>
            </a:r>
            <a:r>
              <a:rPr lang="cs-CZ" dirty="0" err="1"/>
              <a:t>processing</a:t>
            </a:r>
            <a:r>
              <a:rPr lang="cs-CZ" dirty="0"/>
              <a:t> -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responsible</a:t>
            </a:r>
            <a:r>
              <a:rPr lang="cs-CZ" dirty="0"/>
              <a:t> </a:t>
            </a:r>
            <a:r>
              <a:rPr lang="cs-CZ" dirty="0" err="1"/>
              <a:t>approach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territory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health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consumers</a:t>
            </a:r>
            <a:r>
              <a:rPr lang="cs-CZ" dirty="0"/>
              <a:t>.</a:t>
            </a:r>
            <a:endParaRPr lang="ru-CZ" dirty="0"/>
          </a:p>
        </p:txBody>
      </p:sp>
    </p:spTree>
    <p:extLst>
      <p:ext uri="{BB962C8B-B14F-4D97-AF65-F5344CB8AC3E}">
        <p14:creationId xmlns:p14="http://schemas.microsoft.com/office/powerpoint/2010/main" val="1580368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49C668-7390-4640-9215-068CB8C20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Processing</a:t>
            </a:r>
            <a:endParaRPr lang="ru-CZ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C1D93F-0AA2-5247-8283-9CB4AA6C7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cs-CZ" dirty="0"/>
            </a:b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save</a:t>
            </a:r>
            <a:r>
              <a:rPr lang="cs-CZ" dirty="0"/>
              <a:t> </a:t>
            </a:r>
            <a:r>
              <a:rPr lang="cs-CZ" dirty="0" err="1"/>
              <a:t>energy</a:t>
            </a:r>
            <a:r>
              <a:rPr lang="cs-CZ" dirty="0"/>
              <a:t> in </a:t>
            </a:r>
            <a:r>
              <a:rPr lang="cs-CZ" dirty="0" err="1"/>
              <a:t>every</a:t>
            </a:r>
            <a:r>
              <a:rPr lang="cs-CZ" dirty="0"/>
              <a:t> </a:t>
            </a:r>
            <a:r>
              <a:rPr lang="cs-CZ" dirty="0" err="1"/>
              <a:t>phase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, </a:t>
            </a:r>
            <a:r>
              <a:rPr lang="cs-CZ" dirty="0" err="1"/>
              <a:t>limiting</a:t>
            </a:r>
            <a:r>
              <a:rPr lang="cs-CZ" dirty="0"/>
              <a:t> </a:t>
            </a:r>
            <a:r>
              <a:rPr lang="cs-CZ" dirty="0" err="1"/>
              <a:t>carbon</a:t>
            </a:r>
            <a:r>
              <a:rPr lang="cs-CZ" dirty="0"/>
              <a:t> dioxide </a:t>
            </a:r>
            <a:r>
              <a:rPr lang="cs-CZ" dirty="0" err="1"/>
              <a:t>emissions</a:t>
            </a:r>
            <a:r>
              <a:rPr lang="cs-CZ" dirty="0"/>
              <a:t>.</a:t>
            </a:r>
            <a:br>
              <a:rPr lang="cs-CZ" dirty="0"/>
            </a:b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apply</a:t>
            </a:r>
            <a:r>
              <a:rPr lang="cs-CZ" dirty="0"/>
              <a:t> </a:t>
            </a:r>
            <a:r>
              <a:rPr lang="cs-CZ" dirty="0" err="1"/>
              <a:t>scrupulous</a:t>
            </a:r>
            <a:r>
              <a:rPr lang="cs-CZ" dirty="0"/>
              <a:t> </a:t>
            </a:r>
            <a:r>
              <a:rPr lang="cs-CZ" dirty="0" err="1"/>
              <a:t>waste</a:t>
            </a:r>
            <a:r>
              <a:rPr lang="cs-CZ" dirty="0"/>
              <a:t> management and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 in </a:t>
            </a:r>
            <a:r>
              <a:rPr lang="cs-CZ" dirty="0" err="1"/>
              <a:t>compliance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standards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environmental</a:t>
            </a:r>
            <a:r>
              <a:rPr lang="cs-CZ" dirty="0"/>
              <a:t> management and food </a:t>
            </a:r>
            <a:r>
              <a:rPr lang="cs-CZ" dirty="0" err="1"/>
              <a:t>safety</a:t>
            </a:r>
            <a:r>
              <a:rPr lang="cs-CZ" dirty="0"/>
              <a:t>.</a:t>
            </a:r>
            <a:endParaRPr lang="ru-CZ" dirty="0"/>
          </a:p>
        </p:txBody>
      </p:sp>
    </p:spTree>
    <p:extLst>
      <p:ext uri="{BB962C8B-B14F-4D97-AF65-F5344CB8AC3E}">
        <p14:creationId xmlns:p14="http://schemas.microsoft.com/office/powerpoint/2010/main" val="3539320294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{7A0C79DD-93B8-104F-8983-EF8B128994AA}tf10001120</Template>
  <TotalTime>94</TotalTime>
  <Words>463</Words>
  <Application>Microsoft Macintosh PowerPoint</Application>
  <PresentationFormat>Широкоэкранный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Corbel</vt:lpstr>
      <vt:lpstr>Gill Sans MT</vt:lpstr>
      <vt:lpstr>Посылка</vt:lpstr>
      <vt:lpstr>Mischelin s.r.0</vt:lpstr>
      <vt:lpstr>Phylosophy</vt:lpstr>
      <vt:lpstr>Mind map</vt:lpstr>
      <vt:lpstr>Our history</vt:lpstr>
      <vt:lpstr>shipping</vt:lpstr>
      <vt:lpstr>Certified Sustainability</vt:lpstr>
      <vt:lpstr>Farming</vt:lpstr>
      <vt:lpstr>Processing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Mishelin s.r.0</dc:title>
  <dc:creator>Ника Асадова</dc:creator>
  <cp:lastModifiedBy>Ника Асадова</cp:lastModifiedBy>
  <cp:revision>9</cp:revision>
  <dcterms:created xsi:type="dcterms:W3CDTF">2021-01-13T11:12:20Z</dcterms:created>
  <dcterms:modified xsi:type="dcterms:W3CDTF">2021-01-18T11:35:48Z</dcterms:modified>
</cp:coreProperties>
</file>