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8E71C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8E71C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8E71C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8E71C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8E71C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8E71C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8E71C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8E71C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8E71C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D2D2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CBDC"/>
          </a:solidFill>
        </a:fill>
      </a:tcStyle>
    </a:wholeTbl>
    <a:band2H>
      <a:tcTxStyle b="def" i="def"/>
      <a:tcStyle>
        <a:tcBdr/>
        <a:fill>
          <a:solidFill>
            <a:srgbClr val="FBE7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E3"/>
          </a:solidFill>
        </a:fill>
      </a:tcStyle>
    </a:wholeTbl>
    <a:band2H>
      <a:tcTxStyle b="def" i="def"/>
      <a:tcStyle>
        <a:tcBdr/>
        <a:fill>
          <a:solidFill>
            <a:srgbClr val="EFE7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8E71C"/>
        </a:fontRef>
        <a:srgbClr val="F8E7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AE7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8E71C"/>
              </a:solidFill>
              <a:prstDash val="solid"/>
              <a:round/>
            </a:ln>
          </a:top>
          <a:bottom>
            <a:ln w="254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8E71C"/>
              </a:solidFill>
              <a:prstDash val="solid"/>
              <a:round/>
            </a:ln>
          </a:top>
          <a:bottom>
            <a:ln w="254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F6CB"/>
          </a:solidFill>
        </a:fill>
      </a:tcStyle>
    </a:wholeTbl>
    <a:band2H>
      <a:tcTxStyle b="def" i="def"/>
      <a:tcStyle>
        <a:tcBdr/>
        <a:fill>
          <a:solidFill>
            <a:srgbClr val="FEF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E71C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E71C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E71C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" name="Shape 11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F8E71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;p2"/>
          <p:cNvSpPr/>
          <p:nvPr/>
        </p:nvSpPr>
        <p:spPr>
          <a:xfrm>
            <a:off x="4286250" y="0"/>
            <a:ext cx="72301" cy="51435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2" name="Google Shape;11;p2"/>
          <p:cNvSpPr/>
          <p:nvPr/>
        </p:nvSpPr>
        <p:spPr>
          <a:xfrm>
            <a:off x="4358475" y="0"/>
            <a:ext cx="3853201" cy="51435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344249" y="1403849"/>
            <a:ext cx="8455502" cy="2146801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algn="ctr"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44249" y="3550649"/>
            <a:ext cx="4910101" cy="577801"/>
          </a:xfrm>
          <a:prstGeom prst="rect">
            <a:avLst/>
          </a:prstGeom>
          <a:solidFill>
            <a:srgbClr val="000000"/>
          </a:solidFill>
        </p:spPr>
        <p:txBody>
          <a:bodyPr anchor="ctr"/>
          <a:lstStyle>
            <a:lvl1pPr marL="342900" indent="-2286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342900" indent="2540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342900" indent="7112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342900" indent="11684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342900" indent="16256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xx%"/>
          <p:cNvSpPr txBox="1"/>
          <p:nvPr>
            <p:ph type="title" hasCustomPrompt="1"/>
          </p:nvPr>
        </p:nvSpPr>
        <p:spPr>
          <a:xfrm>
            <a:off x="311699" y="999925"/>
            <a:ext cx="8520602" cy="2146201"/>
          </a:xfrm>
          <a:prstGeom prst="rect">
            <a:avLst/>
          </a:prstGeom>
        </p:spPr>
        <p:txBody>
          <a:bodyPr anchor="b"/>
          <a:lstStyle>
            <a:lvl1pPr algn="ctr"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xx%</a:t>
            </a:r>
          </a:p>
        </p:txBody>
      </p:sp>
      <p:sp>
        <p:nvSpPr>
          <p:cNvPr id="96" name="Body Level One…"/>
          <p:cNvSpPr txBox="1"/>
          <p:nvPr>
            <p:ph type="body" sz="half" idx="1"/>
          </p:nvPr>
        </p:nvSpPr>
        <p:spPr>
          <a:xfrm>
            <a:off x="311699" y="32284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6;p3"/>
          <p:cNvSpPr/>
          <p:nvPr/>
        </p:nvSpPr>
        <p:spPr>
          <a:xfrm rot="5400000">
            <a:off x="4550700" y="-498600"/>
            <a:ext cx="42601" cy="8455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23" name="Title Text"/>
          <p:cNvSpPr txBox="1"/>
          <p:nvPr>
            <p:ph type="title"/>
          </p:nvPr>
        </p:nvSpPr>
        <p:spPr>
          <a:xfrm>
            <a:off x="344249" y="1403849"/>
            <a:ext cx="8455502" cy="2146801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algn="ctr"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sz="half" idx="1"/>
          </p:nvPr>
        </p:nvSpPr>
        <p:spPr>
          <a:xfrm>
            <a:off x="311699" y="1234049"/>
            <a:ext cx="3999902" cy="3334801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Google Shape;26;p5"/>
          <p:cNvSpPr txBox="1"/>
          <p:nvPr>
            <p:ph type="body" sz="half" idx="21"/>
          </p:nvPr>
        </p:nvSpPr>
        <p:spPr>
          <a:xfrm>
            <a:off x="4832399" y="1234049"/>
            <a:ext cx="3999902" cy="3334801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59" name="Body Level One…"/>
          <p:cNvSpPr txBox="1"/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xfrm>
            <a:off x="490250" y="526349"/>
            <a:ext cx="5618701" cy="4090801"/>
          </a:xfrm>
          <a:prstGeom prst="rect">
            <a:avLst/>
          </a:prstGeom>
        </p:spPr>
        <p:txBody>
          <a:bodyPr anchor="ctr"/>
          <a:lstStyle>
            <a:lvl1pPr>
              <a:defRPr sz="54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39;p9"/>
          <p:cNvSpPr/>
          <p:nvPr/>
        </p:nvSpPr>
        <p:spPr>
          <a:xfrm>
            <a:off x="4572000" y="-75"/>
            <a:ext cx="4572000" cy="5143501"/>
          </a:xfrm>
          <a:prstGeom prst="rect">
            <a:avLst/>
          </a:prstGeom>
          <a:solidFill>
            <a:srgbClr val="F8E71C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76" name="Google Shape;40;p9"/>
          <p:cNvSpPr/>
          <p:nvPr/>
        </p:nvSpPr>
        <p:spPr>
          <a:xfrm>
            <a:off x="5029675" y="4495500"/>
            <a:ext cx="468301" cy="1"/>
          </a:xfrm>
          <a:prstGeom prst="line">
            <a:avLst/>
          </a:prstGeom>
          <a:ln w="19050">
            <a:solidFill>
              <a:srgbClr val="000000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77" name="Title Text"/>
          <p:cNvSpPr txBox="1"/>
          <p:nvPr>
            <p:ph type="title"/>
          </p:nvPr>
        </p:nvSpPr>
        <p:spPr>
          <a:xfrm>
            <a:off x="265500" y="1081674"/>
            <a:ext cx="4045200" cy="17862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Title Text</a:t>
            </a:r>
          </a:p>
        </p:txBody>
      </p:sp>
      <p:sp>
        <p:nvSpPr>
          <p:cNvPr id="78" name="Body Level One…"/>
          <p:cNvSpPr txBox="1"/>
          <p:nvPr>
            <p:ph type="body" sz="quarter" idx="1"/>
          </p:nvPr>
        </p:nvSpPr>
        <p:spPr>
          <a:xfrm>
            <a:off x="265500" y="2921400"/>
            <a:ext cx="4045200" cy="13455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Google Shape;43;p9"/>
          <p:cNvSpPr txBox="1"/>
          <p:nvPr>
            <p:ph type="body" sz="half" idx="21"/>
          </p:nvPr>
        </p:nvSpPr>
        <p:spPr>
          <a:xfrm>
            <a:off x="4939500" y="724199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11699" y="1234074"/>
            <a:ext cx="8520602" cy="333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709886" y="4717934"/>
            <a:ext cx="336813" cy="3352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 fontScale="100000" lnSpcReduction="0"/>
          </a:bodyPr>
          <a:lstStyle>
            <a:lvl1pPr algn="r">
              <a:defRPr sz="10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58;p13" descr="Google Shape;58;p1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6924" y="565647"/>
            <a:ext cx="3566401" cy="2006102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Google Shape;59;p13"/>
          <p:cNvSpPr txBox="1"/>
          <p:nvPr/>
        </p:nvSpPr>
        <p:spPr>
          <a:xfrm>
            <a:off x="133224" y="4070399"/>
            <a:ext cx="2146202" cy="39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pPr/>
            <a:r>
              <a:t>DATOM HOLDING a.s.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64;p14" descr="Google Shape;64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91600"/>
            <a:ext cx="8839201" cy="47602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69;p15"/>
          <p:cNvSpPr txBox="1"/>
          <p:nvPr>
            <p:ph type="title"/>
          </p:nvPr>
        </p:nvSpPr>
        <p:spPr>
          <a:xfrm>
            <a:off x="293749" y="242178"/>
            <a:ext cx="8556502" cy="1033888"/>
          </a:xfrm>
          <a:prstGeom prst="rect">
            <a:avLst/>
          </a:prstGeom>
        </p:spPr>
        <p:txBody>
          <a:bodyPr/>
          <a:lstStyle>
            <a:lvl1pPr algn="ctr" defTabSz="493776">
              <a:defRPr sz="378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Acquaintance with the company</a:t>
            </a:r>
            <a:endParaRPr sz="1782">
              <a:solidFill>
                <a:srgbClr val="202124"/>
              </a:solidFill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19" name="Google Shape;70;p15"/>
          <p:cNvSpPr txBox="1"/>
          <p:nvPr>
            <p:ph type="body" idx="1"/>
          </p:nvPr>
        </p:nvSpPr>
        <p:spPr>
          <a:xfrm>
            <a:off x="174449" y="1776139"/>
            <a:ext cx="8795102" cy="3334801"/>
          </a:xfrm>
          <a:prstGeom prst="rect">
            <a:avLst/>
          </a:prstGeom>
        </p:spPr>
        <p:txBody>
          <a:bodyPr/>
          <a:lstStyle/>
          <a:p>
            <a:pPr indent="-368300">
              <a:buSzPts val="2200"/>
              <a:buChar char="❏"/>
              <a:defRPr sz="2200"/>
            </a:pPr>
            <a:r>
              <a:t>We are main distributors of Corona beer and accessories for Eastern Europe.</a:t>
            </a:r>
          </a:p>
          <a:p>
            <a:pPr indent="-368300">
              <a:buSzPts val="2200"/>
              <a:buChar char="❏"/>
              <a:defRPr sz="2200"/>
            </a:pPr>
            <a:r>
              <a:t>Once a year we organize Corona festival.</a:t>
            </a:r>
          </a:p>
          <a:p>
            <a:pPr indent="-368300">
              <a:buSzPts val="2200"/>
              <a:buChar char="❏"/>
              <a:defRPr sz="2200"/>
            </a:pPr>
            <a:r>
              <a:t>Our goal is to grow bigger and above all to </a:t>
            </a:r>
            <a:r>
              <a:rPr b="1"/>
              <a:t>make people happy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75;p16"/>
          <p:cNvSpPr txBox="1"/>
          <p:nvPr>
            <p:ph type="title"/>
          </p:nvPr>
        </p:nvSpPr>
        <p:spPr>
          <a:xfrm>
            <a:off x="311699" y="424174"/>
            <a:ext cx="8520602" cy="572702"/>
          </a:xfrm>
          <a:prstGeom prst="rect">
            <a:avLst/>
          </a:prstGeom>
        </p:spPr>
        <p:txBody>
          <a:bodyPr/>
          <a:lstStyle>
            <a:lvl1pPr indent="3401567" defTabSz="850391">
              <a:defRPr sz="2511"/>
            </a:lvl1pPr>
          </a:lstStyle>
          <a:p>
            <a:pPr/>
            <a:r>
              <a:t>Price list</a:t>
            </a:r>
          </a:p>
        </p:txBody>
      </p:sp>
      <p:graphicFrame>
        <p:nvGraphicFramePr>
          <p:cNvPr id="122" name="Google Shape;76;p16"/>
          <p:cNvGraphicFramePr/>
          <p:nvPr/>
        </p:nvGraphicFramePr>
        <p:xfrm>
          <a:off x="1004675" y="1402875"/>
          <a:ext cx="7239001" cy="1524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Can 0,355l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t>1,5 </a:t>
                      </a:r>
                      <a:r>
                        <a:rPr>
                          <a:solidFill>
                            <a:srgbClr val="222222"/>
                          </a:solidFill>
                        </a:rPr>
                        <a:t>€</a:t>
                      </a:r>
                      <a:endParaRPr>
                        <a:solidFill>
                          <a:srgbClr val="22222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defRPr sz="1400">
                          <a:sym typeface="Arial"/>
                        </a:defRPr>
                      </a:pPr>
                      <a:endParaRPr sz="1000">
                        <a:solidFill>
                          <a:srgbClr val="202124"/>
                        </a:solidFill>
                      </a:endParaRPr>
                    </a:p>
                  </a:txBody>
                  <a:tcPr marL="91425" marR="91425" marT="91425" marB="91425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Can 0,7l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t>1,5 </a:t>
                      </a:r>
                      <a:r>
                        <a:rPr>
                          <a:solidFill>
                            <a:srgbClr val="222222"/>
                          </a:solidFill>
                        </a:rPr>
                        <a:t>€</a:t>
                      </a:r>
                      <a:endParaRPr>
                        <a:solidFill>
                          <a:srgbClr val="22222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defRPr sz="1400">
                          <a:sym typeface="Arial"/>
                        </a:defRPr>
                      </a:pPr>
                      <a:endParaRPr sz="1000">
                        <a:solidFill>
                          <a:srgbClr val="202124"/>
                        </a:solidFill>
                      </a:endParaRPr>
                    </a:p>
                  </a:txBody>
                  <a:tcPr marL="91425" marR="91425" marT="91425" marB="91425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Bottle 0,355l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t>1,5 </a:t>
                      </a:r>
                      <a:r>
                        <a:rPr>
                          <a:solidFill>
                            <a:srgbClr val="222222"/>
                          </a:solidFill>
                        </a:rPr>
                        <a:t>€</a:t>
                      </a:r>
                      <a:endParaRPr>
                        <a:solidFill>
                          <a:srgbClr val="22222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defRPr sz="1400">
                          <a:sym typeface="Arial"/>
                        </a:defRPr>
                      </a:pPr>
                      <a:endParaRPr sz="1000">
                        <a:solidFill>
                          <a:srgbClr val="202124"/>
                        </a:solidFill>
                      </a:endParaRPr>
                    </a:p>
                  </a:txBody>
                  <a:tcPr marL="91425" marR="91425" marT="91425" marB="91425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Barrel 56,78l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222222"/>
                          </a:solidFill>
                          <a:sym typeface="Arial"/>
                        </a:defRPr>
                      </a:pPr>
                      <a:r>
                        <a:t>250€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900"/>
                        </a:spcBef>
                        <a:defRPr sz="1400">
                          <a:sym typeface="Arial"/>
                        </a:defRPr>
                      </a:pPr>
                      <a:endParaRPr sz="1000">
                        <a:solidFill>
                          <a:srgbClr val="202124"/>
                        </a:solidFill>
                      </a:endParaRPr>
                    </a:p>
                  </a:txBody>
                  <a:tcPr marL="91425" marR="91425" marT="91425" marB="91425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81;p17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50391">
              <a:defRPr sz="2511"/>
            </a:lvl1pPr>
          </a:lstStyle>
          <a:p>
            <a:pPr/>
            <a:r>
              <a:t>Our products:</a:t>
            </a:r>
          </a:p>
        </p:txBody>
      </p:sp>
      <p:sp>
        <p:nvSpPr>
          <p:cNvPr id="125" name="Google Shape;82;p17"/>
          <p:cNvSpPr txBox="1"/>
          <p:nvPr>
            <p:ph type="body" idx="1"/>
          </p:nvPr>
        </p:nvSpPr>
        <p:spPr>
          <a:xfrm>
            <a:off x="311699" y="1234074"/>
            <a:ext cx="8520602" cy="3334801"/>
          </a:xfrm>
          <a:prstGeom prst="rect">
            <a:avLst/>
          </a:prstGeom>
        </p:spPr>
        <p:txBody>
          <a:bodyPr/>
          <a:lstStyle/>
          <a:p>
            <a:pPr/>
            <a:r>
              <a:t>We have everything from clothes to alcohol.</a:t>
            </a:r>
          </a:p>
        </p:txBody>
      </p:sp>
      <p:pic>
        <p:nvPicPr>
          <p:cNvPr id="126" name="Google Shape;83;p17" descr="Google Shape;83;p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84250" y="2171250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Google Shape;84;p17" descr="Google Shape;84;p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04775" y="2217624"/>
            <a:ext cx="2624501" cy="27647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Google Shape;85;p17" descr="Google Shape;85;p1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63156" y="4"/>
            <a:ext cx="3680850" cy="228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Google Shape;86;p17" descr="Google Shape;86;p1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67225" y="2493499"/>
            <a:ext cx="1766026" cy="24423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Google Shape;87;p17" descr="Google Shape;87;p17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572000" y="2222849"/>
            <a:ext cx="2352501" cy="34427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01AFD1"/>
      </a:dk1>
      <a:lt1>
        <a:srgbClr val="F8E71C"/>
      </a:lt1>
      <a:dk2>
        <a:srgbClr val="A7A7A7"/>
      </a:dk2>
      <a:lt2>
        <a:srgbClr val="535353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000FF"/>
      </a:hlink>
      <a:folHlink>
        <a:srgbClr val="FF00FF"/>
      </a:folHlink>
    </a:clrScheme>
    <a:fontScheme name="Pop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8E71C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8E71C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000FF"/>
      </a:hlink>
      <a:folHlink>
        <a:srgbClr val="FF00FF"/>
      </a:folHlink>
    </a:clrScheme>
    <a:fontScheme name="Pop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8E71C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8E71C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