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Economica"/>
      <p:regular r:id="rId12"/>
      <p:bold r:id="rId13"/>
      <p:italic r:id="rId14"/>
      <p:boldItalic r:id="rId15"/>
    </p:embeddedFont>
    <p:embeddedFont>
      <p:font typeface="Rochester"/>
      <p:regular r:id="rId16"/>
    </p:embeddedFont>
    <p:embeddedFont>
      <p:font typeface="Open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Economica-bold.fntdata"/><Relationship Id="rId12" Type="http://schemas.openxmlformats.org/officeDocument/2006/relationships/font" Target="fonts/Economic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Economica-boldItalic.fntdata"/><Relationship Id="rId14" Type="http://schemas.openxmlformats.org/officeDocument/2006/relationships/font" Target="fonts/Economica-italic.fntdata"/><Relationship Id="rId17" Type="http://schemas.openxmlformats.org/officeDocument/2006/relationships/font" Target="fonts/OpenSans-regular.fntdata"/><Relationship Id="rId16" Type="http://schemas.openxmlformats.org/officeDocument/2006/relationships/font" Target="fonts/Rochester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italic.fntdata"/><Relationship Id="rId6" Type="http://schemas.openxmlformats.org/officeDocument/2006/relationships/slide" Target="slides/slide1.xml"/><Relationship Id="rId18" Type="http://schemas.openxmlformats.org/officeDocument/2006/relationships/font" Target="fonts/Open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b275610a33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b275610a33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b275610a33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b275610a33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275610a33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b275610a33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b275610a33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b275610a33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b275610a33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b275610a33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13.png"/><Relationship Id="rId8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11" Type="http://schemas.openxmlformats.org/officeDocument/2006/relationships/image" Target="../media/image4.png"/><Relationship Id="rId10" Type="http://schemas.openxmlformats.org/officeDocument/2006/relationships/image" Target="../media/image8.png"/><Relationship Id="rId12" Type="http://schemas.openxmlformats.org/officeDocument/2006/relationships/image" Target="../media/image7.png"/><Relationship Id="rId9" Type="http://schemas.openxmlformats.org/officeDocument/2006/relationships/image" Target="../media/image1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311700" y="141050"/>
            <a:ext cx="8520600" cy="100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5700">
                <a:solidFill>
                  <a:srgbClr val="FF00FF"/>
                </a:solidFill>
                <a:latin typeface="Rochester"/>
                <a:ea typeface="Rochester"/>
                <a:cs typeface="Rochester"/>
                <a:sym typeface="Rochester"/>
              </a:rPr>
              <a:t>U</a:t>
            </a:r>
            <a:r>
              <a:rPr lang="fr" sz="5700">
                <a:solidFill>
                  <a:srgbClr val="FFFF00"/>
                </a:solidFill>
                <a:latin typeface="Rochester"/>
                <a:ea typeface="Rochester"/>
                <a:cs typeface="Rochester"/>
                <a:sym typeface="Rochester"/>
              </a:rPr>
              <a:t>n</a:t>
            </a:r>
            <a:r>
              <a:rPr lang="fr" sz="5700">
                <a:solidFill>
                  <a:srgbClr val="6AA84F"/>
                </a:solidFill>
                <a:latin typeface="Rochester"/>
                <a:ea typeface="Rochester"/>
                <a:cs typeface="Rochester"/>
                <a:sym typeface="Rochester"/>
              </a:rPr>
              <a:t>i</a:t>
            </a:r>
            <a:r>
              <a:rPr lang="fr" sz="5700">
                <a:solidFill>
                  <a:srgbClr val="4C1130"/>
                </a:solidFill>
                <a:latin typeface="Rochester"/>
                <a:ea typeface="Rochester"/>
                <a:cs typeface="Rochester"/>
                <a:sym typeface="Rochester"/>
              </a:rPr>
              <a:t>c</a:t>
            </a:r>
            <a:r>
              <a:rPr lang="fr" sz="5700">
                <a:solidFill>
                  <a:srgbClr val="A61C00"/>
                </a:solidFill>
                <a:latin typeface="Rochester"/>
                <a:ea typeface="Rochester"/>
                <a:cs typeface="Rochester"/>
                <a:sym typeface="Rochester"/>
              </a:rPr>
              <a:t>o</a:t>
            </a:r>
            <a:r>
              <a:rPr lang="fr" sz="5700">
                <a:solidFill>
                  <a:srgbClr val="0B5394"/>
                </a:solidFill>
                <a:latin typeface="Rochester"/>
                <a:ea typeface="Rochester"/>
                <a:cs typeface="Rochester"/>
                <a:sym typeface="Rochester"/>
              </a:rPr>
              <a:t>r</a:t>
            </a:r>
            <a:r>
              <a:rPr lang="fr" sz="5700">
                <a:solidFill>
                  <a:srgbClr val="FF9900"/>
                </a:solidFill>
                <a:latin typeface="Rochester"/>
                <a:ea typeface="Rochester"/>
                <a:cs typeface="Rochester"/>
                <a:sym typeface="Rochester"/>
              </a:rPr>
              <a:t>n</a:t>
            </a:r>
            <a:r>
              <a:rPr lang="fr" sz="5700">
                <a:latin typeface="Rochester"/>
                <a:ea typeface="Rochester"/>
                <a:cs typeface="Rochester"/>
                <a:sym typeface="Rochester"/>
              </a:rPr>
              <a:t> </a:t>
            </a:r>
            <a:r>
              <a:rPr lang="fr" sz="5700">
                <a:solidFill>
                  <a:srgbClr val="674EA7"/>
                </a:solidFill>
                <a:latin typeface="Rochester"/>
                <a:ea typeface="Rochester"/>
                <a:cs typeface="Rochester"/>
                <a:sym typeface="Rochester"/>
              </a:rPr>
              <a:t>S</a:t>
            </a:r>
            <a:r>
              <a:rPr lang="fr" sz="5700">
                <a:solidFill>
                  <a:srgbClr val="4A86E8"/>
                </a:solidFill>
                <a:latin typeface="Rochester"/>
                <a:ea typeface="Rochester"/>
                <a:cs typeface="Rochester"/>
                <a:sym typeface="Rochester"/>
              </a:rPr>
              <a:t>a</a:t>
            </a:r>
            <a:r>
              <a:rPr lang="fr" sz="5700">
                <a:solidFill>
                  <a:srgbClr val="9900FF"/>
                </a:solidFill>
                <a:latin typeface="Rochester"/>
                <a:ea typeface="Rochester"/>
                <a:cs typeface="Rochester"/>
                <a:sym typeface="Rochester"/>
              </a:rPr>
              <a:t>n</a:t>
            </a:r>
            <a:r>
              <a:rPr lang="fr" sz="5700">
                <a:solidFill>
                  <a:srgbClr val="FF00FF"/>
                </a:solidFill>
                <a:latin typeface="Rochester"/>
                <a:ea typeface="Rochester"/>
                <a:cs typeface="Rochester"/>
                <a:sym typeface="Rochester"/>
              </a:rPr>
              <a:t>i</a:t>
            </a:r>
            <a:r>
              <a:rPr lang="fr" sz="5700">
                <a:solidFill>
                  <a:srgbClr val="FFFF00"/>
                </a:solidFill>
                <a:latin typeface="Rochester"/>
                <a:ea typeface="Rochester"/>
                <a:cs typeface="Rochester"/>
                <a:sym typeface="Rochester"/>
              </a:rPr>
              <a:t>t</a:t>
            </a:r>
            <a:r>
              <a:rPr lang="fr" sz="5700">
                <a:solidFill>
                  <a:srgbClr val="00FF00"/>
                </a:solidFill>
                <a:latin typeface="Rochester"/>
                <a:ea typeface="Rochester"/>
                <a:cs typeface="Rochester"/>
                <a:sym typeface="Rochester"/>
              </a:rPr>
              <a:t>i</a:t>
            </a:r>
            <a:r>
              <a:rPr lang="fr" sz="5700">
                <a:solidFill>
                  <a:srgbClr val="20124D"/>
                </a:solidFill>
                <a:latin typeface="Rochester"/>
                <a:ea typeface="Rochester"/>
                <a:cs typeface="Rochester"/>
                <a:sym typeface="Rochester"/>
              </a:rPr>
              <a:t>z</a:t>
            </a:r>
            <a:r>
              <a:rPr lang="fr" sz="5700">
                <a:solidFill>
                  <a:srgbClr val="A64D79"/>
                </a:solidFill>
                <a:latin typeface="Rochester"/>
                <a:ea typeface="Rochester"/>
                <a:cs typeface="Rochester"/>
                <a:sym typeface="Rochester"/>
              </a:rPr>
              <a:t>e</a:t>
            </a:r>
            <a:r>
              <a:rPr lang="fr" sz="5700">
                <a:solidFill>
                  <a:srgbClr val="FF0000"/>
                </a:solidFill>
                <a:latin typeface="Rochester"/>
                <a:ea typeface="Rochester"/>
                <a:cs typeface="Rochester"/>
                <a:sym typeface="Rochester"/>
              </a:rPr>
              <a:t>r</a:t>
            </a:r>
            <a:endParaRPr sz="5700">
              <a:solidFill>
                <a:srgbClr val="FF0000"/>
              </a:solidFill>
              <a:latin typeface="Rochester"/>
              <a:ea typeface="Rochester"/>
              <a:cs typeface="Rochester"/>
              <a:sym typeface="Rochester"/>
            </a:endParaRPr>
          </a:p>
        </p:txBody>
      </p:sp>
      <p:sp>
        <p:nvSpPr>
          <p:cNvPr id="63" name="Google Shape;63;p13"/>
          <p:cNvSpPr txBox="1"/>
          <p:nvPr>
            <p:ph idx="2" type="body"/>
          </p:nvPr>
        </p:nvSpPr>
        <p:spPr>
          <a:xfrm>
            <a:off x="103425" y="1206425"/>
            <a:ext cx="8961300" cy="871800"/>
          </a:xfrm>
          <a:prstGeom prst="rect">
            <a:avLst/>
          </a:prstGeom>
          <a:solidFill>
            <a:srgbClr val="D5A6B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latin typeface="Rochester"/>
                <a:ea typeface="Rochester"/>
                <a:cs typeface="Rochester"/>
                <a:sym typeface="Rochester"/>
              </a:rPr>
              <a:t>Cute but crazy  (</a:t>
            </a:r>
            <a:r>
              <a:rPr lang="fr" sz="3000">
                <a:latin typeface="Rochester"/>
                <a:ea typeface="Rochester"/>
                <a:cs typeface="Rochester"/>
                <a:sym typeface="Rochester"/>
              </a:rPr>
              <a:t>1 rue des brisant st Gilles les Bains la  Reunion)</a:t>
            </a:r>
            <a:endParaRPr sz="3000">
              <a:latin typeface="Rochester"/>
              <a:ea typeface="Rochester"/>
              <a:cs typeface="Rochester"/>
              <a:sym typeface="Rochester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latin typeface="Rochester"/>
              <a:ea typeface="Rochester"/>
              <a:cs typeface="Rochester"/>
              <a:sym typeface="Rochester"/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276975"/>
            <a:ext cx="2642274" cy="264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0925" y="2360175"/>
            <a:ext cx="2642275" cy="264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06374" y="2230625"/>
            <a:ext cx="2250386" cy="276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2247350" y="315925"/>
            <a:ext cx="65850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5700">
                <a:solidFill>
                  <a:srgbClr val="FF00FF"/>
                </a:solidFill>
                <a:latin typeface="Rochester"/>
                <a:ea typeface="Rochester"/>
                <a:cs typeface="Rochester"/>
                <a:sym typeface="Rochester"/>
              </a:rPr>
              <a:t>U</a:t>
            </a:r>
            <a:r>
              <a:rPr lang="fr" sz="5700">
                <a:solidFill>
                  <a:srgbClr val="FFFF00"/>
                </a:solidFill>
                <a:latin typeface="Rochester"/>
                <a:ea typeface="Rochester"/>
                <a:cs typeface="Rochester"/>
                <a:sym typeface="Rochester"/>
              </a:rPr>
              <a:t>n</a:t>
            </a:r>
            <a:r>
              <a:rPr lang="fr" sz="5700">
                <a:solidFill>
                  <a:srgbClr val="6AA84F"/>
                </a:solidFill>
                <a:latin typeface="Rochester"/>
                <a:ea typeface="Rochester"/>
                <a:cs typeface="Rochester"/>
                <a:sym typeface="Rochester"/>
              </a:rPr>
              <a:t>i</a:t>
            </a:r>
            <a:r>
              <a:rPr lang="fr" sz="5700">
                <a:solidFill>
                  <a:srgbClr val="4C1130"/>
                </a:solidFill>
                <a:latin typeface="Rochester"/>
                <a:ea typeface="Rochester"/>
                <a:cs typeface="Rochester"/>
                <a:sym typeface="Rochester"/>
              </a:rPr>
              <a:t>c</a:t>
            </a:r>
            <a:r>
              <a:rPr lang="fr" sz="5700">
                <a:solidFill>
                  <a:srgbClr val="A61C00"/>
                </a:solidFill>
                <a:latin typeface="Rochester"/>
                <a:ea typeface="Rochester"/>
                <a:cs typeface="Rochester"/>
                <a:sym typeface="Rochester"/>
              </a:rPr>
              <a:t>o</a:t>
            </a:r>
            <a:r>
              <a:rPr lang="fr" sz="5700">
                <a:solidFill>
                  <a:srgbClr val="0B5394"/>
                </a:solidFill>
                <a:latin typeface="Rochester"/>
                <a:ea typeface="Rochester"/>
                <a:cs typeface="Rochester"/>
                <a:sym typeface="Rochester"/>
              </a:rPr>
              <a:t>r</a:t>
            </a:r>
            <a:r>
              <a:rPr lang="fr" sz="5700">
                <a:solidFill>
                  <a:srgbClr val="FF9900"/>
                </a:solidFill>
                <a:latin typeface="Rochester"/>
                <a:ea typeface="Rochester"/>
                <a:cs typeface="Rochester"/>
                <a:sym typeface="Rochester"/>
              </a:rPr>
              <a:t>n</a:t>
            </a:r>
            <a:r>
              <a:rPr lang="fr" sz="5700">
                <a:latin typeface="Rochester"/>
                <a:ea typeface="Rochester"/>
                <a:cs typeface="Rochester"/>
                <a:sym typeface="Rochester"/>
              </a:rPr>
              <a:t> </a:t>
            </a:r>
            <a:r>
              <a:rPr lang="fr" sz="5700">
                <a:solidFill>
                  <a:srgbClr val="674EA7"/>
                </a:solidFill>
                <a:latin typeface="Rochester"/>
                <a:ea typeface="Rochester"/>
                <a:cs typeface="Rochester"/>
                <a:sym typeface="Rochester"/>
              </a:rPr>
              <a:t>S</a:t>
            </a:r>
            <a:r>
              <a:rPr lang="fr" sz="5700">
                <a:solidFill>
                  <a:srgbClr val="4A86E8"/>
                </a:solidFill>
                <a:latin typeface="Rochester"/>
                <a:ea typeface="Rochester"/>
                <a:cs typeface="Rochester"/>
                <a:sym typeface="Rochester"/>
              </a:rPr>
              <a:t>a</a:t>
            </a:r>
            <a:r>
              <a:rPr lang="fr" sz="5700">
                <a:solidFill>
                  <a:srgbClr val="9900FF"/>
                </a:solidFill>
                <a:latin typeface="Rochester"/>
                <a:ea typeface="Rochester"/>
                <a:cs typeface="Rochester"/>
                <a:sym typeface="Rochester"/>
              </a:rPr>
              <a:t>n</a:t>
            </a:r>
            <a:r>
              <a:rPr lang="fr" sz="5700">
                <a:solidFill>
                  <a:srgbClr val="FF00FF"/>
                </a:solidFill>
                <a:latin typeface="Rochester"/>
                <a:ea typeface="Rochester"/>
                <a:cs typeface="Rochester"/>
                <a:sym typeface="Rochester"/>
              </a:rPr>
              <a:t>i</a:t>
            </a:r>
            <a:r>
              <a:rPr lang="fr" sz="5700">
                <a:solidFill>
                  <a:srgbClr val="FFFF00"/>
                </a:solidFill>
                <a:latin typeface="Rochester"/>
                <a:ea typeface="Rochester"/>
                <a:cs typeface="Rochester"/>
                <a:sym typeface="Rochester"/>
              </a:rPr>
              <a:t>t</a:t>
            </a:r>
            <a:r>
              <a:rPr lang="fr" sz="5700">
                <a:solidFill>
                  <a:srgbClr val="00FF00"/>
                </a:solidFill>
                <a:latin typeface="Rochester"/>
                <a:ea typeface="Rochester"/>
                <a:cs typeface="Rochester"/>
                <a:sym typeface="Rochester"/>
              </a:rPr>
              <a:t>i</a:t>
            </a:r>
            <a:r>
              <a:rPr lang="fr" sz="5700">
                <a:solidFill>
                  <a:srgbClr val="20124D"/>
                </a:solidFill>
                <a:latin typeface="Rochester"/>
                <a:ea typeface="Rochester"/>
                <a:cs typeface="Rochester"/>
                <a:sym typeface="Rochester"/>
              </a:rPr>
              <a:t>z</a:t>
            </a:r>
            <a:r>
              <a:rPr lang="fr" sz="5700">
                <a:solidFill>
                  <a:srgbClr val="A64D79"/>
                </a:solidFill>
                <a:latin typeface="Rochester"/>
                <a:ea typeface="Rochester"/>
                <a:cs typeface="Rochester"/>
                <a:sym typeface="Rochester"/>
              </a:rPr>
              <a:t>e</a:t>
            </a:r>
            <a:r>
              <a:rPr lang="fr" sz="5700">
                <a:solidFill>
                  <a:srgbClr val="FF0000"/>
                </a:solidFill>
                <a:latin typeface="Rochester"/>
                <a:ea typeface="Rochester"/>
                <a:cs typeface="Rochester"/>
                <a:sym typeface="Rochester"/>
              </a:rPr>
              <a:t>r</a:t>
            </a:r>
            <a:endParaRPr/>
          </a:p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1307025" y="3585400"/>
            <a:ext cx="1288200" cy="57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2300">
                <a:latin typeface="Rochester"/>
                <a:ea typeface="Rochester"/>
                <a:cs typeface="Rochester"/>
                <a:sym typeface="Rochester"/>
              </a:rPr>
              <a:t>Unicorn Sanitizer</a:t>
            </a:r>
            <a:endParaRPr sz="2300">
              <a:latin typeface="Rochester"/>
              <a:ea typeface="Rochester"/>
              <a:cs typeface="Rochester"/>
              <a:sym typeface="Rochester"/>
            </a:endParaRPr>
          </a:p>
        </p:txBody>
      </p:sp>
      <p:sp>
        <p:nvSpPr>
          <p:cNvPr id="73" name="Google Shape;73;p14"/>
          <p:cNvSpPr txBox="1"/>
          <p:nvPr>
            <p:ph idx="2" type="body"/>
          </p:nvPr>
        </p:nvSpPr>
        <p:spPr>
          <a:xfrm>
            <a:off x="4832400" y="1225225"/>
            <a:ext cx="3999900" cy="35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u="sng">
                <a:solidFill>
                  <a:srgbClr val="202124"/>
                </a:solidFill>
                <a:latin typeface="Rochester"/>
                <a:ea typeface="Rochester"/>
                <a:cs typeface="Rochester"/>
                <a:sym typeface="Rochester"/>
              </a:rPr>
              <a:t>Company Description</a:t>
            </a:r>
            <a:endParaRPr sz="1600" u="sng">
              <a:solidFill>
                <a:srgbClr val="202124"/>
              </a:solidFill>
              <a:latin typeface="Rochester"/>
              <a:ea typeface="Rochester"/>
              <a:cs typeface="Rochester"/>
              <a:sym typeface="Rochest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202124"/>
                </a:solidFill>
                <a:latin typeface="Rochester"/>
                <a:ea typeface="Rochester"/>
                <a:cs typeface="Rochester"/>
                <a:sym typeface="Rochester"/>
              </a:rPr>
              <a:t>Unicorn sanitizer is a company specializing in the production of sparkling gel or with a hydroalcoholic party scent. We have a wide range of cute products, we have our own local boutique located in Reunion Island. If you would like to purchase our products, you can call us at </a:t>
            </a:r>
            <a:r>
              <a:rPr lang="fr" sz="1800">
                <a:solidFill>
                  <a:srgbClr val="FF9900"/>
                </a:solidFill>
                <a:latin typeface="Rochester"/>
                <a:ea typeface="Rochester"/>
                <a:cs typeface="Rochester"/>
                <a:sym typeface="Rochester"/>
              </a:rPr>
              <a:t>36 35 89</a:t>
            </a:r>
            <a:r>
              <a:rPr lang="fr" sz="1800">
                <a:solidFill>
                  <a:srgbClr val="202124"/>
                </a:solidFill>
                <a:latin typeface="Rochester"/>
                <a:ea typeface="Rochester"/>
                <a:cs typeface="Rochester"/>
                <a:sym typeface="Rochester"/>
              </a:rPr>
              <a:t> or by visiting our website: </a:t>
            </a:r>
            <a:r>
              <a:rPr lang="fr" sz="1800">
                <a:solidFill>
                  <a:srgbClr val="FF00FF"/>
                </a:solidFill>
                <a:latin typeface="Rochester"/>
                <a:ea typeface="Rochester"/>
                <a:cs typeface="Rochester"/>
                <a:sym typeface="Rochester"/>
              </a:rPr>
              <a:t>unicornsanitizer.com </a:t>
            </a:r>
            <a:r>
              <a:rPr lang="fr" sz="1900">
                <a:solidFill>
                  <a:srgbClr val="202124"/>
                </a:solidFill>
                <a:latin typeface="Rochester"/>
                <a:ea typeface="Rochester"/>
                <a:cs typeface="Rochester"/>
                <a:sym typeface="Rochester"/>
              </a:rPr>
              <a:t>or go there at:</a:t>
            </a:r>
            <a:r>
              <a:rPr lang="fr" sz="1900">
                <a:solidFill>
                  <a:srgbClr val="202124"/>
                </a:solidFill>
                <a:highlight>
                  <a:srgbClr val="F8F9FA"/>
                </a:highlight>
                <a:latin typeface="Rochester"/>
                <a:ea typeface="Rochester"/>
                <a:cs typeface="Rochester"/>
                <a:sym typeface="Rochester"/>
              </a:rPr>
              <a:t> </a:t>
            </a:r>
            <a:r>
              <a:rPr lang="fr" sz="1800">
                <a:latin typeface="Rochester"/>
                <a:ea typeface="Rochester"/>
                <a:cs typeface="Rochester"/>
                <a:sym typeface="Rochester"/>
              </a:rPr>
              <a:t>1 rue des brisant st Gilles les Bains la  Reunion</a:t>
            </a:r>
            <a:r>
              <a:rPr lang="fr" sz="1800">
                <a:solidFill>
                  <a:srgbClr val="202124"/>
                </a:solidFill>
                <a:highlight>
                  <a:srgbClr val="F8F9FA"/>
                </a:highlight>
                <a:latin typeface="Rochester"/>
                <a:ea typeface="Rochester"/>
                <a:cs typeface="Rochester"/>
                <a:sym typeface="Rochester"/>
              </a:rPr>
              <a:t> </a:t>
            </a:r>
            <a:endParaRPr sz="1800">
              <a:solidFill>
                <a:srgbClr val="202124"/>
              </a:solidFill>
              <a:highlight>
                <a:srgbClr val="F8F9FA"/>
              </a:highlight>
              <a:latin typeface="Rochester"/>
              <a:ea typeface="Rochester"/>
              <a:cs typeface="Rochester"/>
              <a:sym typeface="Rochest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00FF"/>
              </a:solidFill>
              <a:latin typeface="Rochester"/>
              <a:ea typeface="Rochester"/>
              <a:cs typeface="Rochester"/>
              <a:sym typeface="Rochest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00FF"/>
              </a:solidFill>
              <a:latin typeface="Rochester"/>
              <a:ea typeface="Rochester"/>
              <a:cs typeface="Rochester"/>
              <a:sym typeface="Rochest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202124"/>
              </a:solidFill>
              <a:latin typeface="Rochester"/>
              <a:ea typeface="Rochester"/>
              <a:cs typeface="Rochester"/>
              <a:sym typeface="Rochest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202124"/>
              </a:solidFill>
              <a:latin typeface="Rochester"/>
              <a:ea typeface="Rochester"/>
              <a:cs typeface="Rochester"/>
              <a:sym typeface="Rochester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337900" y="1965400"/>
            <a:ext cx="2849776" cy="2849776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3749" y="4443999"/>
            <a:ext cx="570249" cy="69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142450" y="8085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700" u="sng">
              <a:solidFill>
                <a:srgbClr val="202124"/>
              </a:solidFill>
              <a:latin typeface="Rochester"/>
              <a:ea typeface="Rochester"/>
              <a:cs typeface="Rochester"/>
              <a:sym typeface="Roche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400" u="sng">
                <a:solidFill>
                  <a:srgbClr val="202124"/>
                </a:solidFill>
                <a:latin typeface="Rochester"/>
                <a:ea typeface="Rochester"/>
                <a:cs typeface="Rochester"/>
                <a:sym typeface="Rochester"/>
              </a:rPr>
              <a:t>W</a:t>
            </a:r>
            <a:r>
              <a:rPr lang="fr" sz="3400" u="sng">
                <a:solidFill>
                  <a:srgbClr val="202124"/>
                </a:solidFill>
                <a:latin typeface="Rochester"/>
                <a:ea typeface="Rochester"/>
                <a:cs typeface="Rochester"/>
                <a:sym typeface="Rochester"/>
              </a:rPr>
              <a:t>ho are we </a:t>
            </a:r>
            <a:endParaRPr sz="5000">
              <a:solidFill>
                <a:srgbClr val="202124"/>
              </a:solidFill>
              <a:latin typeface="Rochester"/>
              <a:ea typeface="Rochester"/>
              <a:cs typeface="Rochester"/>
              <a:sym typeface="Rochester"/>
            </a:endParaRPr>
          </a:p>
        </p:txBody>
      </p:sp>
      <p:sp>
        <p:nvSpPr>
          <p:cNvPr id="81" name="Google Shape;81;p15"/>
          <p:cNvSpPr txBox="1"/>
          <p:nvPr>
            <p:ph idx="2" type="body"/>
          </p:nvPr>
        </p:nvSpPr>
        <p:spPr>
          <a:xfrm>
            <a:off x="4468550" y="965288"/>
            <a:ext cx="3999900" cy="5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2600" u="sng">
                <a:solidFill>
                  <a:srgbClr val="A64D79"/>
                </a:solidFill>
                <a:latin typeface="Rochester"/>
                <a:ea typeface="Rochester"/>
                <a:cs typeface="Rochester"/>
                <a:sym typeface="Rochester"/>
              </a:rPr>
              <a:t>Marie-Lou : Manager</a:t>
            </a:r>
            <a:endParaRPr sz="2600" u="sng">
              <a:solidFill>
                <a:srgbClr val="A64D79"/>
              </a:solidFill>
              <a:latin typeface="Rochester"/>
              <a:ea typeface="Rochester"/>
              <a:cs typeface="Rochester"/>
              <a:sym typeface="Rochester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625" y="1793125"/>
            <a:ext cx="3045575" cy="315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685125"/>
            <a:ext cx="3045575" cy="32824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95425" y="1122688"/>
            <a:ext cx="3477900" cy="4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2600" u="sng">
                <a:solidFill>
                  <a:srgbClr val="EA9999"/>
                </a:solidFill>
                <a:latin typeface="Rochester"/>
                <a:ea typeface="Rochester"/>
                <a:cs typeface="Rochester"/>
                <a:sym typeface="Rochester"/>
              </a:rPr>
              <a:t>Lorna  : Boss</a:t>
            </a:r>
            <a:endParaRPr sz="2600" u="sng">
              <a:solidFill>
                <a:srgbClr val="EA9999"/>
              </a:solidFill>
              <a:latin typeface="Rochester"/>
              <a:ea typeface="Rochester"/>
              <a:cs typeface="Rochester"/>
              <a:sym typeface="Rochester"/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63049" y="4570704"/>
            <a:ext cx="466950" cy="572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275967" y="158825"/>
            <a:ext cx="31722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latin typeface="Rochester"/>
                <a:ea typeface="Rochester"/>
                <a:cs typeface="Rochester"/>
                <a:sym typeface="Rochester"/>
              </a:rPr>
              <a:t>Our Products</a:t>
            </a:r>
            <a:endParaRPr u="sng">
              <a:latin typeface="Rochester"/>
              <a:ea typeface="Rochester"/>
              <a:cs typeface="Rochester"/>
              <a:sym typeface="Rochester"/>
            </a:endParaRPr>
          </a:p>
        </p:txBody>
      </p:sp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5624475" y="444775"/>
            <a:ext cx="3214500" cy="2564400"/>
          </a:xfrm>
          <a:prstGeom prst="rect">
            <a:avLst/>
          </a:prstGeom>
          <a:ln cap="flat" cmpd="sng" w="3810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1900">
                <a:latin typeface="Rochester"/>
                <a:ea typeface="Rochester"/>
                <a:cs typeface="Rochester"/>
                <a:sym typeface="Rochester"/>
              </a:rPr>
              <a:t>Your hands will stay soft and satiny with these adorable strawberry, </a:t>
            </a:r>
            <a:r>
              <a:rPr lang="fr" sz="1900">
                <a:latin typeface="Rochester"/>
                <a:ea typeface="Rochester"/>
                <a:cs typeface="Rochester"/>
                <a:sym typeface="Rochester"/>
              </a:rPr>
              <a:t>chewing gum</a:t>
            </a:r>
            <a:r>
              <a:rPr lang="fr" sz="1900">
                <a:latin typeface="Rochester"/>
                <a:ea typeface="Rochester"/>
                <a:cs typeface="Rochester"/>
                <a:sym typeface="Rochester"/>
              </a:rPr>
              <a:t>, praline or even lemon meringue scented unicorn hand lotions. It comes in a pretty pink glitter case and features a cute design on the front.</a:t>
            </a:r>
            <a:endParaRPr sz="1900">
              <a:latin typeface="Rochester"/>
              <a:ea typeface="Rochester"/>
              <a:cs typeface="Rochester"/>
              <a:sym typeface="Rochester"/>
            </a:endParaRPr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050" y="990125"/>
            <a:ext cx="2734325" cy="2244525"/>
          </a:xfrm>
          <a:prstGeom prst="rect">
            <a:avLst/>
          </a:prstGeom>
          <a:noFill/>
          <a:ln cap="flat" cmpd="sng" w="38100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0450" y="296275"/>
            <a:ext cx="1871625" cy="1871625"/>
          </a:xfrm>
          <a:prstGeom prst="rect">
            <a:avLst/>
          </a:prstGeom>
          <a:noFill/>
          <a:ln cap="flat" cmpd="sng" w="38100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0450" y="2288772"/>
            <a:ext cx="1871625" cy="2518673"/>
          </a:xfrm>
          <a:prstGeom prst="rect">
            <a:avLst/>
          </a:prstGeom>
          <a:noFill/>
          <a:ln cap="flat" cmpd="sng" w="38100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94349" y="4358324"/>
            <a:ext cx="607851" cy="74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24475" y="3136200"/>
            <a:ext cx="1832199" cy="175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517" y="3592026"/>
            <a:ext cx="1767324" cy="142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24650" y="3394525"/>
            <a:ext cx="1582000" cy="1709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4800">
                <a:solidFill>
                  <a:srgbClr val="D5A6BD"/>
                </a:solidFill>
                <a:latin typeface="Rochester"/>
                <a:ea typeface="Rochester"/>
                <a:cs typeface="Rochester"/>
                <a:sym typeface="Rochester"/>
              </a:rPr>
              <a:t>.</a:t>
            </a:r>
            <a:r>
              <a:rPr lang="fr" sz="4800">
                <a:solidFill>
                  <a:srgbClr val="FFFF00"/>
                </a:solidFill>
                <a:latin typeface="Rochester"/>
                <a:ea typeface="Rochester"/>
                <a:cs typeface="Rochester"/>
                <a:sym typeface="Rochester"/>
              </a:rPr>
              <a:t>.</a:t>
            </a:r>
            <a:r>
              <a:rPr lang="fr" sz="4800">
                <a:solidFill>
                  <a:srgbClr val="93C47D"/>
                </a:solidFill>
                <a:latin typeface="Rochester"/>
                <a:ea typeface="Rochester"/>
                <a:cs typeface="Rochester"/>
                <a:sym typeface="Rochester"/>
              </a:rPr>
              <a:t>.</a:t>
            </a:r>
            <a:endParaRPr sz="4800">
              <a:solidFill>
                <a:srgbClr val="93C47D"/>
              </a:solidFill>
              <a:latin typeface="Rochester"/>
              <a:ea typeface="Rochester"/>
              <a:cs typeface="Rochester"/>
              <a:sym typeface="Rochester"/>
            </a:endParaRPr>
          </a:p>
        </p:txBody>
      </p:sp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169250" y="1043750"/>
            <a:ext cx="4786200" cy="3751800"/>
          </a:xfrm>
          <a:prstGeom prst="rect">
            <a:avLst/>
          </a:prstGeom>
          <a:ln cap="flat" cmpd="sng" w="38100">
            <a:solidFill>
              <a:srgbClr val="A64D7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000">
                <a:latin typeface="Rochester"/>
                <a:ea typeface="Rochester"/>
                <a:cs typeface="Rochester"/>
                <a:sym typeface="Rochester"/>
              </a:rPr>
              <a:t>Price: 3 euros 45 ml or 5 euros 75 ml</a:t>
            </a:r>
            <a:endParaRPr sz="2000">
              <a:latin typeface="Rochester"/>
              <a:ea typeface="Rochester"/>
              <a:cs typeface="Rochester"/>
              <a:sym typeface="Rochest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000">
                <a:latin typeface="Rochester"/>
                <a:ea typeface="Rochester"/>
                <a:cs typeface="Rochester"/>
                <a:sym typeface="Rochester"/>
              </a:rPr>
              <a:t>Flavor: Strawberry, </a:t>
            </a:r>
            <a:r>
              <a:rPr lang="fr" sz="2000">
                <a:latin typeface="Rochester"/>
                <a:ea typeface="Rochester"/>
                <a:cs typeface="Rochester"/>
                <a:sym typeface="Rochester"/>
              </a:rPr>
              <a:t>chewing</a:t>
            </a:r>
            <a:r>
              <a:rPr lang="fr" sz="2000">
                <a:latin typeface="Rochester"/>
                <a:ea typeface="Rochester"/>
                <a:cs typeface="Rochester"/>
                <a:sym typeface="Rochester"/>
              </a:rPr>
              <a:t> gum, meringue, citron, cotton candy, sugar, caramel</a:t>
            </a:r>
            <a:endParaRPr sz="2000">
              <a:latin typeface="Rochester"/>
              <a:ea typeface="Rochester"/>
              <a:cs typeface="Rochester"/>
              <a:sym typeface="Rochest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2000">
                <a:latin typeface="Rochester"/>
                <a:ea typeface="Rochester"/>
                <a:cs typeface="Rochester"/>
                <a:sym typeface="Rochester"/>
              </a:rPr>
              <a:t>Type: 100 prct organic / reusable and washable case</a:t>
            </a:r>
            <a:endParaRPr sz="2000">
              <a:latin typeface="Rochester"/>
              <a:ea typeface="Rochester"/>
              <a:cs typeface="Rochester"/>
              <a:sym typeface="Rochest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2000">
                <a:latin typeface="Rochester"/>
                <a:ea typeface="Rochester"/>
                <a:cs typeface="Rochester"/>
                <a:sym typeface="Rochester"/>
              </a:rPr>
              <a:t>biodegradable bottle</a:t>
            </a:r>
            <a:endParaRPr sz="2000">
              <a:latin typeface="Rochester"/>
              <a:ea typeface="Rochester"/>
              <a:cs typeface="Rochester"/>
              <a:sym typeface="Rochest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fr" sz="2600" u="sng">
                <a:latin typeface="Rochester"/>
                <a:ea typeface="Rochester"/>
                <a:cs typeface="Rochester"/>
                <a:sym typeface="Rochester"/>
              </a:rPr>
              <a:t>We created this company with the aim of fighting the virus</a:t>
            </a:r>
            <a:endParaRPr i="1" sz="2600" u="sng">
              <a:latin typeface="Rochester"/>
              <a:ea typeface="Rochester"/>
              <a:cs typeface="Rochester"/>
              <a:sym typeface="Rochester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7975" y="137275"/>
            <a:ext cx="2734325" cy="2244525"/>
          </a:xfrm>
          <a:prstGeom prst="rect">
            <a:avLst/>
          </a:prstGeom>
          <a:noFill/>
          <a:ln cap="flat" cmpd="sng" w="38100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8500" y="2493025"/>
            <a:ext cx="2673274" cy="1871625"/>
          </a:xfrm>
          <a:prstGeom prst="rect">
            <a:avLst/>
          </a:prstGeom>
          <a:noFill/>
          <a:ln cap="flat" cmpd="sng" w="38100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31975" y="4475875"/>
            <a:ext cx="512025" cy="62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31975" y="4515425"/>
            <a:ext cx="512025" cy="62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00" y="133075"/>
            <a:ext cx="2029550" cy="2099775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5" name="Google Shape;11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11825" y="133075"/>
            <a:ext cx="1847775" cy="2099775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7">
            <a:alphaModFix amt="48000"/>
          </a:blip>
          <a:stretch>
            <a:fillRect/>
          </a:stretch>
        </p:blipFill>
        <p:spPr>
          <a:xfrm>
            <a:off x="7045750" y="133075"/>
            <a:ext cx="1897999" cy="18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9650" y="2571750"/>
            <a:ext cx="2029550" cy="250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00375" y="2487200"/>
            <a:ext cx="1871625" cy="1871625"/>
          </a:xfrm>
          <a:prstGeom prst="rect">
            <a:avLst/>
          </a:prstGeom>
          <a:noFill/>
          <a:ln cap="flat" cmpd="sng" w="38100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9" name="Google Shape;119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42800" y="133075"/>
            <a:ext cx="2734325" cy="2244525"/>
          </a:xfrm>
          <a:prstGeom prst="rect">
            <a:avLst/>
          </a:prstGeom>
          <a:noFill/>
          <a:ln cap="flat" cmpd="sng" w="38100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0" name="Google Shape;120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07500" y="2564609"/>
            <a:ext cx="1871625" cy="2518673"/>
          </a:xfrm>
          <a:prstGeom prst="rect">
            <a:avLst/>
          </a:prstGeom>
          <a:noFill/>
          <a:ln cap="flat" cmpd="sng" w="38100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1" name="Google Shape;121;p1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160325" y="2163675"/>
            <a:ext cx="1727349" cy="209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