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8" r:id="rId5"/>
    <p:sldId id="259" r:id="rId6"/>
    <p:sldId id="260" r:id="rId7"/>
    <p:sldId id="261" r:id="rId8"/>
    <p:sldId id="263" r:id="rId9"/>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9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4559C-99A4-491B-917A-FB8B47D3531B}" v="28" dt="2021-04-13T15:48:24.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alena Monteiro" userId="1127e186c684bb35" providerId="LiveId" clId="{1454559C-99A4-491B-917A-FB8B47D3531B}"/>
    <pc:docChg chg="undo custSel addSld delSld modSld">
      <pc:chgData name="Madalena Monteiro" userId="1127e186c684bb35" providerId="LiveId" clId="{1454559C-99A4-491B-917A-FB8B47D3531B}" dt="2021-04-13T15:59:06.641" v="628" actId="2696"/>
      <pc:docMkLst>
        <pc:docMk/>
      </pc:docMkLst>
      <pc:sldChg chg="addSp delSp modSp mod">
        <pc:chgData name="Madalena Monteiro" userId="1127e186c684bb35" providerId="LiveId" clId="{1454559C-99A4-491B-917A-FB8B47D3531B}" dt="2021-04-07T10:51:36.952" v="120" actId="1076"/>
        <pc:sldMkLst>
          <pc:docMk/>
          <pc:sldMk cId="3691977395" sldId="256"/>
        </pc:sldMkLst>
        <pc:spChg chg="mod">
          <ac:chgData name="Madalena Monteiro" userId="1127e186c684bb35" providerId="LiveId" clId="{1454559C-99A4-491B-917A-FB8B47D3531B}" dt="2021-04-07T10:49:05.407" v="80" actId="207"/>
          <ac:spMkLst>
            <pc:docMk/>
            <pc:sldMk cId="3691977395" sldId="256"/>
            <ac:spMk id="2" creationId="{5F78DADD-12B9-407A-AEF7-DAE9BEF027E4}"/>
          </ac:spMkLst>
        </pc:spChg>
        <pc:spChg chg="mod">
          <ac:chgData name="Madalena Monteiro" userId="1127e186c684bb35" providerId="LiveId" clId="{1454559C-99A4-491B-917A-FB8B47D3531B}" dt="2021-04-07T10:51:36.952" v="120" actId="1076"/>
          <ac:spMkLst>
            <pc:docMk/>
            <pc:sldMk cId="3691977395" sldId="256"/>
            <ac:spMk id="3" creationId="{E1821984-A477-4407-9391-0A89871A6FAA}"/>
          </ac:spMkLst>
        </pc:spChg>
        <pc:spChg chg="add del">
          <ac:chgData name="Madalena Monteiro" userId="1127e186c684bb35" providerId="LiveId" clId="{1454559C-99A4-491B-917A-FB8B47D3531B}" dt="2021-04-07T10:50:23.535" v="88"/>
          <ac:spMkLst>
            <pc:docMk/>
            <pc:sldMk cId="3691977395" sldId="256"/>
            <ac:spMk id="5" creationId="{9ED8BD7A-4874-456E-97C4-E92F01437A48}"/>
          </ac:spMkLst>
        </pc:spChg>
        <pc:spChg chg="add del">
          <ac:chgData name="Madalena Monteiro" userId="1127e186c684bb35" providerId="LiveId" clId="{1454559C-99A4-491B-917A-FB8B47D3531B}" dt="2021-04-07T10:50:32.863" v="90"/>
          <ac:spMkLst>
            <pc:docMk/>
            <pc:sldMk cId="3691977395" sldId="256"/>
            <ac:spMk id="7" creationId="{A7F1AD00-BCD9-430D-8535-F21BC658B1E6}"/>
          </ac:spMkLst>
        </pc:spChg>
        <pc:picChg chg="mod">
          <ac:chgData name="Madalena Monteiro" userId="1127e186c684bb35" providerId="LiveId" clId="{1454559C-99A4-491B-917A-FB8B47D3531B}" dt="2021-04-07T10:51:30" v="119" actId="1076"/>
          <ac:picMkLst>
            <pc:docMk/>
            <pc:sldMk cId="3691977395" sldId="256"/>
            <ac:picMk id="4" creationId="{B683038E-424E-48C5-8C9B-08547DA23AD4}"/>
          </ac:picMkLst>
        </pc:picChg>
        <pc:picChg chg="add mod">
          <ac:chgData name="Madalena Monteiro" userId="1127e186c684bb35" providerId="LiveId" clId="{1454559C-99A4-491B-917A-FB8B47D3531B}" dt="2021-04-07T08:25:29.020" v="8" actId="1076"/>
          <ac:picMkLst>
            <pc:docMk/>
            <pc:sldMk cId="3691977395" sldId="256"/>
            <ac:picMk id="6" creationId="{CBE8C5D5-9959-4BC2-82F8-D2CA5513233C}"/>
          </ac:picMkLst>
        </pc:picChg>
        <pc:picChg chg="add del">
          <ac:chgData name="Madalena Monteiro" userId="1127e186c684bb35" providerId="LiveId" clId="{1454559C-99A4-491B-917A-FB8B47D3531B}" dt="2021-04-07T08:26:07.039" v="10" actId="21"/>
          <ac:picMkLst>
            <pc:docMk/>
            <pc:sldMk cId="3691977395" sldId="256"/>
            <ac:picMk id="7" creationId="{601093DF-7E9B-4510-90F7-8820B2DE9C20}"/>
          </ac:picMkLst>
        </pc:picChg>
        <pc:picChg chg="add mod">
          <ac:chgData name="Madalena Monteiro" userId="1127e186c684bb35" providerId="LiveId" clId="{1454559C-99A4-491B-917A-FB8B47D3531B}" dt="2021-04-07T08:27:39.226" v="15" actId="1076"/>
          <ac:picMkLst>
            <pc:docMk/>
            <pc:sldMk cId="3691977395" sldId="256"/>
            <ac:picMk id="10" creationId="{5C1740D9-A9C6-4B7D-B600-0FD126CA4CE9}"/>
          </ac:picMkLst>
        </pc:picChg>
      </pc:sldChg>
      <pc:sldChg chg="modSp mod">
        <pc:chgData name="Madalena Monteiro" userId="1127e186c684bb35" providerId="LiveId" clId="{1454559C-99A4-491B-917A-FB8B47D3531B}" dt="2021-04-13T15:39:34.237" v="173" actId="20577"/>
        <pc:sldMkLst>
          <pc:docMk/>
          <pc:sldMk cId="498175573" sldId="257"/>
        </pc:sldMkLst>
        <pc:spChg chg="mod">
          <ac:chgData name="Madalena Monteiro" userId="1127e186c684bb35" providerId="LiveId" clId="{1454559C-99A4-491B-917A-FB8B47D3531B}" dt="2021-04-13T15:39:34.237" v="173" actId="20577"/>
          <ac:spMkLst>
            <pc:docMk/>
            <pc:sldMk cId="498175573" sldId="257"/>
            <ac:spMk id="7" creationId="{B086F3E8-81C6-4377-B256-E8EE826BC00F}"/>
          </ac:spMkLst>
        </pc:spChg>
      </pc:sldChg>
      <pc:sldChg chg="modSp mod">
        <pc:chgData name="Madalena Monteiro" userId="1127e186c684bb35" providerId="LiveId" clId="{1454559C-99A4-491B-917A-FB8B47D3531B}" dt="2021-04-13T15:48:15.935" v="617" actId="14100"/>
        <pc:sldMkLst>
          <pc:docMk/>
          <pc:sldMk cId="313692431" sldId="258"/>
        </pc:sldMkLst>
        <pc:spChg chg="mod">
          <ac:chgData name="Madalena Monteiro" userId="1127e186c684bb35" providerId="LiveId" clId="{1454559C-99A4-491B-917A-FB8B47D3531B}" dt="2021-04-13T15:48:13.337" v="616" actId="1076"/>
          <ac:spMkLst>
            <pc:docMk/>
            <pc:sldMk cId="313692431" sldId="258"/>
            <ac:spMk id="2" creationId="{9C035753-C463-40D1-82FF-F976EE3830AD}"/>
          </ac:spMkLst>
        </pc:spChg>
        <pc:spChg chg="mod">
          <ac:chgData name="Madalena Monteiro" userId="1127e186c684bb35" providerId="LiveId" clId="{1454559C-99A4-491B-917A-FB8B47D3531B}" dt="2021-04-13T15:48:15.935" v="617" actId="14100"/>
          <ac:spMkLst>
            <pc:docMk/>
            <pc:sldMk cId="313692431" sldId="258"/>
            <ac:spMk id="3" creationId="{DBF3EFA9-99A8-4E66-A20E-FFC08CF1A6DE}"/>
          </ac:spMkLst>
        </pc:spChg>
      </pc:sldChg>
      <pc:sldChg chg="modSp mod">
        <pc:chgData name="Madalena Monteiro" userId="1127e186c684bb35" providerId="LiveId" clId="{1454559C-99A4-491B-917A-FB8B47D3531B}" dt="2021-04-13T15:48:28.899" v="619" actId="1076"/>
        <pc:sldMkLst>
          <pc:docMk/>
          <pc:sldMk cId="1635166700" sldId="259"/>
        </pc:sldMkLst>
        <pc:spChg chg="mod">
          <ac:chgData name="Madalena Monteiro" userId="1127e186c684bb35" providerId="LiveId" clId="{1454559C-99A4-491B-917A-FB8B47D3531B}" dt="2021-04-13T15:48:28.899" v="619" actId="1076"/>
          <ac:spMkLst>
            <pc:docMk/>
            <pc:sldMk cId="1635166700" sldId="259"/>
            <ac:spMk id="3" creationId="{7772595C-38EA-4A59-8C7F-2808B7FF1F07}"/>
          </ac:spMkLst>
        </pc:spChg>
      </pc:sldChg>
      <pc:sldChg chg="addSp delSp modSp mod">
        <pc:chgData name="Madalena Monteiro" userId="1127e186c684bb35" providerId="LiveId" clId="{1454559C-99A4-491B-917A-FB8B47D3531B}" dt="2021-04-13T15:49:02.827" v="627" actId="1076"/>
        <pc:sldMkLst>
          <pc:docMk/>
          <pc:sldMk cId="1567794531" sldId="261"/>
        </pc:sldMkLst>
        <pc:spChg chg="mod">
          <ac:chgData name="Madalena Monteiro" userId="1127e186c684bb35" providerId="LiveId" clId="{1454559C-99A4-491B-917A-FB8B47D3531B}" dt="2021-04-13T15:48:45.030" v="620" actId="26606"/>
          <ac:spMkLst>
            <pc:docMk/>
            <pc:sldMk cId="1567794531" sldId="261"/>
            <ac:spMk id="2" creationId="{2FB5B668-4303-49DE-8DC6-8778B0AB89D1}"/>
          </ac:spMkLst>
        </pc:spChg>
        <pc:spChg chg="mod ord">
          <ac:chgData name="Madalena Monteiro" userId="1127e186c684bb35" providerId="LiveId" clId="{1454559C-99A4-491B-917A-FB8B47D3531B}" dt="2021-04-13T15:48:56.849" v="625" actId="27636"/>
          <ac:spMkLst>
            <pc:docMk/>
            <pc:sldMk cId="1567794531" sldId="261"/>
            <ac:spMk id="3" creationId="{1B9CBADE-8D3F-4CF5-AEE0-9F4A1BDFF219}"/>
          </ac:spMkLst>
        </pc:spChg>
        <pc:spChg chg="del">
          <ac:chgData name="Madalena Monteiro" userId="1127e186c684bb35" providerId="LiveId" clId="{1454559C-99A4-491B-917A-FB8B47D3531B}" dt="2021-04-13T15:48:45.030" v="620" actId="26606"/>
          <ac:spMkLst>
            <pc:docMk/>
            <pc:sldMk cId="1567794531" sldId="261"/>
            <ac:spMk id="12" creationId="{38468727-63BE-4191-B4A6-C30C82C0E986}"/>
          </ac:spMkLst>
        </pc:spChg>
        <pc:spChg chg="del">
          <ac:chgData name="Madalena Monteiro" userId="1127e186c684bb35" providerId="LiveId" clId="{1454559C-99A4-491B-917A-FB8B47D3531B}" dt="2021-04-13T15:48:45.030" v="620" actId="26606"/>
          <ac:spMkLst>
            <pc:docMk/>
            <pc:sldMk cId="1567794531" sldId="261"/>
            <ac:spMk id="14" creationId="{9D355BB6-1BB8-4828-B246-CFB31742D7B8}"/>
          </ac:spMkLst>
        </pc:spChg>
        <pc:spChg chg="del">
          <ac:chgData name="Madalena Monteiro" userId="1127e186c684bb35" providerId="LiveId" clId="{1454559C-99A4-491B-917A-FB8B47D3531B}" dt="2021-04-13T15:48:45.030" v="620" actId="26606"/>
          <ac:spMkLst>
            <pc:docMk/>
            <pc:sldMk cId="1567794531" sldId="261"/>
            <ac:spMk id="16" creationId="{CA52A9B9-B2B3-46F0-9D53-0EFF9905BF8F}"/>
          </ac:spMkLst>
        </pc:spChg>
        <pc:spChg chg="add">
          <ac:chgData name="Madalena Monteiro" userId="1127e186c684bb35" providerId="LiveId" clId="{1454559C-99A4-491B-917A-FB8B47D3531B}" dt="2021-04-13T15:48:45.030" v="620" actId="26606"/>
          <ac:spMkLst>
            <pc:docMk/>
            <pc:sldMk cId="1567794531" sldId="261"/>
            <ac:spMk id="21" creationId="{42A5316D-ED2F-4F89-B4B4-8D9240B1A348}"/>
          </ac:spMkLst>
        </pc:spChg>
        <pc:picChg chg="mod">
          <ac:chgData name="Madalena Monteiro" userId="1127e186c684bb35" providerId="LiveId" clId="{1454559C-99A4-491B-917A-FB8B47D3531B}" dt="2021-04-13T15:49:02.827" v="627" actId="1076"/>
          <ac:picMkLst>
            <pc:docMk/>
            <pc:sldMk cId="1567794531" sldId="261"/>
            <ac:picMk id="6" creationId="{04EC8FB2-1E74-49E7-A208-84A36CEA7404}"/>
          </ac:picMkLst>
        </pc:picChg>
        <pc:picChg chg="mod">
          <ac:chgData name="Madalena Monteiro" userId="1127e186c684bb35" providerId="LiveId" clId="{1454559C-99A4-491B-917A-FB8B47D3531B}" dt="2021-04-13T15:48:59.879" v="626" actId="1076"/>
          <ac:picMkLst>
            <pc:docMk/>
            <pc:sldMk cId="1567794531" sldId="261"/>
            <ac:picMk id="7" creationId="{1E9C9AF8-4FB1-40CE-9085-30850CC3ECB3}"/>
          </ac:picMkLst>
        </pc:picChg>
      </pc:sldChg>
      <pc:sldChg chg="modSp mod">
        <pc:chgData name="Madalena Monteiro" userId="1127e186c684bb35" providerId="LiveId" clId="{1454559C-99A4-491B-917A-FB8B47D3531B}" dt="2021-04-13T15:47:52.953" v="615" actId="27636"/>
        <pc:sldMkLst>
          <pc:docMk/>
          <pc:sldMk cId="2920794088" sldId="263"/>
        </pc:sldMkLst>
        <pc:spChg chg="mod">
          <ac:chgData name="Madalena Monteiro" userId="1127e186c684bb35" providerId="LiveId" clId="{1454559C-99A4-491B-917A-FB8B47D3531B}" dt="2021-04-13T15:47:52.953" v="615" actId="27636"/>
          <ac:spMkLst>
            <pc:docMk/>
            <pc:sldMk cId="2920794088" sldId="263"/>
            <ac:spMk id="3" creationId="{B3D59698-4B76-47EB-8EB8-6369DC251969}"/>
          </ac:spMkLst>
        </pc:spChg>
      </pc:sldChg>
      <pc:sldChg chg="del">
        <pc:chgData name="Madalena Monteiro" userId="1127e186c684bb35" providerId="LiveId" clId="{1454559C-99A4-491B-917A-FB8B47D3531B}" dt="2021-04-13T15:59:06.641" v="628" actId="2696"/>
        <pc:sldMkLst>
          <pc:docMk/>
          <pc:sldMk cId="1206019197" sldId="264"/>
        </pc:sldMkLst>
      </pc:sldChg>
      <pc:sldChg chg="addSp delSp modSp new mod setBg">
        <pc:chgData name="Madalena Monteiro" userId="1127e186c684bb35" providerId="LiveId" clId="{1454559C-99A4-491B-917A-FB8B47D3531B}" dt="2021-04-13T15:38:30.207" v="167"/>
        <pc:sldMkLst>
          <pc:docMk/>
          <pc:sldMk cId="2365403980" sldId="265"/>
        </pc:sldMkLst>
        <pc:spChg chg="mod">
          <ac:chgData name="Madalena Monteiro" userId="1127e186c684bb35" providerId="LiveId" clId="{1454559C-99A4-491B-917A-FB8B47D3531B}" dt="2021-04-13T15:38:30.207" v="167"/>
          <ac:spMkLst>
            <pc:docMk/>
            <pc:sldMk cId="2365403980" sldId="265"/>
            <ac:spMk id="2" creationId="{F3ADB1BB-9C2B-46B1-A037-0E1D2FFA93E7}"/>
          </ac:spMkLst>
        </pc:spChg>
        <pc:spChg chg="del mod">
          <ac:chgData name="Madalena Monteiro" userId="1127e186c684bb35" providerId="LiveId" clId="{1454559C-99A4-491B-917A-FB8B47D3531B}" dt="2021-04-09T14:50:05.902" v="127" actId="26606"/>
          <ac:spMkLst>
            <pc:docMk/>
            <pc:sldMk cId="2365403980" sldId="265"/>
            <ac:spMk id="3" creationId="{B2618403-22F5-41C3-B322-3CA6B384A630}"/>
          </ac:spMkLst>
        </pc:spChg>
        <pc:spChg chg="add">
          <ac:chgData name="Madalena Monteiro" userId="1127e186c684bb35" providerId="LiveId" clId="{1454559C-99A4-491B-917A-FB8B47D3531B}" dt="2021-04-09T14:50:05.902" v="127" actId="26606"/>
          <ac:spMkLst>
            <pc:docMk/>
            <pc:sldMk cId="2365403980" sldId="265"/>
            <ac:spMk id="9" creationId="{7DA1F35B-C8F7-4A5A-9339-7DA4D785B300}"/>
          </ac:spMkLst>
        </pc:spChg>
        <pc:spChg chg="add">
          <ac:chgData name="Madalena Monteiro" userId="1127e186c684bb35" providerId="LiveId" clId="{1454559C-99A4-491B-917A-FB8B47D3531B}" dt="2021-04-09T14:50:05.902" v="127" actId="26606"/>
          <ac:spMkLst>
            <pc:docMk/>
            <pc:sldMk cId="2365403980" sldId="265"/>
            <ac:spMk id="11" creationId="{B2D4AD41-40DA-4A81-92F5-B6E3BA1ED82A}"/>
          </ac:spMkLst>
        </pc:spChg>
        <pc:graphicFrameChg chg="add mod modGraphic">
          <ac:chgData name="Madalena Monteiro" userId="1127e186c684bb35" providerId="LiveId" clId="{1454559C-99A4-491B-917A-FB8B47D3531B}" dt="2021-04-09T15:01:02.432" v="159" actId="404"/>
          <ac:graphicFrameMkLst>
            <pc:docMk/>
            <pc:sldMk cId="2365403980" sldId="265"/>
            <ac:graphicFrameMk id="5" creationId="{B28D87A1-D430-46DE-B208-559EB85FC25F}"/>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5B9869D-31A9-4F24-9E94-354D7CA3843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1D43D1-6083-4657-A6E4-FF3D896933D7}">
      <dgm:prSet custT="1"/>
      <dgm:spPr/>
      <dgm:t>
        <a:bodyPr/>
        <a:lstStyle/>
        <a:p>
          <a:r>
            <a:rPr lang="en-US" sz="2400" dirty="0"/>
            <a:t>Our main objective is to highlight our company, Our Wine.</a:t>
          </a:r>
        </a:p>
      </dgm:t>
    </dgm:pt>
    <dgm:pt modelId="{13D12416-BDA1-4962-A45F-3E77CB4553CB}" type="parTrans" cxnId="{12CB654D-5EF8-4898-A3A2-DF0EBEC6A79D}">
      <dgm:prSet/>
      <dgm:spPr/>
      <dgm:t>
        <a:bodyPr/>
        <a:lstStyle/>
        <a:p>
          <a:endParaRPr lang="en-US"/>
        </a:p>
      </dgm:t>
    </dgm:pt>
    <dgm:pt modelId="{4CEB0132-E3F1-4F8A-B5C9-548FA7523B15}" type="sibTrans" cxnId="{12CB654D-5EF8-4898-A3A2-DF0EBEC6A79D}">
      <dgm:prSet/>
      <dgm:spPr/>
      <dgm:t>
        <a:bodyPr/>
        <a:lstStyle/>
        <a:p>
          <a:endParaRPr lang="en-US"/>
        </a:p>
      </dgm:t>
    </dgm:pt>
    <dgm:pt modelId="{D80F31A6-C33E-415C-9ACE-30D76719E15C}">
      <dgm:prSet custT="1"/>
      <dgm:spPr/>
      <dgm:t>
        <a:bodyPr/>
        <a:lstStyle/>
        <a:p>
          <a:r>
            <a:rPr lang="en-US" sz="2400" dirty="0"/>
            <a:t>We will partner in locations in the cities of each company so that we can have more visibility globally, we will also sell our wine in coffee shops, markets ... we will sell in the cities of the respective companies, so that we can make a profit.</a:t>
          </a:r>
        </a:p>
      </dgm:t>
    </dgm:pt>
    <dgm:pt modelId="{7F430AF6-8E23-4669-BB54-578CB848BFF2}" type="parTrans" cxnId="{CC987577-F9F4-4F7A-93CF-711D82DEEFBC}">
      <dgm:prSet/>
      <dgm:spPr/>
      <dgm:t>
        <a:bodyPr/>
        <a:lstStyle/>
        <a:p>
          <a:endParaRPr lang="en-US"/>
        </a:p>
      </dgm:t>
    </dgm:pt>
    <dgm:pt modelId="{AD39F69F-ACBA-4D52-B230-576EF53D39AD}" type="sibTrans" cxnId="{CC987577-F9F4-4F7A-93CF-711D82DEEFBC}">
      <dgm:prSet/>
      <dgm:spPr/>
      <dgm:t>
        <a:bodyPr/>
        <a:lstStyle/>
        <a:p>
          <a:endParaRPr lang="en-US"/>
        </a:p>
      </dgm:t>
    </dgm:pt>
    <dgm:pt modelId="{DCBFA16C-907B-405A-856D-476224504AED}" type="pres">
      <dgm:prSet presAssocID="{B5B9869D-31A9-4F24-9E94-354D7CA38432}" presName="root" presStyleCnt="0">
        <dgm:presLayoutVars>
          <dgm:dir/>
          <dgm:resizeHandles val="exact"/>
        </dgm:presLayoutVars>
      </dgm:prSet>
      <dgm:spPr/>
    </dgm:pt>
    <dgm:pt modelId="{61CBD36E-CAEA-4E5E-A9D9-A9310C326D25}" type="pres">
      <dgm:prSet presAssocID="{B51D43D1-6083-4657-A6E4-FF3D896933D7}" presName="compNode" presStyleCnt="0"/>
      <dgm:spPr/>
    </dgm:pt>
    <dgm:pt modelId="{A2723DC6-1B25-4136-8637-B5B5F4F0EE7C}" type="pres">
      <dgm:prSet presAssocID="{B51D43D1-6083-4657-A6E4-FF3D896933D7}" presName="bgRect" presStyleLbl="bgShp" presStyleIdx="0" presStyleCnt="2"/>
      <dgm:spPr/>
    </dgm:pt>
    <dgm:pt modelId="{0F5D01E6-9E8E-4807-AD69-C23265BF9DD9}" type="pres">
      <dgm:prSet presAssocID="{B51D43D1-6083-4657-A6E4-FF3D896933D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tro"/>
        </a:ext>
      </dgm:extLst>
    </dgm:pt>
    <dgm:pt modelId="{0401277A-3680-4ABE-91D3-B7FC31DDB790}" type="pres">
      <dgm:prSet presAssocID="{B51D43D1-6083-4657-A6E4-FF3D896933D7}" presName="spaceRect" presStyleCnt="0"/>
      <dgm:spPr/>
    </dgm:pt>
    <dgm:pt modelId="{5B4974D8-94ED-4741-B977-699655B919AC}" type="pres">
      <dgm:prSet presAssocID="{B51D43D1-6083-4657-A6E4-FF3D896933D7}" presName="parTx" presStyleLbl="revTx" presStyleIdx="0" presStyleCnt="2">
        <dgm:presLayoutVars>
          <dgm:chMax val="0"/>
          <dgm:chPref val="0"/>
        </dgm:presLayoutVars>
      </dgm:prSet>
      <dgm:spPr/>
    </dgm:pt>
    <dgm:pt modelId="{F4D17576-25BE-41C5-B8B6-5CDB82240D2C}" type="pres">
      <dgm:prSet presAssocID="{4CEB0132-E3F1-4F8A-B5C9-548FA7523B15}" presName="sibTrans" presStyleCnt="0"/>
      <dgm:spPr/>
    </dgm:pt>
    <dgm:pt modelId="{7307AB7A-D307-4A20-B518-50E9052B17DD}" type="pres">
      <dgm:prSet presAssocID="{D80F31A6-C33E-415C-9ACE-30D76719E15C}" presName="compNode" presStyleCnt="0"/>
      <dgm:spPr/>
    </dgm:pt>
    <dgm:pt modelId="{7CFA5000-2EB9-4D86-A191-AAD3E927B738}" type="pres">
      <dgm:prSet presAssocID="{D80F31A6-C33E-415C-9ACE-30D76719E15C}" presName="bgRect" presStyleLbl="bgShp" presStyleIdx="1" presStyleCnt="2"/>
      <dgm:spPr/>
    </dgm:pt>
    <dgm:pt modelId="{3CDFF373-14D7-4FC2-96F0-B41393221668}" type="pres">
      <dgm:prSet presAssocID="{D80F31A6-C33E-415C-9ACE-30D76719E1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vas"/>
        </a:ext>
      </dgm:extLst>
    </dgm:pt>
    <dgm:pt modelId="{96978D0D-746E-4DDF-AFF0-D13DFC57FF00}" type="pres">
      <dgm:prSet presAssocID="{D80F31A6-C33E-415C-9ACE-30D76719E15C}" presName="spaceRect" presStyleCnt="0"/>
      <dgm:spPr/>
    </dgm:pt>
    <dgm:pt modelId="{A7F314A3-3788-4580-B9AA-A24BEE37CA8E}" type="pres">
      <dgm:prSet presAssocID="{D80F31A6-C33E-415C-9ACE-30D76719E15C}" presName="parTx" presStyleLbl="revTx" presStyleIdx="1" presStyleCnt="2">
        <dgm:presLayoutVars>
          <dgm:chMax val="0"/>
          <dgm:chPref val="0"/>
        </dgm:presLayoutVars>
      </dgm:prSet>
      <dgm:spPr/>
    </dgm:pt>
  </dgm:ptLst>
  <dgm:cxnLst>
    <dgm:cxn modelId="{C4048D66-BDEC-488C-85E4-5555B8248DC7}" type="presOf" srcId="{D80F31A6-C33E-415C-9ACE-30D76719E15C}" destId="{A7F314A3-3788-4580-B9AA-A24BEE37CA8E}" srcOrd="0" destOrd="0" presId="urn:microsoft.com/office/officeart/2018/2/layout/IconVerticalSolidList"/>
    <dgm:cxn modelId="{12CB654D-5EF8-4898-A3A2-DF0EBEC6A79D}" srcId="{B5B9869D-31A9-4F24-9E94-354D7CA38432}" destId="{B51D43D1-6083-4657-A6E4-FF3D896933D7}" srcOrd="0" destOrd="0" parTransId="{13D12416-BDA1-4962-A45F-3E77CB4553CB}" sibTransId="{4CEB0132-E3F1-4F8A-B5C9-548FA7523B15}"/>
    <dgm:cxn modelId="{CC987577-F9F4-4F7A-93CF-711D82DEEFBC}" srcId="{B5B9869D-31A9-4F24-9E94-354D7CA38432}" destId="{D80F31A6-C33E-415C-9ACE-30D76719E15C}" srcOrd="1" destOrd="0" parTransId="{7F430AF6-8E23-4669-BB54-578CB848BFF2}" sibTransId="{AD39F69F-ACBA-4D52-B230-576EF53D39AD}"/>
    <dgm:cxn modelId="{83C572AB-9762-4A25-AD8C-1E8C434232CC}" type="presOf" srcId="{B51D43D1-6083-4657-A6E4-FF3D896933D7}" destId="{5B4974D8-94ED-4741-B977-699655B919AC}" srcOrd="0" destOrd="0" presId="urn:microsoft.com/office/officeart/2018/2/layout/IconVerticalSolidList"/>
    <dgm:cxn modelId="{09C2F4EF-CFA4-422D-8F06-96F5945A2A23}" type="presOf" srcId="{B5B9869D-31A9-4F24-9E94-354D7CA38432}" destId="{DCBFA16C-907B-405A-856D-476224504AED}" srcOrd="0" destOrd="0" presId="urn:microsoft.com/office/officeart/2018/2/layout/IconVerticalSolidList"/>
    <dgm:cxn modelId="{B69C3C88-701B-451E-90F6-A0E6D65A7A1F}" type="presParOf" srcId="{DCBFA16C-907B-405A-856D-476224504AED}" destId="{61CBD36E-CAEA-4E5E-A9D9-A9310C326D25}" srcOrd="0" destOrd="0" presId="urn:microsoft.com/office/officeart/2018/2/layout/IconVerticalSolidList"/>
    <dgm:cxn modelId="{290A1061-6589-4D4E-BDD5-D1EBAAF6169E}" type="presParOf" srcId="{61CBD36E-CAEA-4E5E-A9D9-A9310C326D25}" destId="{A2723DC6-1B25-4136-8637-B5B5F4F0EE7C}" srcOrd="0" destOrd="0" presId="urn:microsoft.com/office/officeart/2018/2/layout/IconVerticalSolidList"/>
    <dgm:cxn modelId="{F8BDE09E-2FF2-41F5-9AE1-0FE688457EEC}" type="presParOf" srcId="{61CBD36E-CAEA-4E5E-A9D9-A9310C326D25}" destId="{0F5D01E6-9E8E-4807-AD69-C23265BF9DD9}" srcOrd="1" destOrd="0" presId="urn:microsoft.com/office/officeart/2018/2/layout/IconVerticalSolidList"/>
    <dgm:cxn modelId="{2B7D4017-EED7-45C1-BA8B-040E78E79951}" type="presParOf" srcId="{61CBD36E-CAEA-4E5E-A9D9-A9310C326D25}" destId="{0401277A-3680-4ABE-91D3-B7FC31DDB790}" srcOrd="2" destOrd="0" presId="urn:microsoft.com/office/officeart/2018/2/layout/IconVerticalSolidList"/>
    <dgm:cxn modelId="{14510F6D-D8E5-46D1-88F2-5E22FD1AD570}" type="presParOf" srcId="{61CBD36E-CAEA-4E5E-A9D9-A9310C326D25}" destId="{5B4974D8-94ED-4741-B977-699655B919AC}" srcOrd="3" destOrd="0" presId="urn:microsoft.com/office/officeart/2018/2/layout/IconVerticalSolidList"/>
    <dgm:cxn modelId="{00B67410-E457-45B7-965C-A3AF8679047C}" type="presParOf" srcId="{DCBFA16C-907B-405A-856D-476224504AED}" destId="{F4D17576-25BE-41C5-B8B6-5CDB82240D2C}" srcOrd="1" destOrd="0" presId="urn:microsoft.com/office/officeart/2018/2/layout/IconVerticalSolidList"/>
    <dgm:cxn modelId="{CCE15C2C-90E8-4932-A6BF-7DC2D7EA0847}" type="presParOf" srcId="{DCBFA16C-907B-405A-856D-476224504AED}" destId="{7307AB7A-D307-4A20-B518-50E9052B17DD}" srcOrd="2" destOrd="0" presId="urn:microsoft.com/office/officeart/2018/2/layout/IconVerticalSolidList"/>
    <dgm:cxn modelId="{78F99E92-048C-4B28-BFAB-24A44F6D54CF}" type="presParOf" srcId="{7307AB7A-D307-4A20-B518-50E9052B17DD}" destId="{7CFA5000-2EB9-4D86-A191-AAD3E927B738}" srcOrd="0" destOrd="0" presId="urn:microsoft.com/office/officeart/2018/2/layout/IconVerticalSolidList"/>
    <dgm:cxn modelId="{7D650770-905C-4839-A18B-39D95FB548B0}" type="presParOf" srcId="{7307AB7A-D307-4A20-B518-50E9052B17DD}" destId="{3CDFF373-14D7-4FC2-96F0-B41393221668}" srcOrd="1" destOrd="0" presId="urn:microsoft.com/office/officeart/2018/2/layout/IconVerticalSolidList"/>
    <dgm:cxn modelId="{68302411-D336-42CD-B25F-025F977AE5BC}" type="presParOf" srcId="{7307AB7A-D307-4A20-B518-50E9052B17DD}" destId="{96978D0D-746E-4DDF-AFF0-D13DFC57FF00}" srcOrd="2" destOrd="0" presId="urn:microsoft.com/office/officeart/2018/2/layout/IconVerticalSolidList"/>
    <dgm:cxn modelId="{F7055816-FB0D-4A9B-8637-2689B28F37C5}" type="presParOf" srcId="{7307AB7A-D307-4A20-B518-50E9052B17DD}" destId="{A7F314A3-3788-4580-B9AA-A24BEE37CA8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23DC6-1B25-4136-8637-B5B5F4F0EE7C}">
      <dsp:nvSpPr>
        <dsp:cNvPr id="0" name=""/>
        <dsp:cNvSpPr/>
      </dsp:nvSpPr>
      <dsp:spPr>
        <a:xfrm>
          <a:off x="0" y="299154"/>
          <a:ext cx="10515600" cy="17133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D01E6-9E8E-4807-AD69-C23265BF9DD9}">
      <dsp:nvSpPr>
        <dsp:cNvPr id="0" name=""/>
        <dsp:cNvSpPr/>
      </dsp:nvSpPr>
      <dsp:spPr>
        <a:xfrm>
          <a:off x="518285" y="684655"/>
          <a:ext cx="942336" cy="942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974D8-94ED-4741-B977-699655B919AC}">
      <dsp:nvSpPr>
        <dsp:cNvPr id="0" name=""/>
        <dsp:cNvSpPr/>
      </dsp:nvSpPr>
      <dsp:spPr>
        <a:xfrm>
          <a:off x="1978906" y="299154"/>
          <a:ext cx="8536693" cy="171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28" tIns="181328" rIns="181328" bIns="181328" numCol="1" spcCol="1270" anchor="ctr" anchorCtr="0">
          <a:noAutofit/>
        </a:bodyPr>
        <a:lstStyle/>
        <a:p>
          <a:pPr marL="0" lvl="0" indent="0" algn="l" defTabSz="1066800">
            <a:lnSpc>
              <a:spcPct val="90000"/>
            </a:lnSpc>
            <a:spcBef>
              <a:spcPct val="0"/>
            </a:spcBef>
            <a:spcAft>
              <a:spcPct val="35000"/>
            </a:spcAft>
            <a:buNone/>
          </a:pPr>
          <a:r>
            <a:rPr lang="en-US" sz="2400" kern="1200" dirty="0"/>
            <a:t>Our main objective is to highlight our company, Our Wine.</a:t>
          </a:r>
        </a:p>
      </dsp:txBody>
      <dsp:txXfrm>
        <a:off x="1978906" y="299154"/>
        <a:ext cx="8536693" cy="1713339"/>
      </dsp:txXfrm>
    </dsp:sp>
    <dsp:sp modelId="{7CFA5000-2EB9-4D86-A191-AAD3E927B738}">
      <dsp:nvSpPr>
        <dsp:cNvPr id="0" name=""/>
        <dsp:cNvSpPr/>
      </dsp:nvSpPr>
      <dsp:spPr>
        <a:xfrm>
          <a:off x="0" y="2338844"/>
          <a:ext cx="10515600" cy="17133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DFF373-14D7-4FC2-96F0-B41393221668}">
      <dsp:nvSpPr>
        <dsp:cNvPr id="0" name=""/>
        <dsp:cNvSpPr/>
      </dsp:nvSpPr>
      <dsp:spPr>
        <a:xfrm>
          <a:off x="518285" y="2724345"/>
          <a:ext cx="942336" cy="942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F314A3-3788-4580-B9AA-A24BEE37CA8E}">
      <dsp:nvSpPr>
        <dsp:cNvPr id="0" name=""/>
        <dsp:cNvSpPr/>
      </dsp:nvSpPr>
      <dsp:spPr>
        <a:xfrm>
          <a:off x="1978906" y="2338844"/>
          <a:ext cx="8536693" cy="171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28" tIns="181328" rIns="181328" bIns="181328" numCol="1" spcCol="1270" anchor="ctr" anchorCtr="0">
          <a:noAutofit/>
        </a:bodyPr>
        <a:lstStyle/>
        <a:p>
          <a:pPr marL="0" lvl="0" indent="0" algn="l" defTabSz="1066800">
            <a:lnSpc>
              <a:spcPct val="90000"/>
            </a:lnSpc>
            <a:spcBef>
              <a:spcPct val="0"/>
            </a:spcBef>
            <a:spcAft>
              <a:spcPct val="35000"/>
            </a:spcAft>
            <a:buNone/>
          </a:pPr>
          <a:r>
            <a:rPr lang="en-US" sz="2400" kern="1200" dirty="0"/>
            <a:t>We will partner in locations in the cities of each company so that we can have more visibility globally, we will also sell our wine in coffee shops, markets ... we will sell in the cities of the respective companies, so that we can make a profit.</a:t>
          </a:r>
        </a:p>
      </dsp:txBody>
      <dsp:txXfrm>
        <a:off x="1978906" y="2338844"/>
        <a:ext cx="8536693" cy="17133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C5F48-9427-412E-A032-4BD3EB1174B0}"/>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642B92E2-2CC7-4280-A7AB-732D40E76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09F0976-894F-4481-BF7F-B455D2E07042}"/>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5" name="Marcador de Posição do Rodapé 4">
            <a:extLst>
              <a:ext uri="{FF2B5EF4-FFF2-40B4-BE49-F238E27FC236}">
                <a16:creationId xmlns:a16="http://schemas.microsoft.com/office/drawing/2014/main" id="{88E540A2-96F0-4354-847B-6123AF98C0D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8A0C713-B814-4F68-9C82-6F49CFCCAC37}"/>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221072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89BA1-552F-4D36-BDA2-3C7BCE445D5A}"/>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002AA63-272E-4D07-8A20-EE0CA635D165}"/>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2F72432C-8A76-442B-95AC-A8BEAA0C4B3A}"/>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5" name="Marcador de Posição do Rodapé 4">
            <a:extLst>
              <a:ext uri="{FF2B5EF4-FFF2-40B4-BE49-F238E27FC236}">
                <a16:creationId xmlns:a16="http://schemas.microsoft.com/office/drawing/2014/main" id="{5750B791-0CD5-4BDF-97A6-36D4202E3EF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A21F170-DF3D-4A04-80ED-EDF067639227}"/>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275397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AC343F-C090-4FBD-8215-7D0E10F4DAE1}"/>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2475BCBA-748E-49EC-8B3B-8FE2750098DE}"/>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AB9A77D-DAB5-428B-8161-7E32A6A72153}"/>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5" name="Marcador de Posição do Rodapé 4">
            <a:extLst>
              <a:ext uri="{FF2B5EF4-FFF2-40B4-BE49-F238E27FC236}">
                <a16:creationId xmlns:a16="http://schemas.microsoft.com/office/drawing/2014/main" id="{BFDCE6A1-1149-4957-9E63-C982F283E66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0C4B7D6-221C-4D35-A411-35F502F64A72}"/>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315812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6E1FD-4B56-47DE-9E13-A3D5D0C346FB}"/>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DA30A85-D8E4-4A43-9EE6-3106C5A82630}"/>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F31513C-9D31-4407-90B2-443F73A635C8}"/>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5" name="Marcador de Posição do Rodapé 4">
            <a:extLst>
              <a:ext uri="{FF2B5EF4-FFF2-40B4-BE49-F238E27FC236}">
                <a16:creationId xmlns:a16="http://schemas.microsoft.com/office/drawing/2014/main" id="{8F6BFBC5-D650-4309-93D2-FC4FFD25E056}"/>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65EFD85A-DFAE-4031-8508-869514C05BCD}"/>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62831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12C56-D589-4992-8198-0E4C7E4B7C39}"/>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BF8E119-08C3-4851-9137-0E2165A1C7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AB8DAAE2-C982-4CFE-A8C0-C718540796E0}"/>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5" name="Marcador de Posição do Rodapé 4">
            <a:extLst>
              <a:ext uri="{FF2B5EF4-FFF2-40B4-BE49-F238E27FC236}">
                <a16:creationId xmlns:a16="http://schemas.microsoft.com/office/drawing/2014/main" id="{A8D95220-ACD3-48CF-B0BA-D3002F98A04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69678A8F-AA0F-4EC7-A835-AA17E5F56038}"/>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212914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6D407-BAF9-41AE-9612-AF4327D04EB9}"/>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317B92FD-61DF-4F97-8FA9-6970498EB5BD}"/>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EA71B5F4-D575-4F89-B047-0EE1E01EFABB}"/>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6EC9EE1B-4D49-48D9-A558-5BB54D3AACD8}"/>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6" name="Marcador de Posição do Rodapé 5">
            <a:extLst>
              <a:ext uri="{FF2B5EF4-FFF2-40B4-BE49-F238E27FC236}">
                <a16:creationId xmlns:a16="http://schemas.microsoft.com/office/drawing/2014/main" id="{5041043F-40E2-4CEC-BE4A-B3BC223A8B0F}"/>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38B3663-B903-4B09-A145-F0EA8F343438}"/>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257258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538531-3431-4459-9553-3119E43E1B8E}"/>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4B1560A4-FEB6-4A49-A375-67721BB4C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88EBDE3E-171A-4971-9B80-4783501541F1}"/>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B3866119-F0F5-4A9C-A7B2-DDD3786CB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BE12EE72-0451-48A6-BBA7-09749056A599}"/>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B578BC2C-AE7C-4E4C-89AE-D3229D3ACB51}"/>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8" name="Marcador de Posição do Rodapé 7">
            <a:extLst>
              <a:ext uri="{FF2B5EF4-FFF2-40B4-BE49-F238E27FC236}">
                <a16:creationId xmlns:a16="http://schemas.microsoft.com/office/drawing/2014/main" id="{4F293901-B468-4C06-AFF8-82B03996B74D}"/>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0135AA3A-B137-4F09-9A16-1EE959DFB1D7}"/>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199874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3A69D3-58F2-45B9-AB67-E32C252F41DE}"/>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43E33223-2E65-41A5-8610-C5DC7D8ABCE8}"/>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4" name="Marcador de Posição do Rodapé 3">
            <a:extLst>
              <a:ext uri="{FF2B5EF4-FFF2-40B4-BE49-F238E27FC236}">
                <a16:creationId xmlns:a16="http://schemas.microsoft.com/office/drawing/2014/main" id="{C639F0CB-0361-4E28-AE28-D5DC95338658}"/>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60FCCD1B-85D4-4672-8386-EDD2000933F4}"/>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208888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600CC185-57E6-408F-91EE-B973832170EC}"/>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3" name="Marcador de Posição do Rodapé 2">
            <a:extLst>
              <a:ext uri="{FF2B5EF4-FFF2-40B4-BE49-F238E27FC236}">
                <a16:creationId xmlns:a16="http://schemas.microsoft.com/office/drawing/2014/main" id="{DF88B6E9-A5D3-4F14-B3AC-E199DF95D390}"/>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F4EE425B-268D-4E1F-BBD2-B65A6F557CEE}"/>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165628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9CAAA-CB38-49CE-A05D-64E975E12D4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00694970-2647-4104-B5D9-E6BBE287BD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87CA92D7-AA4E-4BAE-8022-4E4CE9BFF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E225F26D-0DD9-432C-B0D4-2B7628EC68CA}"/>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6" name="Marcador de Posição do Rodapé 5">
            <a:extLst>
              <a:ext uri="{FF2B5EF4-FFF2-40B4-BE49-F238E27FC236}">
                <a16:creationId xmlns:a16="http://schemas.microsoft.com/office/drawing/2014/main" id="{A752D219-176B-4F04-A443-7B66501F003D}"/>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D9FEDB1-0822-4574-A2C2-67666B13E114}"/>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197885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AFFBCB-C404-4482-AC54-8AEEB4B08D06}"/>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C9833399-30A1-4BB4-A6CC-AE212EED4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597C8622-B0A9-4A14-B004-6D6F1F868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E85FB49-7F34-4C4E-822D-2764E7B02609}"/>
              </a:ext>
            </a:extLst>
          </p:cNvPr>
          <p:cNvSpPr>
            <a:spLocks noGrp="1"/>
          </p:cNvSpPr>
          <p:nvPr>
            <p:ph type="dt" sz="half" idx="10"/>
          </p:nvPr>
        </p:nvSpPr>
        <p:spPr/>
        <p:txBody>
          <a:bodyPr/>
          <a:lstStyle/>
          <a:p>
            <a:fld id="{02D52068-E23D-4F3C-B573-95F08545C2FB}" type="datetimeFigureOut">
              <a:rPr lang="pt-PT" smtClean="0"/>
              <a:t>13/04/2021</a:t>
            </a:fld>
            <a:endParaRPr lang="pt-PT"/>
          </a:p>
        </p:txBody>
      </p:sp>
      <p:sp>
        <p:nvSpPr>
          <p:cNvPr id="6" name="Marcador de Posição do Rodapé 5">
            <a:extLst>
              <a:ext uri="{FF2B5EF4-FFF2-40B4-BE49-F238E27FC236}">
                <a16:creationId xmlns:a16="http://schemas.microsoft.com/office/drawing/2014/main" id="{526D5E1F-0D99-40E4-9486-25174FA0402F}"/>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6A1DC3AB-4A0E-4E9C-B4FC-387D19ED776A}"/>
              </a:ext>
            </a:extLst>
          </p:cNvPr>
          <p:cNvSpPr>
            <a:spLocks noGrp="1"/>
          </p:cNvSpPr>
          <p:nvPr>
            <p:ph type="sldNum" sz="quarter" idx="12"/>
          </p:nvPr>
        </p:nvSpPr>
        <p:spPr/>
        <p:txBody>
          <a:bodyPr/>
          <a:lstStyle/>
          <a:p>
            <a:fld id="{7DB29D7A-C1B4-4724-B614-89534B27F295}" type="slidenum">
              <a:rPr lang="pt-PT" smtClean="0"/>
              <a:t>‹nº›</a:t>
            </a:fld>
            <a:endParaRPr lang="pt-PT"/>
          </a:p>
        </p:txBody>
      </p:sp>
    </p:spTree>
    <p:extLst>
      <p:ext uri="{BB962C8B-B14F-4D97-AF65-F5344CB8AC3E}">
        <p14:creationId xmlns:p14="http://schemas.microsoft.com/office/powerpoint/2010/main" val="122067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B7F8CEA7-AB0F-4560-9DE0-19BA92851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96CED4A-524E-4863-9761-5E25B29A9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D5A2640-5ABA-43E5-881B-50B4EAF13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52068-E23D-4F3C-B573-95F08545C2FB}" type="datetimeFigureOut">
              <a:rPr lang="pt-PT" smtClean="0"/>
              <a:t>13/04/2021</a:t>
            </a:fld>
            <a:endParaRPr lang="pt-PT"/>
          </a:p>
        </p:txBody>
      </p:sp>
      <p:sp>
        <p:nvSpPr>
          <p:cNvPr id="5" name="Marcador de Posição do Rodapé 4">
            <a:extLst>
              <a:ext uri="{FF2B5EF4-FFF2-40B4-BE49-F238E27FC236}">
                <a16:creationId xmlns:a16="http://schemas.microsoft.com/office/drawing/2014/main" id="{D4E598AC-2B2D-43C9-8CC5-815B5CE7F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2BBDC02D-5348-4383-AE43-C216C923A1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29D7A-C1B4-4724-B614-89534B27F295}" type="slidenum">
              <a:rPr lang="pt-PT" smtClean="0"/>
              <a:t>‹nº›</a:t>
            </a:fld>
            <a:endParaRPr lang="pt-PT"/>
          </a:p>
        </p:txBody>
      </p:sp>
    </p:spTree>
    <p:extLst>
      <p:ext uri="{BB962C8B-B14F-4D97-AF65-F5344CB8AC3E}">
        <p14:creationId xmlns:p14="http://schemas.microsoft.com/office/powerpoint/2010/main" val="3364421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B683038E-424E-48C5-8C9B-08547DA23AD4}"/>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ítulo 1">
            <a:extLst>
              <a:ext uri="{FF2B5EF4-FFF2-40B4-BE49-F238E27FC236}">
                <a16:creationId xmlns:a16="http://schemas.microsoft.com/office/drawing/2014/main" id="{5F78DADD-12B9-407A-AEF7-DAE9BEF027E4}"/>
              </a:ext>
            </a:extLst>
          </p:cNvPr>
          <p:cNvSpPr>
            <a:spLocks noGrp="1"/>
          </p:cNvSpPr>
          <p:nvPr>
            <p:ph type="ctrTitle"/>
          </p:nvPr>
        </p:nvSpPr>
        <p:spPr>
          <a:xfrm>
            <a:off x="1524000" y="1122362"/>
            <a:ext cx="9144000" cy="2900518"/>
          </a:xfrm>
        </p:spPr>
        <p:txBody>
          <a:bodyPr>
            <a:normAutofit/>
          </a:bodyPr>
          <a:lstStyle/>
          <a:p>
            <a:r>
              <a:rPr lang="pt-PT" sz="7000" dirty="0" err="1">
                <a:solidFill>
                  <a:schemeClr val="bg1"/>
                </a:solidFill>
                <a:latin typeface="Modern Love" panose="04090805081005020601" pitchFamily="82" charset="0"/>
              </a:rPr>
              <a:t>Our</a:t>
            </a:r>
            <a:r>
              <a:rPr lang="pt-PT" sz="7000" dirty="0">
                <a:solidFill>
                  <a:schemeClr val="bg1"/>
                </a:solidFill>
                <a:latin typeface="Modern Love" panose="04090805081005020601" pitchFamily="82" charset="0"/>
              </a:rPr>
              <a:t> </a:t>
            </a:r>
            <a:r>
              <a:rPr lang="pt-PT" sz="7000" dirty="0" err="1">
                <a:solidFill>
                  <a:schemeClr val="bg1"/>
                </a:solidFill>
                <a:latin typeface="Modern Love" panose="04090805081005020601" pitchFamily="82" charset="0"/>
              </a:rPr>
              <a:t>Wine</a:t>
            </a:r>
            <a:r>
              <a:rPr lang="pt-PT" sz="7000" dirty="0">
                <a:solidFill>
                  <a:schemeClr val="bg1"/>
                </a:solidFill>
                <a:latin typeface="Modern Love" panose="04090805081005020601" pitchFamily="82" charset="0"/>
              </a:rPr>
              <a:t> </a:t>
            </a:r>
            <a:r>
              <a:rPr lang="pt-PT" sz="7000" dirty="0" err="1">
                <a:solidFill>
                  <a:schemeClr val="bg1"/>
                </a:solidFill>
                <a:latin typeface="Modern Love" panose="04090805081005020601" pitchFamily="82" charset="0"/>
              </a:rPr>
              <a:t>branches</a:t>
            </a:r>
            <a:endParaRPr lang="pt-PT" sz="7000" dirty="0">
              <a:solidFill>
                <a:schemeClr val="bg1"/>
              </a:solidFill>
              <a:latin typeface="Modern Love" panose="04090805081005020601" pitchFamily="82" charset="0"/>
            </a:endParaRPr>
          </a:p>
        </p:txBody>
      </p:sp>
      <p:sp>
        <p:nvSpPr>
          <p:cNvPr id="3" name="Subtítulo 2">
            <a:extLst>
              <a:ext uri="{FF2B5EF4-FFF2-40B4-BE49-F238E27FC236}">
                <a16:creationId xmlns:a16="http://schemas.microsoft.com/office/drawing/2014/main" id="{E1821984-A477-4407-9391-0A89871A6FAA}"/>
              </a:ext>
            </a:extLst>
          </p:cNvPr>
          <p:cNvSpPr>
            <a:spLocks noGrp="1"/>
          </p:cNvSpPr>
          <p:nvPr>
            <p:ph type="subTitle" idx="1"/>
          </p:nvPr>
        </p:nvSpPr>
        <p:spPr>
          <a:xfrm>
            <a:off x="3339548" y="4022880"/>
            <a:ext cx="5512904" cy="346335"/>
          </a:xfrm>
        </p:spPr>
        <p:txBody>
          <a:bodyPr>
            <a:normAutofit fontScale="70000" lnSpcReduction="20000"/>
          </a:bodyPr>
          <a:lstStyle/>
          <a:p>
            <a:r>
              <a:rPr lang="pt-PT" dirty="0"/>
              <a:t>Madalena Monteiro </a:t>
            </a:r>
            <a:r>
              <a:rPr lang="pt-PT" dirty="0" err="1"/>
              <a:t>and</a:t>
            </a:r>
            <a:r>
              <a:rPr lang="pt-PT" dirty="0"/>
              <a:t> Francisco Duque Portuguese team</a:t>
            </a:r>
          </a:p>
        </p:txBody>
      </p:sp>
      <p:pic>
        <p:nvPicPr>
          <p:cNvPr id="6" name="Imagem 5">
            <a:extLst>
              <a:ext uri="{FF2B5EF4-FFF2-40B4-BE49-F238E27FC236}">
                <a16:creationId xmlns:a16="http://schemas.microsoft.com/office/drawing/2014/main" id="{CBE8C5D5-9959-4BC2-82F8-D2CA55132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878" y="109383"/>
            <a:ext cx="1010277" cy="438141"/>
          </a:xfrm>
          <a:prstGeom prst="rect">
            <a:avLst/>
          </a:prstGeom>
        </p:spPr>
      </p:pic>
      <p:pic>
        <p:nvPicPr>
          <p:cNvPr id="10" name="Imagem 9">
            <a:extLst>
              <a:ext uri="{FF2B5EF4-FFF2-40B4-BE49-F238E27FC236}">
                <a16:creationId xmlns:a16="http://schemas.microsoft.com/office/drawing/2014/main" id="{5C1740D9-A9C6-4B7D-B600-0FD126CA4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83528" cy="720915"/>
          </a:xfrm>
          <a:prstGeom prst="rect">
            <a:avLst/>
          </a:prstGeom>
        </p:spPr>
      </p:pic>
    </p:spTree>
    <p:extLst>
      <p:ext uri="{BB962C8B-B14F-4D97-AF65-F5344CB8AC3E}">
        <p14:creationId xmlns:p14="http://schemas.microsoft.com/office/powerpoint/2010/main" val="369197739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3ADB1BB-9C2B-46B1-A037-0E1D2FFA93E7}"/>
              </a:ext>
            </a:extLst>
          </p:cNvPr>
          <p:cNvSpPr>
            <a:spLocks noGrp="1"/>
          </p:cNvSpPr>
          <p:nvPr>
            <p:ph type="title"/>
          </p:nvPr>
        </p:nvSpPr>
        <p:spPr>
          <a:xfrm>
            <a:off x="838200" y="365125"/>
            <a:ext cx="10515600" cy="1325563"/>
          </a:xfrm>
        </p:spPr>
        <p:txBody>
          <a:bodyPr>
            <a:normAutofit/>
          </a:bodyPr>
          <a:lstStyle/>
          <a:p>
            <a:pPr algn="ctr"/>
            <a:r>
              <a:rPr lang="pt-PT" sz="7200" dirty="0" err="1">
                <a:latin typeface="Modern Love" panose="04090805081005020601" pitchFamily="82" charset="0"/>
              </a:rPr>
              <a:t>Our</a:t>
            </a:r>
            <a:r>
              <a:rPr lang="pt-PT" sz="7200" dirty="0">
                <a:latin typeface="Modern Love" panose="04090805081005020601" pitchFamily="82" charset="0"/>
              </a:rPr>
              <a:t> </a:t>
            </a:r>
            <a:r>
              <a:rPr lang="pt-PT" sz="7200" dirty="0" err="1">
                <a:latin typeface="Modern Love" panose="04090805081005020601" pitchFamily="82" charset="0"/>
              </a:rPr>
              <a:t>initiatives</a:t>
            </a:r>
            <a:endParaRPr lang="pt-PT" sz="7200" dirty="0">
              <a:latin typeface="Modern Love" panose="04090805081005020601" pitchFamily="82" charset="0"/>
            </a:endParaRPr>
          </a:p>
        </p:txBody>
      </p:sp>
      <p:graphicFrame>
        <p:nvGraphicFramePr>
          <p:cNvPr id="5" name="Marcador de Posição de Conteúdo 2">
            <a:extLst>
              <a:ext uri="{FF2B5EF4-FFF2-40B4-BE49-F238E27FC236}">
                <a16:creationId xmlns:a16="http://schemas.microsoft.com/office/drawing/2014/main" id="{B28D87A1-D430-46DE-B208-559EB85FC25F}"/>
              </a:ext>
            </a:extLst>
          </p:cNvPr>
          <p:cNvGraphicFramePr>
            <a:graphicFrameLocks noGrp="1"/>
          </p:cNvGraphicFramePr>
          <p:nvPr>
            <p:ph idx="1"/>
            <p:extLst>
              <p:ext uri="{D42A27DB-BD31-4B8C-83A1-F6EECF244321}">
                <p14:modId xmlns:p14="http://schemas.microsoft.com/office/powerpoint/2010/main" val="33830486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540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ítulo 1">
            <a:extLst>
              <a:ext uri="{FF2B5EF4-FFF2-40B4-BE49-F238E27FC236}">
                <a16:creationId xmlns:a16="http://schemas.microsoft.com/office/drawing/2014/main" id="{A5D81216-B31B-4A94-8C18-0599CD67665A}"/>
              </a:ext>
            </a:extLst>
          </p:cNvPr>
          <p:cNvSpPr>
            <a:spLocks noGrp="1"/>
          </p:cNvSpPr>
          <p:nvPr>
            <p:ph type="title"/>
          </p:nvPr>
        </p:nvSpPr>
        <p:spPr>
          <a:xfrm>
            <a:off x="841248" y="283781"/>
            <a:ext cx="4929556" cy="2057400"/>
          </a:xfrm>
        </p:spPr>
        <p:txBody>
          <a:bodyPr vert="horz" lIns="91440" tIns="45720" rIns="91440" bIns="45720" rtlCol="0" anchor="b">
            <a:normAutofit/>
          </a:bodyPr>
          <a:lstStyle/>
          <a:p>
            <a:r>
              <a:rPr lang="en-US" sz="4000" b="1" kern="1200" dirty="0">
                <a:latin typeface="Modern Love" panose="04090805081005020601" pitchFamily="82" charset="0"/>
              </a:rPr>
              <a:t>My Furniture </a:t>
            </a:r>
            <a:endParaRPr lang="en-US" sz="4000" kern="1200" dirty="0">
              <a:latin typeface="Modern Love" panose="04090805081005020601" pitchFamily="82" charset="0"/>
            </a:endParaRPr>
          </a:p>
        </p:txBody>
      </p:sp>
      <p:sp>
        <p:nvSpPr>
          <p:cNvPr id="7" name="CaixaDeTexto 6">
            <a:extLst>
              <a:ext uri="{FF2B5EF4-FFF2-40B4-BE49-F238E27FC236}">
                <a16:creationId xmlns:a16="http://schemas.microsoft.com/office/drawing/2014/main" id="{B086F3E8-81C6-4377-B256-E8EE826BC00F}"/>
              </a:ext>
            </a:extLst>
          </p:cNvPr>
          <p:cNvSpPr txBox="1"/>
          <p:nvPr/>
        </p:nvSpPr>
        <p:spPr>
          <a:xfrm>
            <a:off x="841248" y="2624962"/>
            <a:ext cx="4929556" cy="353809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In the location where the company My Furniture is located in Dortmund, we have the stadium, where we will offer wine samples to people who are in the VIP areas. We will also have a partnership with the park there, where we will sell our wines in the cafe inside the park!</a:t>
            </a:r>
          </a:p>
          <a:p>
            <a:pPr indent="-228600">
              <a:lnSpc>
                <a:spcPct val="90000"/>
              </a:lnSpc>
              <a:spcAft>
                <a:spcPts val="600"/>
              </a:spcAft>
              <a:buFont typeface="Arial" panose="020B0604020202020204" pitchFamily="34" charset="0"/>
              <a:buChar char="•"/>
            </a:pPr>
            <a:endParaRPr lang="en-US" sz="2000" dirty="0"/>
          </a:p>
        </p:txBody>
      </p:sp>
      <p:cxnSp>
        <p:nvCxnSpPr>
          <p:cNvPr id="14" name="Straight Connector 13">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Marcador de Posição de Conteúdo 3">
            <a:extLst>
              <a:ext uri="{FF2B5EF4-FFF2-40B4-BE49-F238E27FC236}">
                <a16:creationId xmlns:a16="http://schemas.microsoft.com/office/drawing/2014/main" id="{9CA0256D-1E9F-4BF6-8657-88DE41B71E8B}"/>
              </a:ext>
            </a:extLst>
          </p:cNvPr>
          <p:cNvPicPr>
            <a:picLocks noGrp="1" noChangeAspect="1"/>
          </p:cNvPicPr>
          <p:nvPr>
            <p:ph idx="1"/>
          </p:nvPr>
        </p:nvPicPr>
        <p:blipFill rotWithShape="1">
          <a:blip r:embed="rId2"/>
          <a:srcRect t="903" r="-2" b="-2"/>
          <a:stretch/>
        </p:blipFill>
        <p:spPr>
          <a:xfrm>
            <a:off x="6818278" y="343454"/>
            <a:ext cx="4853685" cy="2934000"/>
          </a:xfrm>
          <a:prstGeom prst="rect">
            <a:avLst/>
          </a:prstGeom>
        </p:spPr>
      </p:pic>
      <p:pic>
        <p:nvPicPr>
          <p:cNvPr id="5" name="Imagem 4">
            <a:extLst>
              <a:ext uri="{FF2B5EF4-FFF2-40B4-BE49-F238E27FC236}">
                <a16:creationId xmlns:a16="http://schemas.microsoft.com/office/drawing/2014/main" id="{AB3DC736-0EC8-4D31-8604-A62C65F09602}"/>
              </a:ext>
            </a:extLst>
          </p:cNvPr>
          <p:cNvPicPr>
            <a:picLocks noChangeAspect="1"/>
          </p:cNvPicPr>
          <p:nvPr/>
        </p:nvPicPr>
        <p:blipFill rotWithShape="1">
          <a:blip r:embed="rId3"/>
          <a:srcRect t="1217" r="-2" b="-2"/>
          <a:stretch/>
        </p:blipFill>
        <p:spPr>
          <a:xfrm>
            <a:off x="6818278" y="3597883"/>
            <a:ext cx="4853685" cy="2936699"/>
          </a:xfrm>
          <a:prstGeom prst="rect">
            <a:avLst/>
          </a:prstGeom>
        </p:spPr>
      </p:pic>
    </p:spTree>
    <p:extLst>
      <p:ext uri="{BB962C8B-B14F-4D97-AF65-F5344CB8AC3E}">
        <p14:creationId xmlns:p14="http://schemas.microsoft.com/office/powerpoint/2010/main" val="49817557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035753-C463-40D1-82FF-F976EE3830AD}"/>
              </a:ext>
            </a:extLst>
          </p:cNvPr>
          <p:cNvSpPr>
            <a:spLocks noGrp="1"/>
          </p:cNvSpPr>
          <p:nvPr>
            <p:ph type="title"/>
          </p:nvPr>
        </p:nvSpPr>
        <p:spPr>
          <a:xfrm>
            <a:off x="195674" y="1228692"/>
            <a:ext cx="4951828" cy="1457002"/>
          </a:xfrm>
        </p:spPr>
        <p:txBody>
          <a:bodyPr anchor="b">
            <a:noAutofit/>
          </a:bodyPr>
          <a:lstStyle/>
          <a:p>
            <a:r>
              <a:rPr lang="en-US" sz="3600" b="1" dirty="0">
                <a:latin typeface="Modern Love" panose="04090805081005020601" pitchFamily="82" charset="0"/>
              </a:rPr>
              <a:t>Driving tour by  fiat 500 car in 2 hours </a:t>
            </a:r>
            <a:endParaRPr lang="pt-PT" sz="3600" dirty="0">
              <a:latin typeface="Modern Love" panose="04090805081005020601" pitchFamily="82" charset="0"/>
            </a:endParaRP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Marcador de Posição de Conteúdo 2">
            <a:extLst>
              <a:ext uri="{FF2B5EF4-FFF2-40B4-BE49-F238E27FC236}">
                <a16:creationId xmlns:a16="http://schemas.microsoft.com/office/drawing/2014/main" id="{DBF3EFA9-99A8-4E66-A20E-FFC08CF1A6DE}"/>
              </a:ext>
            </a:extLst>
          </p:cNvPr>
          <p:cNvSpPr>
            <a:spLocks noGrp="1"/>
          </p:cNvSpPr>
          <p:nvPr>
            <p:ph idx="1"/>
          </p:nvPr>
        </p:nvSpPr>
        <p:spPr>
          <a:xfrm>
            <a:off x="472022" y="3143912"/>
            <a:ext cx="3821682" cy="3195438"/>
          </a:xfrm>
        </p:spPr>
        <p:txBody>
          <a:bodyPr anchor="t">
            <a:normAutofit/>
          </a:bodyPr>
          <a:lstStyle/>
          <a:p>
            <a:r>
              <a:rPr lang="en-US" sz="2400" dirty="0"/>
              <a:t>In Bari, Italy, we will sell our wine at the Teatro </a:t>
            </a:r>
            <a:r>
              <a:rPr lang="en-US" sz="2400" dirty="0" err="1"/>
              <a:t>Petruzzelli</a:t>
            </a:r>
            <a:r>
              <a:rPr lang="en-US" sz="2400" dirty="0"/>
              <a:t>. We will partner with the company by conducting a tour in a fiat 500 car in 2 hours, by providing a two-hour tour to clients to whom our wine will be offered.</a:t>
            </a:r>
            <a:endParaRPr lang="pt-PT" sz="2000" dirty="0"/>
          </a:p>
        </p:txBody>
      </p:sp>
      <p:pic>
        <p:nvPicPr>
          <p:cNvPr id="5" name="Imagem 4">
            <a:extLst>
              <a:ext uri="{FF2B5EF4-FFF2-40B4-BE49-F238E27FC236}">
                <a16:creationId xmlns:a16="http://schemas.microsoft.com/office/drawing/2014/main" id="{C2B8B732-0AA5-41C8-AD59-89C3B6CFDF1C}"/>
              </a:ext>
            </a:extLst>
          </p:cNvPr>
          <p:cNvPicPr>
            <a:picLocks noChangeAspect="1"/>
          </p:cNvPicPr>
          <p:nvPr/>
        </p:nvPicPr>
        <p:blipFill rotWithShape="1">
          <a:blip r:embed="rId2"/>
          <a:srcRect t="13164" r="2" b="13724"/>
          <a:stretch/>
        </p:blipFill>
        <p:spPr>
          <a:xfrm>
            <a:off x="5343176" y="217791"/>
            <a:ext cx="6848824" cy="3067016"/>
          </a:xfrm>
          <a:prstGeom prst="rect">
            <a:avLst/>
          </a:prstGeom>
        </p:spPr>
      </p:pic>
      <p:pic>
        <p:nvPicPr>
          <p:cNvPr id="4" name="Imagem 3">
            <a:extLst>
              <a:ext uri="{FF2B5EF4-FFF2-40B4-BE49-F238E27FC236}">
                <a16:creationId xmlns:a16="http://schemas.microsoft.com/office/drawing/2014/main" id="{49A7931E-0B37-416E-8E5A-FE978AEC19A6}"/>
              </a:ext>
            </a:extLst>
          </p:cNvPr>
          <p:cNvPicPr>
            <a:picLocks noChangeAspect="1"/>
          </p:cNvPicPr>
          <p:nvPr/>
        </p:nvPicPr>
        <p:blipFill rotWithShape="1">
          <a:blip r:embed="rId3"/>
          <a:srcRect t="11649" r="-2" b="14916"/>
          <a:stretch/>
        </p:blipFill>
        <p:spPr>
          <a:xfrm>
            <a:off x="5345094" y="3573193"/>
            <a:ext cx="6846906" cy="3067016"/>
          </a:xfrm>
          <a:prstGeom prst="rect">
            <a:avLst/>
          </a:prstGeom>
        </p:spPr>
      </p:pic>
    </p:spTree>
    <p:extLst>
      <p:ext uri="{BB962C8B-B14F-4D97-AF65-F5344CB8AC3E}">
        <p14:creationId xmlns:p14="http://schemas.microsoft.com/office/powerpoint/2010/main" val="31369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8C72C4-ADA9-473E-858B-5A4370BD0DCD}"/>
              </a:ext>
            </a:extLst>
          </p:cNvPr>
          <p:cNvSpPr>
            <a:spLocks noGrp="1"/>
          </p:cNvSpPr>
          <p:nvPr>
            <p:ph type="title"/>
          </p:nvPr>
        </p:nvSpPr>
        <p:spPr>
          <a:xfrm>
            <a:off x="838199" y="548464"/>
            <a:ext cx="3807187" cy="2228074"/>
          </a:xfrm>
        </p:spPr>
        <p:txBody>
          <a:bodyPr>
            <a:normAutofit/>
          </a:bodyPr>
          <a:lstStyle/>
          <a:p>
            <a:r>
              <a:rPr lang="en-US" b="1" dirty="0">
                <a:latin typeface="Modern Love" panose="04090805081005020601" pitchFamily="82" charset="0"/>
              </a:rPr>
              <a:t>Biodiesel</a:t>
            </a:r>
            <a:endParaRPr lang="pt-PT" dirty="0">
              <a:latin typeface="Modern Love" panose="04090805081005020601" pitchFamily="82" charset="0"/>
            </a:endParaRPr>
          </a:p>
        </p:txBody>
      </p:sp>
      <p:sp>
        <p:nvSpPr>
          <p:cNvPr id="3" name="Marcador de Posição de Conteúdo 2">
            <a:extLst>
              <a:ext uri="{FF2B5EF4-FFF2-40B4-BE49-F238E27FC236}">
                <a16:creationId xmlns:a16="http://schemas.microsoft.com/office/drawing/2014/main" id="{7772595C-38EA-4A59-8C7F-2808B7FF1F07}"/>
              </a:ext>
            </a:extLst>
          </p:cNvPr>
          <p:cNvSpPr>
            <a:spLocks noGrp="1"/>
          </p:cNvSpPr>
          <p:nvPr>
            <p:ph idx="1"/>
          </p:nvPr>
        </p:nvSpPr>
        <p:spPr>
          <a:xfrm>
            <a:off x="453666" y="2617723"/>
            <a:ext cx="4103054" cy="3143241"/>
          </a:xfrm>
        </p:spPr>
        <p:txBody>
          <a:bodyPr>
            <a:normAutofit/>
          </a:bodyPr>
          <a:lstStyle/>
          <a:p>
            <a:r>
              <a:rPr lang="en-US" sz="2400" dirty="0"/>
              <a:t>In Milan, we will sell our wines in one of the best and busiest restaurants in the area, Eataly Milano </a:t>
            </a:r>
            <a:r>
              <a:rPr lang="en-US" sz="2400" dirty="0" err="1"/>
              <a:t>Smeraldo</a:t>
            </a:r>
            <a:r>
              <a:rPr lang="en-US" sz="2400" dirty="0"/>
              <a:t>. This is another marketing strategy, which will allow us to increase our recognition in the international arena and consequently our sales!</a:t>
            </a:r>
            <a:endParaRPr lang="pt-PT" sz="2000" dirty="0"/>
          </a:p>
        </p:txBody>
      </p:sp>
      <p:pic>
        <p:nvPicPr>
          <p:cNvPr id="4" name="Imagem 3">
            <a:extLst>
              <a:ext uri="{FF2B5EF4-FFF2-40B4-BE49-F238E27FC236}">
                <a16:creationId xmlns:a16="http://schemas.microsoft.com/office/drawing/2014/main" id="{2B66AB79-3731-410C-9093-B5928C2CC0FE}"/>
              </a:ext>
            </a:extLst>
          </p:cNvPr>
          <p:cNvPicPr>
            <a:picLocks noChangeAspect="1"/>
          </p:cNvPicPr>
          <p:nvPr/>
        </p:nvPicPr>
        <p:blipFill rotWithShape="1">
          <a:blip r:embed="rId2"/>
          <a:srcRect t="6894" r="-2" b="-2"/>
          <a:stretch/>
        </p:blipFill>
        <p:spPr>
          <a:xfrm>
            <a:off x="5010386" y="10"/>
            <a:ext cx="7181613" cy="6857990"/>
          </a:xfrm>
          <a:prstGeom prst="rect">
            <a:avLst/>
          </a:prstGeom>
          <a:effectLst/>
        </p:spPr>
      </p:pic>
    </p:spTree>
    <p:extLst>
      <p:ext uri="{BB962C8B-B14F-4D97-AF65-F5344CB8AC3E}">
        <p14:creationId xmlns:p14="http://schemas.microsoft.com/office/powerpoint/2010/main" val="1635166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1B22BD-68A9-4DDC-9CE7-E18F2294935A}"/>
              </a:ext>
            </a:extLst>
          </p:cNvPr>
          <p:cNvSpPr>
            <a:spLocks noGrp="1"/>
          </p:cNvSpPr>
          <p:nvPr>
            <p:ph type="title"/>
          </p:nvPr>
        </p:nvSpPr>
        <p:spPr>
          <a:xfrm>
            <a:off x="804868" y="4912277"/>
            <a:ext cx="4391024" cy="1173700"/>
          </a:xfrm>
        </p:spPr>
        <p:txBody>
          <a:bodyPr anchor="t">
            <a:normAutofit/>
          </a:bodyPr>
          <a:lstStyle/>
          <a:p>
            <a:r>
              <a:rPr lang="pt-PT" sz="7200" dirty="0">
                <a:solidFill>
                  <a:schemeClr val="bg1"/>
                </a:solidFill>
                <a:latin typeface="Modern Love" panose="04090805081005020601" pitchFamily="82" charset="0"/>
              </a:rPr>
              <a:t>CMC</a:t>
            </a:r>
          </a:p>
        </p:txBody>
      </p:sp>
      <p:pic>
        <p:nvPicPr>
          <p:cNvPr id="5" name="Imagem 4">
            <a:extLst>
              <a:ext uri="{FF2B5EF4-FFF2-40B4-BE49-F238E27FC236}">
                <a16:creationId xmlns:a16="http://schemas.microsoft.com/office/drawing/2014/main" id="{0D0BC5F6-4C98-4364-82A7-6E31D76E4A5F}"/>
              </a:ext>
            </a:extLst>
          </p:cNvPr>
          <p:cNvPicPr>
            <a:picLocks noChangeAspect="1"/>
          </p:cNvPicPr>
          <p:nvPr/>
        </p:nvPicPr>
        <p:blipFill rotWithShape="1">
          <a:blip r:embed="rId2"/>
          <a:srcRect r="6045" b="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Imagem 3">
            <a:extLst>
              <a:ext uri="{FF2B5EF4-FFF2-40B4-BE49-F238E27FC236}">
                <a16:creationId xmlns:a16="http://schemas.microsoft.com/office/drawing/2014/main" id="{8B2ADDFD-EC98-4035-AC54-3B9C536FDA7E}"/>
              </a:ext>
            </a:extLst>
          </p:cNvPr>
          <p:cNvPicPr>
            <a:picLocks noChangeAspect="1"/>
          </p:cNvPicPr>
          <p:nvPr/>
        </p:nvPicPr>
        <p:blipFill rotWithShape="1">
          <a:blip r:embed="rId3"/>
          <a:srcRect l="4492" r="3719"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2" name="Group 1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3" name="Freeform: Shape 1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Marcador de Posição de Conteúdo 2">
            <a:extLst>
              <a:ext uri="{FF2B5EF4-FFF2-40B4-BE49-F238E27FC236}">
                <a16:creationId xmlns:a16="http://schemas.microsoft.com/office/drawing/2014/main" id="{192EE8FB-7B56-4D09-A6E0-9692B2638F59}"/>
              </a:ext>
            </a:extLst>
          </p:cNvPr>
          <p:cNvSpPr>
            <a:spLocks noGrp="1"/>
          </p:cNvSpPr>
          <p:nvPr>
            <p:ph idx="1"/>
          </p:nvPr>
        </p:nvSpPr>
        <p:spPr>
          <a:xfrm>
            <a:off x="5120640" y="4766267"/>
            <a:ext cx="6358597" cy="1465721"/>
          </a:xfrm>
        </p:spPr>
        <p:txBody>
          <a:bodyPr>
            <a:normAutofit/>
          </a:bodyPr>
          <a:lstStyle/>
          <a:p>
            <a:r>
              <a:rPr lang="en-US" sz="2400" dirty="0">
                <a:solidFill>
                  <a:schemeClr val="bg1">
                    <a:alpha val="80000"/>
                  </a:schemeClr>
                </a:solidFill>
              </a:rPr>
              <a:t>In Adana Turkey we will give samples of our wine at the Adana Cinema Museum and we will have a partnership or a counter in the local market called </a:t>
            </a:r>
            <a:r>
              <a:rPr lang="en-US" sz="2400" dirty="0" err="1">
                <a:solidFill>
                  <a:schemeClr val="bg1">
                    <a:alpha val="80000"/>
                  </a:schemeClr>
                </a:solidFill>
              </a:rPr>
              <a:t>Buyuk</a:t>
            </a:r>
            <a:r>
              <a:rPr lang="en-US" sz="2400" dirty="0">
                <a:solidFill>
                  <a:schemeClr val="bg1">
                    <a:alpha val="80000"/>
                  </a:schemeClr>
                </a:solidFill>
              </a:rPr>
              <a:t> </a:t>
            </a:r>
            <a:r>
              <a:rPr lang="en-US" sz="2400" dirty="0" err="1">
                <a:solidFill>
                  <a:schemeClr val="bg1">
                    <a:alpha val="80000"/>
                  </a:schemeClr>
                </a:solidFill>
              </a:rPr>
              <a:t>Saat</a:t>
            </a:r>
            <a:r>
              <a:rPr lang="en-US" sz="2400" dirty="0">
                <a:solidFill>
                  <a:schemeClr val="bg1">
                    <a:alpha val="80000"/>
                  </a:schemeClr>
                </a:solidFill>
              </a:rPr>
              <a:t> to sell our wines!</a:t>
            </a:r>
          </a:p>
          <a:p>
            <a:pPr marL="0" indent="0">
              <a:buNone/>
            </a:pPr>
            <a:endParaRPr lang="pt-PT" sz="1700" dirty="0">
              <a:solidFill>
                <a:schemeClr val="bg1">
                  <a:alpha val="80000"/>
                </a:schemeClr>
              </a:solidFill>
            </a:endParaRPr>
          </a:p>
        </p:txBody>
      </p:sp>
    </p:spTree>
    <p:extLst>
      <p:ext uri="{BB962C8B-B14F-4D97-AF65-F5344CB8AC3E}">
        <p14:creationId xmlns:p14="http://schemas.microsoft.com/office/powerpoint/2010/main" val="94485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C4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FB5B668-4303-49DE-8DC6-8778B0AB89D1}"/>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b="1">
                <a:solidFill>
                  <a:srgbClr val="FFFFFF"/>
                </a:solidFill>
                <a:latin typeface="Modern Love" panose="04090805081005020601" pitchFamily="82" charset="0"/>
              </a:rPr>
              <a:t>Mischelin s.r.o</a:t>
            </a:r>
            <a:endParaRPr lang="pt-PT" sz="2600">
              <a:solidFill>
                <a:srgbClr val="FFFFFF"/>
              </a:solidFill>
              <a:latin typeface="Modern Love" panose="04090805081005020601" pitchFamily="82" charset="0"/>
            </a:endParaRPr>
          </a:p>
        </p:txBody>
      </p:sp>
      <p:pic>
        <p:nvPicPr>
          <p:cNvPr id="7" name="Imagem 6">
            <a:extLst>
              <a:ext uri="{FF2B5EF4-FFF2-40B4-BE49-F238E27FC236}">
                <a16:creationId xmlns:a16="http://schemas.microsoft.com/office/drawing/2014/main" id="{1E9C9AF8-4FB1-40CE-9085-30850CC3ECB3}"/>
              </a:ext>
            </a:extLst>
          </p:cNvPr>
          <p:cNvPicPr>
            <a:picLocks noChangeAspect="1"/>
          </p:cNvPicPr>
          <p:nvPr/>
        </p:nvPicPr>
        <p:blipFill rotWithShape="1">
          <a:blip r:embed="rId2"/>
          <a:srcRect l="9068" r="1738" b="1"/>
          <a:stretch/>
        </p:blipFill>
        <p:spPr>
          <a:xfrm>
            <a:off x="3874924" y="1141709"/>
            <a:ext cx="3458228" cy="2907860"/>
          </a:xfrm>
          <a:prstGeom prst="rect">
            <a:avLst/>
          </a:prstGeom>
        </p:spPr>
      </p:pic>
      <p:pic>
        <p:nvPicPr>
          <p:cNvPr id="6" name="Imagem 5">
            <a:extLst>
              <a:ext uri="{FF2B5EF4-FFF2-40B4-BE49-F238E27FC236}">
                <a16:creationId xmlns:a16="http://schemas.microsoft.com/office/drawing/2014/main" id="{04EC8FB2-1E74-49E7-A208-84A36CEA7404}"/>
              </a:ext>
            </a:extLst>
          </p:cNvPr>
          <p:cNvPicPr>
            <a:picLocks noChangeAspect="1"/>
          </p:cNvPicPr>
          <p:nvPr/>
        </p:nvPicPr>
        <p:blipFill rotWithShape="1">
          <a:blip r:embed="rId3"/>
          <a:srcRect t="15334" r="-1" b="536"/>
          <a:stretch/>
        </p:blipFill>
        <p:spPr>
          <a:xfrm>
            <a:off x="8041058" y="1141709"/>
            <a:ext cx="3456432" cy="2907860"/>
          </a:xfrm>
          <a:prstGeom prst="rect">
            <a:avLst/>
          </a:prstGeom>
        </p:spPr>
      </p:pic>
      <p:sp>
        <p:nvSpPr>
          <p:cNvPr id="3" name="Marcador de Posição de Conteúdo 2">
            <a:extLst>
              <a:ext uri="{FF2B5EF4-FFF2-40B4-BE49-F238E27FC236}">
                <a16:creationId xmlns:a16="http://schemas.microsoft.com/office/drawing/2014/main" id="{1B9CBADE-8D3F-4CF5-AEE0-9F4A1BDFF219}"/>
              </a:ext>
            </a:extLst>
          </p:cNvPr>
          <p:cNvSpPr>
            <a:spLocks noGrp="1"/>
          </p:cNvSpPr>
          <p:nvPr>
            <p:ph idx="1"/>
          </p:nvPr>
        </p:nvSpPr>
        <p:spPr>
          <a:xfrm>
            <a:off x="4038600" y="4884872"/>
            <a:ext cx="7188199" cy="1684739"/>
          </a:xfrm>
        </p:spPr>
        <p:txBody>
          <a:bodyPr>
            <a:normAutofit lnSpcReduction="10000"/>
          </a:bodyPr>
          <a:lstStyle/>
          <a:p>
            <a:r>
              <a:rPr lang="en-US" sz="2400" dirty="0"/>
              <a:t>In Prague Czech Republic we will offer samples of our wine at the entrance to </a:t>
            </a:r>
            <a:r>
              <a:rPr lang="en-US" sz="2400" dirty="0" err="1"/>
              <a:t>Karlstein</a:t>
            </a:r>
            <a:r>
              <a:rPr lang="en-US" sz="2400" dirty="0"/>
              <a:t> Castle when people buy the ticket to visit the castle, and then we will sell our wines at Casa </a:t>
            </a:r>
            <a:r>
              <a:rPr lang="en-US" sz="2400" dirty="0" err="1"/>
              <a:t>Dançante</a:t>
            </a:r>
            <a:r>
              <a:rPr lang="en-US" sz="2400" dirty="0"/>
              <a:t> which has a cafe on the top floor.</a:t>
            </a:r>
          </a:p>
          <a:p>
            <a:pPr marL="0" indent="0">
              <a:buNone/>
            </a:pPr>
            <a:endParaRPr lang="pt-PT" sz="1800" dirty="0"/>
          </a:p>
        </p:txBody>
      </p:sp>
    </p:spTree>
    <p:extLst>
      <p:ext uri="{BB962C8B-B14F-4D97-AF65-F5344CB8AC3E}">
        <p14:creationId xmlns:p14="http://schemas.microsoft.com/office/powerpoint/2010/main" val="156779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19DBAC-BC71-42E0-A5B5-C305E417C6B7}"/>
              </a:ext>
            </a:extLst>
          </p:cNvPr>
          <p:cNvSpPr>
            <a:spLocks noGrp="1"/>
          </p:cNvSpPr>
          <p:nvPr>
            <p:ph type="title"/>
          </p:nvPr>
        </p:nvSpPr>
        <p:spPr>
          <a:xfrm>
            <a:off x="562708" y="365125"/>
            <a:ext cx="4515729" cy="1938076"/>
          </a:xfrm>
        </p:spPr>
        <p:txBody>
          <a:bodyPr>
            <a:normAutofit/>
          </a:bodyPr>
          <a:lstStyle/>
          <a:p>
            <a:r>
              <a:rPr lang="en-US" b="1" dirty="0">
                <a:latin typeface="Modern Love" panose="04090805081005020601" pitchFamily="82" charset="0"/>
              </a:rPr>
              <a:t>Turkish Baklava</a:t>
            </a:r>
            <a:r>
              <a:rPr lang="en-US" dirty="0">
                <a:latin typeface="Modern Love" panose="04090805081005020601" pitchFamily="82" charset="0"/>
              </a:rPr>
              <a:t> </a:t>
            </a:r>
            <a:endParaRPr lang="pt-PT" dirty="0">
              <a:latin typeface="Modern Love" panose="04090805081005020601" pitchFamily="82" charset="0"/>
            </a:endParaRPr>
          </a:p>
        </p:txBody>
      </p:sp>
      <p:sp>
        <p:nvSpPr>
          <p:cNvPr id="3" name="Marcador de Posição de Conteúdo 2">
            <a:extLst>
              <a:ext uri="{FF2B5EF4-FFF2-40B4-BE49-F238E27FC236}">
                <a16:creationId xmlns:a16="http://schemas.microsoft.com/office/drawing/2014/main" id="{B3D59698-4B76-47EB-8EB8-6369DC251969}"/>
              </a:ext>
            </a:extLst>
          </p:cNvPr>
          <p:cNvSpPr>
            <a:spLocks noGrp="1"/>
          </p:cNvSpPr>
          <p:nvPr>
            <p:ph idx="1"/>
          </p:nvPr>
        </p:nvSpPr>
        <p:spPr>
          <a:xfrm>
            <a:off x="838201" y="2482589"/>
            <a:ext cx="3816096" cy="3694373"/>
          </a:xfrm>
        </p:spPr>
        <p:txBody>
          <a:bodyPr>
            <a:normAutofit/>
          </a:bodyPr>
          <a:lstStyle/>
          <a:p>
            <a:r>
              <a:rPr lang="en-US" sz="2400" dirty="0"/>
              <a:t>In Istanbul, Turkey, we will be present at the Grand Bazaar market. </a:t>
            </a:r>
          </a:p>
          <a:p>
            <a:r>
              <a:rPr lang="en-US" sz="2400" dirty="0"/>
              <a:t>Additionally, we will have a collaborator at the </a:t>
            </a:r>
            <a:r>
              <a:rPr lang="en-US" sz="2400" dirty="0" err="1"/>
              <a:t>Rahmi</a:t>
            </a:r>
            <a:r>
              <a:rPr lang="en-US" sz="2400" dirty="0"/>
              <a:t> M. </a:t>
            </a:r>
            <a:r>
              <a:rPr lang="en-US" sz="2400" dirty="0" err="1"/>
              <a:t>Koç</a:t>
            </a:r>
            <a:r>
              <a:rPr lang="en-US" sz="2400" dirty="0"/>
              <a:t> Museum, offering samples of our wines to the museum visitors</a:t>
            </a:r>
            <a:endParaRPr lang="pt-PT" sz="2000" dirty="0"/>
          </a:p>
        </p:txBody>
      </p:sp>
      <p:pic>
        <p:nvPicPr>
          <p:cNvPr id="5" name="Imagem 4">
            <a:extLst>
              <a:ext uri="{FF2B5EF4-FFF2-40B4-BE49-F238E27FC236}">
                <a16:creationId xmlns:a16="http://schemas.microsoft.com/office/drawing/2014/main" id="{3870F3B9-7B9D-4D22-9C34-4DDAFEFCB86A}"/>
              </a:ext>
            </a:extLst>
          </p:cNvPr>
          <p:cNvPicPr>
            <a:picLocks noChangeAspect="1"/>
          </p:cNvPicPr>
          <p:nvPr/>
        </p:nvPicPr>
        <p:blipFill rotWithShape="1">
          <a:blip r:embed="rId2"/>
          <a:srcRect t="25949" r="-1" b="12040"/>
          <a:stretch/>
        </p:blipFill>
        <p:spPr>
          <a:xfrm>
            <a:off x="4904316" y="-239155"/>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Imagem 3">
            <a:extLst>
              <a:ext uri="{FF2B5EF4-FFF2-40B4-BE49-F238E27FC236}">
                <a16:creationId xmlns:a16="http://schemas.microsoft.com/office/drawing/2014/main" id="{45D685B8-C0C9-47BE-9DDA-633545BF67AA}"/>
              </a:ext>
            </a:extLst>
          </p:cNvPr>
          <p:cNvPicPr>
            <a:picLocks noChangeAspect="1"/>
          </p:cNvPicPr>
          <p:nvPr/>
        </p:nvPicPr>
        <p:blipFill rotWithShape="1">
          <a:blip r:embed="rId3"/>
          <a:srcRect t="19924" b="17177"/>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92079408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370</Words>
  <Application>Microsoft Office PowerPoint</Application>
  <PresentationFormat>Ecrã Panorâmico</PresentationFormat>
  <Paragraphs>18</Paragraphs>
  <Slides>8</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8</vt:i4>
      </vt:variant>
    </vt:vector>
  </HeadingPairs>
  <TitlesOfParts>
    <vt:vector size="14" baseType="lpstr">
      <vt:lpstr>Arial</vt:lpstr>
      <vt:lpstr>Calibri</vt:lpstr>
      <vt:lpstr>Calibri Light</vt:lpstr>
      <vt:lpstr>Modern Love</vt:lpstr>
      <vt:lpstr>Tw Cen MT</vt:lpstr>
      <vt:lpstr>Tema do Office</vt:lpstr>
      <vt:lpstr>Our Wine branches</vt:lpstr>
      <vt:lpstr>Our initiatives</vt:lpstr>
      <vt:lpstr>My Furniture </vt:lpstr>
      <vt:lpstr>Driving tour by  fiat 500 car in 2 hours </vt:lpstr>
      <vt:lpstr>Biodiesel</vt:lpstr>
      <vt:lpstr>CMC</vt:lpstr>
      <vt:lpstr>Mischelin s.r.o</vt:lpstr>
      <vt:lpstr>Turkish Baklava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Madalena Monteiro</dc:creator>
  <cp:lastModifiedBy>Madalena Monteiro</cp:lastModifiedBy>
  <cp:revision>3</cp:revision>
  <dcterms:created xsi:type="dcterms:W3CDTF">2021-04-06T17:07:50Z</dcterms:created>
  <dcterms:modified xsi:type="dcterms:W3CDTF">2021-04-13T15:59:35Z</dcterms:modified>
</cp:coreProperties>
</file>