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89" r:id="rId5"/>
    <p:sldId id="286" r:id="rId6"/>
    <p:sldId id="270" r:id="rId7"/>
    <p:sldId id="271" r:id="rId8"/>
    <p:sldId id="292" r:id="rId9"/>
    <p:sldId id="288" r:id="rId1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e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5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commentAuthors" Target="commentAuthors.xml" /><Relationship Id="rId3" Type="http://schemas.openxmlformats.org/officeDocument/2006/relationships/customXml" Target="../customXml/item3.xml" /><Relationship Id="rId7" Type="http://schemas.openxmlformats.org/officeDocument/2006/relationships/slide" Target="slides/slide3.xml" /><Relationship Id="rId12" Type="http://schemas.openxmlformats.org/officeDocument/2006/relationships/handoutMaster" Target="handoutMasters/handoutMaster1.xml" /><Relationship Id="rId17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theme" Target="theme/theme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15" Type="http://schemas.openxmlformats.org/officeDocument/2006/relationships/viewProps" Target="viewProps.xml" /><Relationship Id="rId10" Type="http://schemas.openxmlformats.org/officeDocument/2006/relationships/slide" Target="slides/slide6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presProps" Target="pres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C55DAA5-C1C5-4B66-B1BF-E21287E16027}" type="datetime1">
              <a:rPr lang="it-IT" smtClean="0"/>
              <a:t>02/02/2021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A8C659-3DDB-48CB-A056-6A658A161B7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46B52-2DED-42C8-B9A2-B12148AFAF23}" type="datetime1">
              <a:rPr lang="it-IT" smtClean="0"/>
              <a:pPr/>
              <a:t>02/02/2021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A004F4-F240-48F9-8AE1-486585C7F00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885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908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231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5137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3538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274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rtlCol="0"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6259C2-A491-4522-BFFB-A40B63AEEF22}" type="datetime1">
              <a:rPr lang="it-IT" noProof="0" smtClean="0"/>
              <a:t>02/02/2021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i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37202246-9B90-4CE1-AAF1-3328E51AE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843DF42B-5E6A-409A-A205-0B59AE5FBD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530301" y="1690689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9C7A202D-9C81-48E9-AC0B-E4DDE20AE14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888689" y="170282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076" y="170282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453804-96F7-4E73-997D-A9662316E417}" type="datetime1">
              <a:rPr lang="it-IT" noProof="0" smtClean="0"/>
              <a:t>02/02/2021</a:t>
            </a:fld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25" name="Segnaposto contenuto 2">
            <a:extLst>
              <a:ext uri="{FF2B5EF4-FFF2-40B4-BE49-F238E27FC236}">
                <a16:creationId xmlns:a16="http://schemas.microsoft.com/office/drawing/2014/main" id="{70506441-775A-4D93-ADE3-695C86D6699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530301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FA00A08C-FA2D-44B5-9451-63F193A3E7B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888689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6A8F9540-8D26-4ADA-88E6-B9A742232C2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1337076" y="3849456"/>
            <a:ext cx="3148965" cy="1922438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9" name="Segnaposto immagine 28">
            <a:extLst>
              <a:ext uri="{FF2B5EF4-FFF2-40B4-BE49-F238E27FC236}">
                <a16:creationId xmlns:a16="http://schemas.microsoft.com/office/drawing/2014/main" id="{3D7801BA-80A8-4F2C-90C8-155E6210A85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7634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0" name="Segnaposto immagine 28">
            <a:extLst>
              <a:ext uri="{FF2B5EF4-FFF2-40B4-BE49-F238E27FC236}">
                <a16:creationId xmlns:a16="http://schemas.microsoft.com/office/drawing/2014/main" id="{99C7ED62-8CE2-417B-9E03-DB47D419110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99246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1" name="Segnaposto immagine 28">
            <a:extLst>
              <a:ext uri="{FF2B5EF4-FFF2-40B4-BE49-F238E27FC236}">
                <a16:creationId xmlns:a16="http://schemas.microsoft.com/office/drawing/2014/main" id="{96383197-4013-4D5E-BF47-64BD2386A4D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6282" y="1679576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2" name="Segnaposto immagine 28">
            <a:extLst>
              <a:ext uri="{FF2B5EF4-FFF2-40B4-BE49-F238E27FC236}">
                <a16:creationId xmlns:a16="http://schemas.microsoft.com/office/drawing/2014/main" id="{B2568099-B430-4F70-A248-1840860FFE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47634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3" name="Segnaposto immagine 28">
            <a:extLst>
              <a:ext uri="{FF2B5EF4-FFF2-40B4-BE49-F238E27FC236}">
                <a16:creationId xmlns:a16="http://schemas.microsoft.com/office/drawing/2014/main" id="{82A0F640-3653-4074-BEAA-B09FF6E0B39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99246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4" name="Segnaposto immagine 28">
            <a:extLst>
              <a:ext uri="{FF2B5EF4-FFF2-40B4-BE49-F238E27FC236}">
                <a16:creationId xmlns:a16="http://schemas.microsoft.com/office/drawing/2014/main" id="{1723BD4F-261F-418F-B763-09039D2CA7B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26282" y="3792079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6710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magine con didascal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ggetto 3">
            <a:extLst>
              <a:ext uri="{FF2B5EF4-FFF2-40B4-BE49-F238E27FC236}">
                <a16:creationId xmlns:a16="http://schemas.microsoft.com/office/drawing/2014/main" id="{29F16048-FF4E-41B1-B3D4-0FB210A70DF2}"/>
              </a:ext>
            </a:extLst>
          </p:cNvPr>
          <p:cNvSpPr/>
          <p:nvPr userDrawn="1"/>
        </p:nvSpPr>
        <p:spPr>
          <a:xfrm>
            <a:off x="5294630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it-IT" noProof="0" dirty="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94251" y="1192697"/>
            <a:ext cx="4057961" cy="1431234"/>
          </a:xfrm>
        </p:spPr>
        <p:txBody>
          <a:bodyPr rtlCol="0"/>
          <a:lstStyle>
            <a:lvl1pPr marL="0" indent="0" rtl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6A73CA-DC04-4883-B307-ABA02758587A}" type="datetime1">
              <a:rPr lang="it-IT" noProof="0" smtClean="0"/>
              <a:t>02/02/2021</a:t>
            </a:fld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9" name="oggetto 2">
            <a:extLst>
              <a:ext uri="{FF2B5EF4-FFF2-40B4-BE49-F238E27FC236}">
                <a16:creationId xmlns:a16="http://schemas.microsoft.com/office/drawing/2014/main" id="{9337951D-6DB6-4713-9200-E8513CDEB6B3}"/>
              </a:ext>
            </a:extLst>
          </p:cNvPr>
          <p:cNvSpPr/>
          <p:nvPr userDrawn="1"/>
        </p:nvSpPr>
        <p:spPr>
          <a:xfrm>
            <a:off x="0" y="2430411"/>
            <a:ext cx="3625850" cy="3438525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it-IT" noProof="0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781223"/>
            <a:ext cx="6040800" cy="2736901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2" name="Segnaposto immagine 28">
            <a:extLst>
              <a:ext uri="{FF2B5EF4-FFF2-40B4-BE49-F238E27FC236}">
                <a16:creationId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6106" y="1188012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Segnaposto immagine 28">
            <a:extLst>
              <a:ext uri="{FF2B5EF4-FFF2-40B4-BE49-F238E27FC236}">
                <a16:creationId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86106" y="2878015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294250" y="2880357"/>
            <a:ext cx="4057961" cy="1431234"/>
          </a:xfrm>
        </p:spPr>
        <p:txBody>
          <a:bodyPr rtlCol="0"/>
          <a:lstStyle>
            <a:lvl1pPr marL="0" indent="0" rtl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15" name="Segnaposto immagine 28">
            <a:extLst>
              <a:ext uri="{FF2B5EF4-FFF2-40B4-BE49-F238E27FC236}">
                <a16:creationId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6106" y="4568018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7294250" y="4568018"/>
            <a:ext cx="4057961" cy="1431234"/>
          </a:xfrm>
        </p:spPr>
        <p:txBody>
          <a:bodyPr rtlCol="0"/>
          <a:lstStyle>
            <a:lvl1pPr marL="0" indent="0" rtl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9438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526380-105C-43CE-8837-3DD12907CD3B}" type="datetime1">
              <a:rPr lang="it-IT" noProof="0" smtClean="0"/>
              <a:t>02/02/2021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D2BAEB-8454-4725-BA88-2B30F9627DB9}" type="datetime1">
              <a:rPr lang="it-IT" noProof="0" smtClean="0"/>
              <a:t>02/02/2021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8CFDF-F95E-4995-A5E5-048AB9731541}" type="datetime1">
              <a:rPr lang="it-IT" noProof="0" smtClean="0"/>
              <a:t>02/02/2021</a:t>
            </a:fld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0790BC-C0BF-4FDB-A4B5-DD29FB0C2632}" type="datetime1">
              <a:rPr lang="it-IT" noProof="0" smtClean="0"/>
              <a:t>02/02/2021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0955A7-A413-4EB5-84F6-BEFAE8BC708A}" type="datetime1">
              <a:rPr lang="it-IT" noProof="0" smtClean="0"/>
              <a:t>02/02/2021</a:t>
            </a:fld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1E9B2E-A444-49A7-A94C-64F8B2DD6934}" type="datetime1">
              <a:rPr lang="it-IT" noProof="0" smtClean="0"/>
              <a:t>02/02/2021</a:t>
            </a:fld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25B484-9F87-422A-B8FD-B295ACB29392}" type="datetime1">
              <a:rPr lang="it-IT" noProof="0" smtClean="0"/>
              <a:t>02/02/2021</a:t>
            </a:fld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F15F99-EE70-4572-A6F7-2ED4B9E4803A}" type="datetime1">
              <a:rPr lang="it-IT" noProof="0" smtClean="0"/>
              <a:t>02/02/2021</a:t>
            </a:fld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A009F83-7AE1-4DA3-9399-36A90106A52B}" type="datetime1">
              <a:rPr lang="it-IT" noProof="0" smtClean="0"/>
              <a:t>02/02/2021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 /><Relationship Id="rId3" Type="http://schemas.openxmlformats.org/officeDocument/2006/relationships/image" Target="../media/image3.jpg" /><Relationship Id="rId7" Type="http://schemas.openxmlformats.org/officeDocument/2006/relationships/image" Target="../media/image7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0.xml" /><Relationship Id="rId6" Type="http://schemas.openxmlformats.org/officeDocument/2006/relationships/image" Target="../media/image6.jpeg" /><Relationship Id="rId5" Type="http://schemas.openxmlformats.org/officeDocument/2006/relationships/image" Target="../media/image5.png" /><Relationship Id="rId4" Type="http://schemas.openxmlformats.org/officeDocument/2006/relationships/image" Target="../media/image4.png" /><Relationship Id="rId9" Type="http://schemas.openxmlformats.org/officeDocument/2006/relationships/image" Target="../media/image9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1.xml" /><Relationship Id="rId5" Type="http://schemas.openxmlformats.org/officeDocument/2006/relationships/image" Target="../media/image12.jpg" /><Relationship Id="rId4" Type="http://schemas.openxmlformats.org/officeDocument/2006/relationships/image" Target="../media/image11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 /><Relationship Id="rId3" Type="http://schemas.openxmlformats.org/officeDocument/2006/relationships/image" Target="../media/image16.jpg" /><Relationship Id="rId7" Type="http://schemas.openxmlformats.org/officeDocument/2006/relationships/image" Target="../media/image19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18.svg" /><Relationship Id="rId5" Type="http://schemas.openxmlformats.org/officeDocument/2006/relationships/image" Target="../media/image17.png" /><Relationship Id="rId4" Type="http://schemas.openxmlformats.org/officeDocument/2006/relationships/hyperlink" Target="http://www.lifesaveragency.com/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Professionisti seduti a un tavolo che guardano un portatile">
            <a:extLst>
              <a:ext uri="{FF2B5EF4-FFF2-40B4-BE49-F238E27FC236}">
                <a16:creationId xmlns:a16="http://schemas.microsoft.com/office/drawing/2014/main" id="{1E745F20-F130-4708-BD5A-1A4FF4BE4D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4" name="oggetto 3" descr="Persone con documenti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254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1524000" y="2093113"/>
            <a:ext cx="9144000" cy="2128049"/>
          </a:xfrm>
        </p:spPr>
        <p:txBody>
          <a:bodyPr rtlCol="0">
            <a:normAutofit/>
          </a:bodyPr>
          <a:lstStyle/>
          <a:p>
            <a:pPr rtl="0">
              <a:lnSpc>
                <a:spcPct val="125000"/>
              </a:lnSpc>
            </a:pPr>
            <a:r>
              <a:rPr lang="it-IT" sz="5000" dirty="0"/>
              <a:t>LIFE-SAVING </a:t>
            </a:r>
            <a:br>
              <a:rPr lang="it-IT" sz="5000" dirty="0">
                <a:solidFill>
                  <a:schemeClr val="bg1"/>
                </a:solidFill>
              </a:rPr>
            </a:br>
            <a:r>
              <a:rPr lang="it-IT" sz="5000" dirty="0">
                <a:solidFill>
                  <a:schemeClr val="bg1"/>
                </a:solidFill>
              </a:rPr>
              <a:t>AGENCY</a:t>
            </a:r>
          </a:p>
        </p:txBody>
      </p:sp>
      <p:sp>
        <p:nvSpPr>
          <p:cNvPr id="6" name="oggetto 7" descr="Rettangolo beig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>
            <a:off x="2454441" y="3257702"/>
            <a:ext cx="7276699" cy="68417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compact disc&#10;&#10;Descrizione generata automaticamente">
            <a:extLst>
              <a:ext uri="{FF2B5EF4-FFF2-40B4-BE49-F238E27FC236}">
                <a16:creationId xmlns:a16="http://schemas.microsoft.com/office/drawing/2014/main" id="{D75F5004-671F-4230-AA4F-B319207A50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7121188" cy="6858000"/>
          </a:xfrm>
          <a:prstGeom prst="rect">
            <a:avLst/>
          </a:prstGeom>
        </p:spPr>
      </p:pic>
      <p:sp>
        <p:nvSpPr>
          <p:cNvPr id="5" name="oggetto 3" descr="Rettangolo beige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6" name="oggetto 6" descr="Rettangolo blu">
            <a:extLst>
              <a:ext uri="{FF2B5EF4-FFF2-40B4-BE49-F238E27FC236}">
                <a16:creationId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2275" y="1664970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198107" y="2331086"/>
            <a:ext cx="5165558" cy="833856"/>
          </a:xfrm>
        </p:spPr>
        <p:txBody>
          <a:bodyPr rtlCol="0"/>
          <a:lstStyle/>
          <a:p>
            <a:pPr rtl="0"/>
            <a:r>
              <a:rPr lang="it-IT" dirty="0">
                <a:solidFill>
                  <a:schemeClr val="bg1"/>
                </a:solidFill>
              </a:rPr>
              <a:t>HISTORY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it-IT" sz="1000" smtClean="0"/>
              <a:t>2</a:t>
            </a:fld>
            <a:endParaRPr lang="it-IT" sz="1000" dirty="0"/>
          </a:p>
        </p:txBody>
      </p:sp>
      <p:sp>
        <p:nvSpPr>
          <p:cNvPr id="7" name="oggetto 9" descr="Rettangolo beige">
            <a:extLst>
              <a:ext uri="{FF2B5EF4-FFF2-40B4-BE49-F238E27FC236}">
                <a16:creationId xmlns:a16="http://schemas.microsoft.com/office/drawing/2014/main" id="{02C6628C-972C-4717-AAF3-D882B30F6658}"/>
              </a:ext>
            </a:extLst>
          </p:cNvPr>
          <p:cNvSpPr/>
          <p:nvPr/>
        </p:nvSpPr>
        <p:spPr bwMode="white">
          <a:xfrm>
            <a:off x="6313932" y="3042423"/>
            <a:ext cx="4110228" cy="45719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9" name="Segnaposto contenuto 3">
            <a:extLst>
              <a:ext uri="{FF2B5EF4-FFF2-40B4-BE49-F238E27FC236}">
                <a16:creationId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 bwMode="white">
          <a:xfrm>
            <a:off x="6188242" y="3217631"/>
            <a:ext cx="5181600" cy="16033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i="1" spc="-2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Our</a:t>
            </a:r>
            <a:r>
              <a:rPr lang="it-IT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company </a:t>
            </a:r>
            <a:r>
              <a:rPr lang="it-IT" sz="1800" i="1" spc="-2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was</a:t>
            </a:r>
            <a:r>
              <a:rPr lang="it-IT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it-IT" sz="1800" i="1" spc="-2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founded</a:t>
            </a:r>
            <a:r>
              <a:rPr lang="it-IT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in 2012, in Milan, by a group of computer </a:t>
            </a:r>
            <a:r>
              <a:rPr lang="it-IT" sz="1800" i="1" spc="-2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engineers</a:t>
            </a:r>
            <a:r>
              <a:rPr lang="it-IT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. the name of the company </a:t>
            </a:r>
            <a:r>
              <a:rPr lang="it-IT" sz="1800" i="1" spc="-2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is</a:t>
            </a:r>
            <a:r>
              <a:rPr lang="it-IT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life-</a:t>
            </a:r>
            <a:r>
              <a:rPr lang="it-IT" sz="1800" i="1" spc="-2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saving</a:t>
            </a:r>
            <a:r>
              <a:rPr lang="it-IT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agency, </a:t>
            </a:r>
            <a:r>
              <a:rPr lang="it-IT" sz="1800" i="1" spc="-2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because</a:t>
            </a:r>
            <a:r>
              <a:rPr lang="it-IT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it-IT" sz="1800" i="1" spc="-2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it</a:t>
            </a:r>
            <a:r>
              <a:rPr lang="it-IT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it-IT" sz="1800" i="1" spc="-2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offers</a:t>
            </a:r>
            <a:r>
              <a:rPr lang="it-IT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it-IT" sz="1800" i="1" spc="-2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protection</a:t>
            </a:r>
            <a:r>
              <a:rPr lang="it-IT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services. </a:t>
            </a:r>
          </a:p>
          <a:p>
            <a:pPr marL="0" indent="0" rtl="0">
              <a:buNone/>
            </a:pPr>
            <a:endParaRPr lang="it-IT" sz="1800" i="1" spc="-2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94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egnaposto immagine 20" descr="Due persone che si stringono la mano">
            <a:extLst>
              <a:ext uri="{FF2B5EF4-FFF2-40B4-BE49-F238E27FC236}">
                <a16:creationId xmlns:a16="http://schemas.microsoft.com/office/drawing/2014/main" id="{42EF1974-141C-494C-A63E-216742273C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" name="oggetto 3" descr="Rettangolo blu">
            <a:extLst>
              <a:ext uri="{FF2B5EF4-FFF2-40B4-BE49-F238E27FC236}">
                <a16:creationId xmlns:a16="http://schemas.microsoft.com/office/drawing/2014/main" id="{2D225086-68BE-4168-8F17-9443ADD89675}"/>
              </a:ext>
            </a:extLst>
          </p:cNvPr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23" name="Ovale 22" descr="Ovale beige">
            <a:extLst>
              <a:ext uri="{FF2B5EF4-FFF2-40B4-BE49-F238E27FC236}">
                <a16:creationId xmlns:a16="http://schemas.microsoft.com/office/drawing/2014/main" id="{433945EE-A7C1-410E-BF29-F5CEA2F4F576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2D8AA6DB-EBDB-4269-B4E5-AD059714C629}"/>
              </a:ext>
            </a:extLst>
          </p:cNvPr>
          <p:cNvSpPr>
            <a:spLocks noGrp="1"/>
          </p:cNvSpPr>
          <p:nvPr>
            <p:ph sz="half" idx="15"/>
          </p:nvPr>
        </p:nvSpPr>
        <p:spPr bwMode="white">
          <a:xfrm>
            <a:off x="8479502" y="1690689"/>
            <a:ext cx="3346457" cy="2005412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it-IT" sz="1800" b="1" dirty="0">
                <a:solidFill>
                  <a:schemeClr val="bg1"/>
                </a:solidFill>
              </a:rPr>
              <a:t>Installation of </a:t>
            </a:r>
            <a:r>
              <a:rPr lang="it-IT" sz="1800" b="1" dirty="0" err="1">
                <a:solidFill>
                  <a:schemeClr val="bg1"/>
                </a:solidFill>
              </a:rPr>
              <a:t>burglar</a:t>
            </a:r>
            <a:r>
              <a:rPr lang="it-IT" sz="1800" b="1" dirty="0">
                <a:solidFill>
                  <a:schemeClr val="bg1"/>
                </a:solidFill>
              </a:rPr>
              <a:t> </a:t>
            </a:r>
            <a:r>
              <a:rPr lang="it-IT" sz="1800" b="1" dirty="0" err="1">
                <a:solidFill>
                  <a:schemeClr val="bg1"/>
                </a:solidFill>
              </a:rPr>
              <a:t>alarms</a:t>
            </a:r>
            <a:endParaRPr lang="it-IT" sz="1800" b="1" dirty="0">
              <a:solidFill>
                <a:schemeClr val="bg1"/>
              </a:solidFill>
            </a:endParaRP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2AF9D9A5-149E-4118-AAE3-8EF91B9C5B7D}"/>
              </a:ext>
            </a:extLst>
          </p:cNvPr>
          <p:cNvSpPr>
            <a:spLocks noGrp="1"/>
          </p:cNvSpPr>
          <p:nvPr>
            <p:ph sz="half" idx="14"/>
          </p:nvPr>
        </p:nvSpPr>
        <p:spPr bwMode="white">
          <a:xfrm>
            <a:off x="4843363" y="1702825"/>
            <a:ext cx="3148965" cy="1993275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it-IT" sz="1800" b="1" dirty="0">
                <a:solidFill>
                  <a:schemeClr val="bg1"/>
                </a:solidFill>
              </a:rPr>
              <a:t>Installation of camera</a:t>
            </a:r>
          </a:p>
          <a:p>
            <a:pPr marL="12700" rtl="0">
              <a:lnSpc>
                <a:spcPct val="120000"/>
              </a:lnSpc>
              <a:spcBef>
                <a:spcPts val="100"/>
              </a:spcBef>
            </a:pPr>
            <a:endParaRPr lang="it-IT" sz="1800" b="1" dirty="0">
              <a:solidFill>
                <a:schemeClr val="bg1"/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790A3AE-E658-426D-96CD-CB0614B7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it-IT" sz="1000" smtClean="0"/>
              <a:t>3</a:t>
            </a:fld>
            <a:endParaRPr lang="it-IT" sz="1000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6BDEDF39-62EC-40AF-98F4-06A79F1F80F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818028" y="365125"/>
            <a:ext cx="10515600" cy="1325563"/>
          </a:xfrm>
        </p:spPr>
        <p:txBody>
          <a:bodyPr rtlCol="0"/>
          <a:lstStyle/>
          <a:p>
            <a:pPr rtl="0"/>
            <a:r>
              <a:rPr lang="it-IT" dirty="0"/>
              <a:t>OUR SERVICES</a:t>
            </a: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72176240-9D71-46A9-959A-FFCF84DC04A3}"/>
              </a:ext>
            </a:extLst>
          </p:cNvPr>
          <p:cNvSpPr>
            <a:spLocks noGrp="1"/>
          </p:cNvSpPr>
          <p:nvPr>
            <p:ph sz="half" idx="17"/>
          </p:nvPr>
        </p:nvSpPr>
        <p:spPr bwMode="white">
          <a:xfrm>
            <a:off x="6835879" y="3930982"/>
            <a:ext cx="3278847" cy="2055125"/>
          </a:xfrm>
        </p:spPr>
        <p:txBody>
          <a:bodyPr rtlCol="0">
            <a:noAutofit/>
          </a:bodyPr>
          <a:lstStyle/>
          <a:p>
            <a:pPr marL="12700" rtl="0">
              <a:lnSpc>
                <a:spcPct val="120000"/>
              </a:lnSpc>
              <a:spcBef>
                <a:spcPts val="100"/>
              </a:spcBef>
            </a:pPr>
            <a:r>
              <a:rPr lang="it-IT" sz="1800" b="1" spc="-30" dirty="0">
                <a:solidFill>
                  <a:schemeClr val="bg1"/>
                </a:solidFill>
              </a:rPr>
              <a:t>Some gadgets for </a:t>
            </a:r>
            <a:r>
              <a:rPr lang="it-IT" sz="1800" b="1" spc="-30" dirty="0" err="1">
                <a:solidFill>
                  <a:schemeClr val="bg1"/>
                </a:solidFill>
              </a:rPr>
              <a:t>police</a:t>
            </a:r>
            <a:r>
              <a:rPr lang="it-IT" sz="1800" b="1" spc="-30" dirty="0">
                <a:solidFill>
                  <a:schemeClr val="bg1"/>
                </a:solidFill>
              </a:rPr>
              <a:t> </a:t>
            </a:r>
            <a:r>
              <a:rPr lang="it-IT" sz="1800" b="1" spc="-30" dirty="0" err="1">
                <a:solidFill>
                  <a:schemeClr val="bg1"/>
                </a:solidFill>
              </a:rPr>
              <a:t>officers</a:t>
            </a:r>
            <a:endParaRPr lang="it-IT" sz="1800" b="1" spc="-30" dirty="0">
              <a:solidFill>
                <a:schemeClr val="bg1"/>
              </a:solidFill>
            </a:endParaRPr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77C0FED8-C734-4A93-8023-C7053E036A1E}"/>
              </a:ext>
            </a:extLst>
          </p:cNvPr>
          <p:cNvSpPr>
            <a:spLocks noGrp="1"/>
          </p:cNvSpPr>
          <p:nvPr>
            <p:ph sz="half" idx="18"/>
          </p:nvPr>
        </p:nvSpPr>
        <p:spPr bwMode="white">
          <a:xfrm>
            <a:off x="2748262" y="3930982"/>
            <a:ext cx="3259789" cy="2377977"/>
          </a:xfrm>
        </p:spPr>
        <p:txBody>
          <a:bodyPr rtlCol="0">
            <a:noAutofit/>
          </a:bodyPr>
          <a:lstStyle/>
          <a:p>
            <a:pPr marL="12700">
              <a:lnSpc>
                <a:spcPct val="120000"/>
              </a:lnSpc>
              <a:spcBef>
                <a:spcPts val="100"/>
              </a:spcBef>
            </a:pPr>
            <a:r>
              <a:rPr lang="it-IT" sz="1800" b="1" dirty="0">
                <a:solidFill>
                  <a:schemeClr val="bg1"/>
                </a:solidFill>
              </a:rPr>
              <a:t>Installation of </a:t>
            </a:r>
            <a:r>
              <a:rPr lang="it-IT" sz="1800" b="1" dirty="0" err="1">
                <a:solidFill>
                  <a:schemeClr val="bg1"/>
                </a:solidFill>
              </a:rPr>
              <a:t>fire</a:t>
            </a:r>
            <a:r>
              <a:rPr lang="it-IT" sz="1800" b="1" dirty="0">
                <a:solidFill>
                  <a:schemeClr val="bg1"/>
                </a:solidFill>
              </a:rPr>
              <a:t> </a:t>
            </a:r>
            <a:r>
              <a:rPr lang="it-IT" sz="1800" b="1" dirty="0" err="1">
                <a:solidFill>
                  <a:schemeClr val="bg1"/>
                </a:solidFill>
              </a:rPr>
              <a:t>alarmsi</a:t>
            </a:r>
            <a:endParaRPr lang="it-IT" sz="1800" b="1" dirty="0">
              <a:solidFill>
                <a:schemeClr val="bg1"/>
              </a:solidFill>
            </a:endParaRPr>
          </a:p>
        </p:txBody>
      </p:sp>
      <p:pic>
        <p:nvPicPr>
          <p:cNvPr id="38" name="Segnaposto immagine 37" descr="Icona segno di spunta">
            <a:extLst>
              <a:ext uri="{FF2B5EF4-FFF2-40B4-BE49-F238E27FC236}">
                <a16:creationId xmlns:a16="http://schemas.microsoft.com/office/drawing/2014/main" id="{D15B4FC9-0788-4E4C-9F5A-FCFAF69E7E7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4378157" y="1679575"/>
            <a:ext cx="576000" cy="576000"/>
          </a:xfrm>
        </p:spPr>
      </p:pic>
      <p:pic>
        <p:nvPicPr>
          <p:cNvPr id="40" name="Segnaposto immagine 39" descr="Icona segno di spunta">
            <a:extLst>
              <a:ext uri="{FF2B5EF4-FFF2-40B4-BE49-F238E27FC236}">
                <a16:creationId xmlns:a16="http://schemas.microsoft.com/office/drawing/2014/main" id="{250F553C-3E38-47E0-8A58-2967D756991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8015029" y="1679575"/>
            <a:ext cx="576000" cy="576000"/>
          </a:xfrm>
        </p:spPr>
      </p:pic>
      <p:pic>
        <p:nvPicPr>
          <p:cNvPr id="34" name="Segnaposto immagine 33" descr="Icona segno di spunta">
            <a:extLst>
              <a:ext uri="{FF2B5EF4-FFF2-40B4-BE49-F238E27FC236}">
                <a16:creationId xmlns:a16="http://schemas.microsoft.com/office/drawing/2014/main" id="{EA6876F1-58FD-4237-BE75-C15655445F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2245044" y="3897360"/>
            <a:ext cx="576000" cy="576000"/>
          </a:xfrm>
        </p:spPr>
      </p:pic>
      <p:sp>
        <p:nvSpPr>
          <p:cNvPr id="24" name="oggetto 5" descr="Rettangolo beige">
            <a:extLst>
              <a:ext uri="{FF2B5EF4-FFF2-40B4-BE49-F238E27FC236}">
                <a16:creationId xmlns:a16="http://schemas.microsoft.com/office/drawing/2014/main" id="{73ED10AC-D04B-401B-A6A1-6069912D1664}"/>
              </a:ext>
            </a:extLst>
          </p:cNvPr>
          <p:cNvSpPr/>
          <p:nvPr/>
        </p:nvSpPr>
        <p:spPr bwMode="ltGray">
          <a:xfrm>
            <a:off x="929705" y="1339122"/>
            <a:ext cx="360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pic>
        <p:nvPicPr>
          <p:cNvPr id="32" name="Segnaposto immagine 31" descr="Icona segno di spunta">
            <a:extLst>
              <a:ext uri="{FF2B5EF4-FFF2-40B4-BE49-F238E27FC236}">
                <a16:creationId xmlns:a16="http://schemas.microsoft.com/office/drawing/2014/main" id="{6054A700-8461-40AD-8429-6C9F6EEEEC4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6339818" y="3904395"/>
            <a:ext cx="576000" cy="576000"/>
          </a:xfrm>
        </p:spPr>
      </p:pic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D1FAFBDF-F16D-413D-AF02-9325F85CB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204" y="1903815"/>
            <a:ext cx="3259789" cy="648727"/>
          </a:xfrm>
        </p:spPr>
        <p:txBody>
          <a:bodyPr/>
          <a:lstStyle/>
          <a:p>
            <a:r>
              <a:rPr lang="it-IT" sz="24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we</a:t>
            </a:r>
            <a:r>
              <a:rPr lang="it-IT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it-IT" sz="24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provide</a:t>
            </a:r>
            <a:r>
              <a:rPr lang="it-IT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it-IT" sz="24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protection</a:t>
            </a:r>
            <a:r>
              <a:rPr lang="it-IT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services </a:t>
            </a:r>
            <a:r>
              <a:rPr lang="it-IT" sz="24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such</a:t>
            </a:r>
            <a:r>
              <a:rPr lang="it-IT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it-IT" sz="24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as</a:t>
            </a:r>
            <a:r>
              <a:rPr lang="it-IT" sz="24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: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B6DAF25-BE4A-4016-84A3-6A687659D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858" y="2228179"/>
            <a:ext cx="1938960" cy="1335711"/>
          </a:xfrm>
          <a:prstGeom prst="rect">
            <a:avLst/>
          </a:prstGeom>
        </p:spPr>
      </p:pic>
      <p:pic>
        <p:nvPicPr>
          <p:cNvPr id="17" name="Immagine 16" descr="Immagine che contiene persona, uomo, parete, interni&#10;&#10;Descrizione generata automaticamente">
            <a:extLst>
              <a:ext uri="{FF2B5EF4-FFF2-40B4-BE49-F238E27FC236}">
                <a16:creationId xmlns:a16="http://schemas.microsoft.com/office/drawing/2014/main" id="{DADABFA1-16E2-4A76-B064-73CDBB2028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683" y="2201624"/>
            <a:ext cx="2043399" cy="1362266"/>
          </a:xfrm>
          <a:prstGeom prst="rect">
            <a:avLst/>
          </a:prstGeom>
        </p:spPr>
      </p:pic>
      <p:pic>
        <p:nvPicPr>
          <p:cNvPr id="19" name="Immagine 18" descr="Immagine che contiene parete, persona, uomo, interni&#10;&#10;Descrizione generata automaticamente">
            <a:extLst>
              <a:ext uri="{FF2B5EF4-FFF2-40B4-BE49-F238E27FC236}">
                <a16:creationId xmlns:a16="http://schemas.microsoft.com/office/drawing/2014/main" id="{A913E2BB-6ACC-4243-BB4B-5B503DE3B9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558" y="4648478"/>
            <a:ext cx="2173923" cy="1325563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6AFFBF45-8460-4471-8997-9BB6D3F4A4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818" y="4597836"/>
            <a:ext cx="2438400" cy="16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32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C5B371-F992-4547-B936-23F16F44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444" y="417362"/>
            <a:ext cx="3932237" cy="1302111"/>
          </a:xfrm>
        </p:spPr>
        <p:txBody>
          <a:bodyPr rtlCol="0"/>
          <a:lstStyle/>
          <a:p>
            <a:r>
              <a:rPr lang="it-IT" dirty="0"/>
              <a:t>New service</a:t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C89DD8-AB5B-4556-B381-45F1AC07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it-IT" sz="1000" smtClean="0"/>
              <a:t>4</a:t>
            </a:fld>
            <a:endParaRPr lang="it-IT" sz="1000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81D93562-F631-4ADB-AB50-4D5ECF40F8A1}"/>
              </a:ext>
            </a:extLst>
          </p:cNvPr>
          <p:cNvSpPr>
            <a:spLocks noGrp="1"/>
          </p:cNvSpPr>
          <p:nvPr>
            <p:ph type="body" sz="half" idx="23"/>
          </p:nvPr>
        </p:nvSpPr>
        <p:spPr bwMode="ltGray">
          <a:xfrm>
            <a:off x="5564973" y="1569697"/>
            <a:ext cx="6097579" cy="1588499"/>
          </a:xfrm>
        </p:spPr>
        <p:txBody>
          <a:bodyPr rtlCol="0"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425"/>
              </a:spcBef>
            </a:pPr>
            <a:r>
              <a:rPr lang="it-IT" sz="2400" b="1" dirty="0">
                <a:solidFill>
                  <a:schemeClr val="bg1"/>
                </a:solidFill>
                <a:latin typeface="+mj-lt"/>
              </a:rPr>
              <a:t>The new service </a:t>
            </a:r>
            <a:r>
              <a:rPr lang="it-IT" sz="2400" b="1" dirty="0" err="1">
                <a:solidFill>
                  <a:schemeClr val="bg1"/>
                </a:solidFill>
                <a:latin typeface="+mj-lt"/>
              </a:rPr>
              <a:t>consists</a:t>
            </a:r>
            <a:r>
              <a:rPr lang="it-IT" sz="2400" b="1" dirty="0">
                <a:solidFill>
                  <a:schemeClr val="bg1"/>
                </a:solidFill>
                <a:latin typeface="+mj-lt"/>
              </a:rPr>
              <a:t> in the </a:t>
            </a:r>
            <a:r>
              <a:rPr lang="it-IT" sz="2400" b="1" dirty="0" err="1">
                <a:solidFill>
                  <a:schemeClr val="bg1"/>
                </a:solidFill>
                <a:latin typeface="+mj-lt"/>
              </a:rPr>
              <a:t>installation</a:t>
            </a:r>
            <a:r>
              <a:rPr lang="it-IT" sz="2400" b="1" dirty="0">
                <a:solidFill>
                  <a:schemeClr val="bg1"/>
                </a:solidFill>
                <a:latin typeface="+mj-lt"/>
              </a:rPr>
              <a:t> of a device </a:t>
            </a:r>
            <a:r>
              <a:rPr lang="it-IT" sz="2400" b="1" dirty="0" err="1">
                <a:solidFill>
                  <a:schemeClr val="bg1"/>
                </a:solidFill>
                <a:latin typeface="+mj-lt"/>
              </a:rPr>
              <a:t>that</a:t>
            </a:r>
            <a:r>
              <a:rPr lang="it-IT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latin typeface="+mj-lt"/>
              </a:rPr>
              <a:t>allows</a:t>
            </a:r>
            <a:r>
              <a:rPr lang="it-IT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latin typeface="+mj-lt"/>
              </a:rPr>
              <a:t>you</a:t>
            </a:r>
            <a:r>
              <a:rPr lang="it-IT" sz="2400" b="1" dirty="0">
                <a:solidFill>
                  <a:schemeClr val="bg1"/>
                </a:solidFill>
                <a:latin typeface="+mj-lt"/>
              </a:rPr>
              <a:t> to press a special </a:t>
            </a:r>
            <a:r>
              <a:rPr lang="it-IT" sz="2400" b="1" dirty="0" err="1">
                <a:solidFill>
                  <a:schemeClr val="bg1"/>
                </a:solidFill>
                <a:latin typeface="+mj-lt"/>
              </a:rPr>
              <a:t>button</a:t>
            </a:r>
            <a:r>
              <a:rPr lang="it-IT" sz="2400" b="1" dirty="0">
                <a:solidFill>
                  <a:schemeClr val="bg1"/>
                </a:solidFill>
                <a:latin typeface="+mj-lt"/>
              </a:rPr>
              <a:t>, in </a:t>
            </a:r>
            <a:r>
              <a:rPr lang="it-IT" sz="2400" b="1" dirty="0" err="1">
                <a:solidFill>
                  <a:schemeClr val="bg1"/>
                </a:solidFill>
                <a:latin typeface="+mj-lt"/>
              </a:rPr>
              <a:t>cases</a:t>
            </a:r>
            <a:r>
              <a:rPr lang="it-IT" sz="2400" b="1" dirty="0">
                <a:solidFill>
                  <a:schemeClr val="bg1"/>
                </a:solidFill>
                <a:latin typeface="+mj-lt"/>
              </a:rPr>
              <a:t> of </a:t>
            </a:r>
            <a:r>
              <a:rPr lang="it-IT" sz="2400" b="1" dirty="0" err="1">
                <a:solidFill>
                  <a:schemeClr val="bg1"/>
                </a:solidFill>
                <a:latin typeface="+mj-lt"/>
              </a:rPr>
              <a:t>emergency</a:t>
            </a:r>
            <a:r>
              <a:rPr lang="it-IT" sz="2400" b="1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it-IT" sz="2400" b="1" dirty="0" err="1">
                <a:solidFill>
                  <a:schemeClr val="bg1"/>
                </a:solidFill>
                <a:latin typeface="+mj-lt"/>
              </a:rPr>
              <a:t>sends</a:t>
            </a:r>
            <a:r>
              <a:rPr lang="it-IT" sz="2400" b="1" dirty="0">
                <a:solidFill>
                  <a:schemeClr val="bg1"/>
                </a:solidFill>
                <a:latin typeface="+mj-lt"/>
              </a:rPr>
              <a:t> a </a:t>
            </a:r>
            <a:r>
              <a:rPr lang="it-IT" sz="2400" b="1" dirty="0" err="1">
                <a:solidFill>
                  <a:schemeClr val="bg1"/>
                </a:solidFill>
                <a:latin typeface="+mj-lt"/>
              </a:rPr>
              <a:t>signal</a:t>
            </a:r>
            <a:r>
              <a:rPr lang="it-IT" sz="2400" b="1" dirty="0">
                <a:solidFill>
                  <a:schemeClr val="bg1"/>
                </a:solidFill>
                <a:latin typeface="+mj-lt"/>
              </a:rPr>
              <a:t> to the </a:t>
            </a:r>
            <a:r>
              <a:rPr lang="it-IT" sz="2400" b="1" dirty="0" err="1">
                <a:solidFill>
                  <a:schemeClr val="bg1"/>
                </a:solidFill>
                <a:latin typeface="+mj-lt"/>
              </a:rPr>
              <a:t>nearest</a:t>
            </a:r>
            <a:r>
              <a:rPr lang="it-IT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latin typeface="+mj-lt"/>
              </a:rPr>
              <a:t>police</a:t>
            </a:r>
            <a:r>
              <a:rPr lang="it-IT" sz="2400" b="1" dirty="0">
                <a:solidFill>
                  <a:schemeClr val="bg1"/>
                </a:solidFill>
                <a:latin typeface="+mj-lt"/>
              </a:rPr>
              <a:t> station, </a:t>
            </a:r>
            <a:r>
              <a:rPr lang="it-IT" sz="2400" b="1" dirty="0" err="1">
                <a:solidFill>
                  <a:schemeClr val="bg1"/>
                </a:solidFill>
                <a:latin typeface="+mj-lt"/>
              </a:rPr>
              <a:t>sending</a:t>
            </a:r>
            <a:r>
              <a:rPr lang="it-IT" sz="2400" b="1" dirty="0">
                <a:solidFill>
                  <a:schemeClr val="bg1"/>
                </a:solidFill>
                <a:latin typeface="+mj-lt"/>
              </a:rPr>
              <a:t> help.</a:t>
            </a:r>
          </a:p>
          <a:p>
            <a:pPr rtl="0">
              <a:lnSpc>
                <a:spcPct val="110000"/>
              </a:lnSpc>
              <a:spcBef>
                <a:spcPts val="425"/>
              </a:spcBef>
            </a:pPr>
            <a:endParaRPr lang="it-IT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oggetto 13" descr="Rettangolo beige">
            <a:extLst>
              <a:ext uri="{FF2B5EF4-FFF2-40B4-BE49-F238E27FC236}">
                <a16:creationId xmlns:a16="http://schemas.microsoft.com/office/drawing/2014/main" id="{DFB86A96-0959-48CB-911E-06E243290C23}"/>
              </a:ext>
            </a:extLst>
          </p:cNvPr>
          <p:cNvSpPr/>
          <p:nvPr/>
        </p:nvSpPr>
        <p:spPr>
          <a:xfrm flipV="1">
            <a:off x="919594" y="1741009"/>
            <a:ext cx="3238520" cy="45719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pic>
        <p:nvPicPr>
          <p:cNvPr id="10" name="Segnaposto immagine 9" descr="Immagine che contiene testo, orologio, interni, vicino&#10;&#10;Descrizione generata automaticamente">
            <a:extLst>
              <a:ext uri="{FF2B5EF4-FFF2-40B4-BE49-F238E27FC236}">
                <a16:creationId xmlns:a16="http://schemas.microsoft.com/office/drawing/2014/main" id="{FE6484E2-5AB7-4F1E-B0DF-B6B19F6B55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606" y="2654790"/>
            <a:ext cx="4731681" cy="2736901"/>
          </a:xfrm>
        </p:spPr>
      </p:pic>
      <p:pic>
        <p:nvPicPr>
          <p:cNvPr id="33" name="Immagine 32" descr="Immagine che contiene persona&#10;&#10;Descrizione generata automaticamente">
            <a:extLst>
              <a:ext uri="{FF2B5EF4-FFF2-40B4-BE49-F238E27FC236}">
                <a16:creationId xmlns:a16="http://schemas.microsoft.com/office/drawing/2014/main" id="{F53939F9-8FD8-4608-A4CB-5D3A563A3B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4802" y="3699805"/>
            <a:ext cx="2862592" cy="2025746"/>
          </a:xfrm>
          <a:prstGeom prst="rect">
            <a:avLst/>
          </a:prstGeom>
        </p:spPr>
      </p:pic>
      <p:pic>
        <p:nvPicPr>
          <p:cNvPr id="35" name="Immagine 34" descr="Immagine che contiene testo, esterni, trasporto, parcheggiato&#10;&#10;Descrizione generata automaticamente">
            <a:extLst>
              <a:ext uri="{FF2B5EF4-FFF2-40B4-BE49-F238E27FC236}">
                <a16:creationId xmlns:a16="http://schemas.microsoft.com/office/drawing/2014/main" id="{93D2871E-1E8A-45B0-8205-DAD5C3E66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080" y="5005393"/>
            <a:ext cx="2339018" cy="116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12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Rettangolo blu">
            <a:extLst>
              <a:ext uri="{FF2B5EF4-FFF2-40B4-BE49-F238E27FC236}">
                <a16:creationId xmlns:a16="http://schemas.microsoft.com/office/drawing/2014/main" id="{7D87B918-371C-4B31-9C7A-1D9A08C8A3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oggetto 3" descr="Rettangolo blu">
            <a:extLst>
              <a:ext uri="{FF2B5EF4-FFF2-40B4-BE49-F238E27FC236}">
                <a16:creationId xmlns:a16="http://schemas.microsoft.com/office/drawing/2014/main" id="{A277388B-76FD-44C4-B506-F8A157E57C65}"/>
              </a:ext>
            </a:extLst>
          </p:cNvPr>
          <p:cNvSpPr/>
          <p:nvPr/>
        </p:nvSpPr>
        <p:spPr>
          <a:xfrm>
            <a:off x="24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9" name="Ovale 8" descr="Ovale beige">
            <a:extLst>
              <a:ext uri="{FF2B5EF4-FFF2-40B4-BE49-F238E27FC236}">
                <a16:creationId xmlns:a16="http://schemas.microsoft.com/office/drawing/2014/main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838200" y="329956"/>
            <a:ext cx="10515600" cy="1325563"/>
          </a:xfrm>
        </p:spPr>
        <p:txBody>
          <a:bodyPr rtlCol="0"/>
          <a:lstStyle/>
          <a:p>
            <a:r>
              <a:rPr lang="it-IT" dirty="0">
                <a:solidFill>
                  <a:schemeClr val="bg1"/>
                </a:solidFill>
              </a:rPr>
              <a:t>How to do the </a:t>
            </a:r>
            <a:r>
              <a:rPr lang="it-IT" dirty="0" err="1">
                <a:solidFill>
                  <a:schemeClr val="bg1"/>
                </a:solidFill>
              </a:rPr>
              <a:t>installation</a:t>
            </a:r>
            <a:r>
              <a:rPr lang="it-IT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it-IT" sz="1000" smtClean="0"/>
              <a:t>5</a:t>
            </a:fld>
            <a:endParaRPr lang="it-IT" sz="1000" dirty="0"/>
          </a:p>
        </p:txBody>
      </p:sp>
      <p:sp>
        <p:nvSpPr>
          <p:cNvPr id="11" name="oggetto 5" descr="Rettangolo beige">
            <a:extLst>
              <a:ext uri="{FF2B5EF4-FFF2-40B4-BE49-F238E27FC236}">
                <a16:creationId xmlns:a16="http://schemas.microsoft.com/office/drawing/2014/main" id="{B07BA1F9-2C19-4C07-B29B-18B9FBCC4755}"/>
              </a:ext>
            </a:extLst>
          </p:cNvPr>
          <p:cNvSpPr/>
          <p:nvPr/>
        </p:nvSpPr>
        <p:spPr bwMode="white">
          <a:xfrm>
            <a:off x="947607" y="1324564"/>
            <a:ext cx="4320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F6F5086-27C4-4DFD-AC05-CC3A78D3CDA5}"/>
              </a:ext>
            </a:extLst>
          </p:cNvPr>
          <p:cNvSpPr txBox="1"/>
          <p:nvPr/>
        </p:nvSpPr>
        <p:spPr>
          <a:xfrm>
            <a:off x="4697239" y="1701125"/>
            <a:ext cx="7140098" cy="237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of </a:t>
            </a:r>
            <a:r>
              <a:rPr lang="it-IT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</a:t>
            </a:r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it-IT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bring</a:t>
            </a:r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</a:t>
            </a:r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remove</a:t>
            </a:r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back of the </a:t>
            </a:r>
            <a:r>
              <a:rPr lang="it-IT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</a:t>
            </a:r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it-IT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install</a:t>
            </a:r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new special </a:t>
            </a:r>
            <a:r>
              <a:rPr lang="it-IT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button</a:t>
            </a:r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</a:t>
            </a:r>
            <a:r>
              <a:rPr lang="it-IT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gps</a:t>
            </a:r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</a:t>
            </a:r>
            <a:r>
              <a:rPr lang="it-IT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allarm</a:t>
            </a:r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 price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changes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according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to the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type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of the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watch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that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you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own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 prices range from 45 € to 80 €</a:t>
            </a: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EB39362-5D9B-47C4-953C-91C8A0DD0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27" y="2650127"/>
            <a:ext cx="3632449" cy="279419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0726EDC-1F47-4805-8DBE-41A6AE22C5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492" y="4047223"/>
            <a:ext cx="3386796" cy="254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67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BBBEC6E-01EF-4C55-84C7-032D84157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" y="91563"/>
            <a:ext cx="12159910" cy="6639951"/>
          </a:xfrm>
          <a:prstGeom prst="rect">
            <a:avLst/>
          </a:prstGeom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5537408-2125-4CE5-92A7-F7E0FCBA31D0}"/>
              </a:ext>
            </a:extLst>
          </p:cNvPr>
          <p:cNvSpPr txBox="1">
            <a:spLocks/>
          </p:cNvSpPr>
          <p:nvPr/>
        </p:nvSpPr>
        <p:spPr>
          <a:xfrm>
            <a:off x="-2" y="1280160"/>
            <a:ext cx="6348413" cy="3981157"/>
          </a:xfrm>
          <a:prstGeom prst="rect">
            <a:avLst/>
          </a:prstGeom>
          <a:solidFill>
            <a:schemeClr val="accent2"/>
          </a:solidFill>
        </p:spPr>
        <p:txBody>
          <a:bodyPr lIns="1548000" tIns="21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100"/>
              </a:spcBef>
              <a:buNone/>
            </a:pPr>
            <a:r>
              <a:rPr lang="it-IT" sz="2500" b="1" i="1" spc="6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it-IT" sz="2500" b="1" i="1" spc="60" dirty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.lifesaveragency.com</a:t>
            </a:r>
            <a:endParaRPr lang="it-IT" sz="2500" b="1" i="1" spc="60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cs typeface="Arial"/>
            </a:endParaRPr>
          </a:p>
          <a:p>
            <a:pPr marL="0" marR="5080" indent="0">
              <a:buNone/>
            </a:pPr>
            <a:r>
              <a:rPr lang="it-IT" sz="2500" b="1" i="1" spc="70" dirty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life.saver.agency@gmail.com</a:t>
            </a:r>
          </a:p>
          <a:p>
            <a:pPr marL="0" marR="5080" indent="0" rtl="0">
              <a:buFont typeface="Arial" panose="020B0604020202020204" pitchFamily="34" charset="0"/>
              <a:buNone/>
            </a:pPr>
            <a:r>
              <a:rPr lang="it-IT" sz="2500" b="1" i="1" spc="45" dirty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0249170352</a:t>
            </a:r>
            <a:endParaRPr lang="it-IT" sz="2500" b="1" i="1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cs typeface="Arial"/>
            </a:endParaRPr>
          </a:p>
          <a:p>
            <a:pPr marL="0" indent="0" rtl="0">
              <a:lnSpc>
                <a:spcPct val="125000"/>
              </a:lnSpc>
              <a:buFont typeface="Arial" panose="020B0604020202020204" pitchFamily="34" charset="0"/>
              <a:buNone/>
            </a:pPr>
            <a:endParaRPr lang="it-IT" sz="2500" b="1" dirty="0">
              <a:solidFill>
                <a:schemeClr val="bg2">
                  <a:alpha val="50000"/>
                </a:schemeClr>
              </a:solidFill>
            </a:endParaRPr>
          </a:p>
        </p:txBody>
      </p:sp>
      <p:sp>
        <p:nvSpPr>
          <p:cNvPr id="6" name="oggetto 6" descr="Rettangolo beige">
            <a:extLst>
              <a:ext uri="{FF2B5EF4-FFF2-40B4-BE49-F238E27FC236}">
                <a16:creationId xmlns:a16="http://schemas.microsoft.com/office/drawing/2014/main" id="{B0C70F64-F3E5-413B-AF4F-E15CE944B761}"/>
              </a:ext>
            </a:extLst>
          </p:cNvPr>
          <p:cNvSpPr/>
          <p:nvPr/>
        </p:nvSpPr>
        <p:spPr bwMode="ltGray">
          <a:xfrm>
            <a:off x="354428" y="2191515"/>
            <a:ext cx="5328920" cy="45719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-1" y="1081057"/>
            <a:ext cx="6935372" cy="1325563"/>
          </a:xfrm>
        </p:spPr>
        <p:txBody>
          <a:bodyPr rtlCol="0">
            <a:noAutofit/>
          </a:bodyPr>
          <a:lstStyle/>
          <a:p>
            <a:r>
              <a:rPr lang="it-IT" sz="4200" dirty="0">
                <a:solidFill>
                  <a:schemeClr val="bg1"/>
                </a:solidFill>
              </a:rPr>
              <a:t>How </a:t>
            </a:r>
            <a:r>
              <a:rPr lang="it-IT" sz="4200" dirty="0" err="1">
                <a:solidFill>
                  <a:schemeClr val="bg1"/>
                </a:solidFill>
              </a:rPr>
              <a:t>you</a:t>
            </a:r>
            <a:r>
              <a:rPr lang="it-IT" sz="4200" dirty="0">
                <a:solidFill>
                  <a:schemeClr val="bg1"/>
                </a:solidFill>
              </a:rPr>
              <a:t> can </a:t>
            </a:r>
            <a:r>
              <a:rPr lang="it-IT" sz="4200" dirty="0" err="1">
                <a:solidFill>
                  <a:schemeClr val="bg1"/>
                </a:solidFill>
              </a:rPr>
              <a:t>contact</a:t>
            </a:r>
            <a:r>
              <a:rPr lang="it-IT" sz="4200" dirty="0">
                <a:solidFill>
                  <a:schemeClr val="bg1"/>
                </a:solidFill>
              </a:rPr>
              <a:t> </a:t>
            </a:r>
            <a:r>
              <a:rPr lang="it-IT" sz="4200" dirty="0" err="1">
                <a:solidFill>
                  <a:schemeClr val="bg1"/>
                </a:solidFill>
              </a:rPr>
              <a:t>us</a:t>
            </a:r>
            <a:r>
              <a:rPr lang="it-IT" sz="4200" dirty="0">
                <a:solidFill>
                  <a:schemeClr val="bg1"/>
                </a:solidFill>
              </a:rPr>
              <a:t>?</a:t>
            </a:r>
            <a:endParaRPr lang="it-IT" sz="42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62A1E7A-6A59-4638-8BAA-2B12A3103F6F}"/>
              </a:ext>
            </a:extLst>
          </p:cNvPr>
          <p:cNvSpPr txBox="1"/>
          <p:nvPr/>
        </p:nvSpPr>
        <p:spPr>
          <a:xfrm>
            <a:off x="354428" y="2333635"/>
            <a:ext cx="5741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</a:t>
            </a:r>
            <a:r>
              <a:rPr lang="it-IT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</a:t>
            </a:r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it-IT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information with </a:t>
            </a:r>
            <a:r>
              <a:rPr lang="it-IT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phone </a:t>
            </a:r>
            <a:r>
              <a:rPr lang="it-IT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with </a:t>
            </a:r>
            <a:r>
              <a:rPr lang="it-IT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email, </a:t>
            </a:r>
            <a:r>
              <a:rPr lang="it-IT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t-IT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website </a:t>
            </a:r>
            <a:r>
              <a:rPr lang="it-IT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</a:t>
            </a:r>
            <a:r>
              <a:rPr lang="it-IT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buy</a:t>
            </a:r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products or </a:t>
            </a:r>
            <a:r>
              <a:rPr lang="it-IT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it-IT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services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grpSp>
        <p:nvGrpSpPr>
          <p:cNvPr id="14" name="Elemento grafico 9" descr="Internet con riempimento a tinta unita">
            <a:extLst>
              <a:ext uri="{FF2B5EF4-FFF2-40B4-BE49-F238E27FC236}">
                <a16:creationId xmlns:a16="http://schemas.microsoft.com/office/drawing/2014/main" id="{96FD3234-AF5E-4438-A8AB-CDC237226D97}"/>
              </a:ext>
            </a:extLst>
          </p:cNvPr>
          <p:cNvGrpSpPr/>
          <p:nvPr/>
        </p:nvGrpSpPr>
        <p:grpSpPr>
          <a:xfrm>
            <a:off x="898045" y="3365728"/>
            <a:ext cx="457200" cy="457200"/>
            <a:chOff x="898045" y="3365728"/>
            <a:chExt cx="457200" cy="4572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32D3C778-A741-48D3-85BA-9B77B82F62DC}"/>
                </a:ext>
              </a:extLst>
            </p:cNvPr>
            <p:cNvSpPr/>
            <p:nvPr/>
          </p:nvSpPr>
          <p:spPr>
            <a:xfrm>
              <a:off x="964720" y="3460978"/>
              <a:ext cx="323850" cy="219075"/>
            </a:xfrm>
            <a:custGeom>
              <a:avLst/>
              <a:gdLst>
                <a:gd name="connsiteX0" fmla="*/ 295275 w 323850"/>
                <a:gd name="connsiteY0" fmla="*/ 190500 h 219075"/>
                <a:gd name="connsiteX1" fmla="*/ 28575 w 323850"/>
                <a:gd name="connsiteY1" fmla="*/ 190500 h 219075"/>
                <a:gd name="connsiteX2" fmla="*/ 28575 w 323850"/>
                <a:gd name="connsiteY2" fmla="*/ 28575 h 219075"/>
                <a:gd name="connsiteX3" fmla="*/ 295275 w 323850"/>
                <a:gd name="connsiteY3" fmla="*/ 28575 h 219075"/>
                <a:gd name="connsiteX4" fmla="*/ 323850 w 323850"/>
                <a:gd name="connsiteY4" fmla="*/ 19050 h 219075"/>
                <a:gd name="connsiteX5" fmla="*/ 304800 w 323850"/>
                <a:gd name="connsiteY5" fmla="*/ 0 h 219075"/>
                <a:gd name="connsiteX6" fmla="*/ 19050 w 323850"/>
                <a:gd name="connsiteY6" fmla="*/ 0 h 219075"/>
                <a:gd name="connsiteX7" fmla="*/ 0 w 323850"/>
                <a:gd name="connsiteY7" fmla="*/ 19050 h 219075"/>
                <a:gd name="connsiteX8" fmla="*/ 0 w 323850"/>
                <a:gd name="connsiteY8" fmla="*/ 219075 h 219075"/>
                <a:gd name="connsiteX9" fmla="*/ 323850 w 323850"/>
                <a:gd name="connsiteY9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850" h="219075">
                  <a:moveTo>
                    <a:pt x="295275" y="190500"/>
                  </a:moveTo>
                  <a:lnTo>
                    <a:pt x="28575" y="190500"/>
                  </a:lnTo>
                  <a:lnTo>
                    <a:pt x="28575" y="28575"/>
                  </a:lnTo>
                  <a:lnTo>
                    <a:pt x="295275" y="28575"/>
                  </a:lnTo>
                  <a:close/>
                  <a:moveTo>
                    <a:pt x="323850" y="19050"/>
                  </a:moveTo>
                  <a:cubicBezTo>
                    <a:pt x="323850" y="8529"/>
                    <a:pt x="315321" y="0"/>
                    <a:pt x="304800" y="0"/>
                  </a:cubicBez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lnTo>
                    <a:pt x="0" y="219075"/>
                  </a:lnTo>
                  <a:lnTo>
                    <a:pt x="323850" y="219075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20148018-F32B-46A6-BC18-AFA381A077AA}"/>
                </a:ext>
              </a:extLst>
            </p:cNvPr>
            <p:cNvSpPr/>
            <p:nvPr/>
          </p:nvSpPr>
          <p:spPr>
            <a:xfrm>
              <a:off x="907570" y="3699103"/>
              <a:ext cx="438150" cy="28575"/>
            </a:xfrm>
            <a:custGeom>
              <a:avLst/>
              <a:gdLst>
                <a:gd name="connsiteX0" fmla="*/ 247650 w 438150"/>
                <a:gd name="connsiteY0" fmla="*/ 0 h 28575"/>
                <a:gd name="connsiteX1" fmla="*/ 247650 w 438150"/>
                <a:gd name="connsiteY1" fmla="*/ 4763 h 28575"/>
                <a:gd name="connsiteX2" fmla="*/ 243479 w 438150"/>
                <a:gd name="connsiteY2" fmla="*/ 9525 h 28575"/>
                <a:gd name="connsiteX3" fmla="*/ 242888 w 438150"/>
                <a:gd name="connsiteY3" fmla="*/ 9525 h 28575"/>
                <a:gd name="connsiteX4" fmla="*/ 195263 w 438150"/>
                <a:gd name="connsiteY4" fmla="*/ 9525 h 28575"/>
                <a:gd name="connsiteX5" fmla="*/ 190500 w 438150"/>
                <a:gd name="connsiteY5" fmla="*/ 5354 h 28575"/>
                <a:gd name="connsiteX6" fmla="*/ 190500 w 438150"/>
                <a:gd name="connsiteY6" fmla="*/ 4763 h 28575"/>
                <a:gd name="connsiteX7" fmla="*/ 190500 w 438150"/>
                <a:gd name="connsiteY7" fmla="*/ 0 h 28575"/>
                <a:gd name="connsiteX8" fmla="*/ 0 w 438150"/>
                <a:gd name="connsiteY8" fmla="*/ 0 h 28575"/>
                <a:gd name="connsiteX9" fmla="*/ 0 w 438150"/>
                <a:gd name="connsiteY9" fmla="*/ 9525 h 28575"/>
                <a:gd name="connsiteX10" fmla="*/ 19050 w 438150"/>
                <a:gd name="connsiteY10" fmla="*/ 28575 h 28575"/>
                <a:gd name="connsiteX11" fmla="*/ 419100 w 438150"/>
                <a:gd name="connsiteY11" fmla="*/ 28575 h 28575"/>
                <a:gd name="connsiteX12" fmla="*/ 438150 w 438150"/>
                <a:gd name="connsiteY12" fmla="*/ 9525 h 28575"/>
                <a:gd name="connsiteX13" fmla="*/ 438150 w 438150"/>
                <a:gd name="connsiteY13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8150" h="28575">
                  <a:moveTo>
                    <a:pt x="247650" y="0"/>
                  </a:moveTo>
                  <a:lnTo>
                    <a:pt x="247650" y="4763"/>
                  </a:lnTo>
                  <a:cubicBezTo>
                    <a:pt x="247813" y="7229"/>
                    <a:pt x="245946" y="9362"/>
                    <a:pt x="243479" y="9525"/>
                  </a:cubicBezTo>
                  <a:cubicBezTo>
                    <a:pt x="243282" y="9538"/>
                    <a:pt x="243084" y="9538"/>
                    <a:pt x="242888" y="9525"/>
                  </a:cubicBezTo>
                  <a:lnTo>
                    <a:pt x="195263" y="9525"/>
                  </a:lnTo>
                  <a:cubicBezTo>
                    <a:pt x="192796" y="9688"/>
                    <a:pt x="190663" y="7820"/>
                    <a:pt x="190500" y="5354"/>
                  </a:cubicBezTo>
                  <a:cubicBezTo>
                    <a:pt x="190487" y="5157"/>
                    <a:pt x="190487" y="4959"/>
                    <a:pt x="190500" y="4763"/>
                  </a:cubicBezTo>
                  <a:lnTo>
                    <a:pt x="190500" y="0"/>
                  </a:lnTo>
                  <a:lnTo>
                    <a:pt x="0" y="0"/>
                  </a:lnTo>
                  <a:lnTo>
                    <a:pt x="0" y="9525"/>
                  </a:lnTo>
                  <a:cubicBezTo>
                    <a:pt x="0" y="20046"/>
                    <a:pt x="8529" y="28575"/>
                    <a:pt x="19050" y="28575"/>
                  </a:cubicBezTo>
                  <a:lnTo>
                    <a:pt x="419100" y="28575"/>
                  </a:lnTo>
                  <a:cubicBezTo>
                    <a:pt x="429621" y="28575"/>
                    <a:pt x="438150" y="20046"/>
                    <a:pt x="438150" y="9525"/>
                  </a:cubicBezTo>
                  <a:lnTo>
                    <a:pt x="438150" y="0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51DCC964-EB64-4314-BAFC-D876A2FC2DEE}"/>
                </a:ext>
              </a:extLst>
            </p:cNvPr>
            <p:cNvSpPr/>
            <p:nvPr/>
          </p:nvSpPr>
          <p:spPr>
            <a:xfrm>
              <a:off x="1059970" y="3503840"/>
              <a:ext cx="133350" cy="133350"/>
            </a:xfrm>
            <a:custGeom>
              <a:avLst/>
              <a:gdLst>
                <a:gd name="connsiteX0" fmla="*/ 66675 w 133350"/>
                <a:gd name="connsiteY0" fmla="*/ 0 h 133350"/>
                <a:gd name="connsiteX1" fmla="*/ 0 w 133350"/>
                <a:gd name="connsiteY1" fmla="*/ 66675 h 133350"/>
                <a:gd name="connsiteX2" fmla="*/ 66675 w 133350"/>
                <a:gd name="connsiteY2" fmla="*/ 133350 h 133350"/>
                <a:gd name="connsiteX3" fmla="*/ 133350 w 133350"/>
                <a:gd name="connsiteY3" fmla="*/ 66675 h 133350"/>
                <a:gd name="connsiteX4" fmla="*/ 66675 w 133350"/>
                <a:gd name="connsiteY4" fmla="*/ 0 h 133350"/>
                <a:gd name="connsiteX5" fmla="*/ 71438 w 133350"/>
                <a:gd name="connsiteY5" fmla="*/ 71438 h 133350"/>
                <a:gd name="connsiteX6" fmla="*/ 93297 w 133350"/>
                <a:gd name="connsiteY6" fmla="*/ 71438 h 133350"/>
                <a:gd name="connsiteX7" fmla="*/ 71438 w 133350"/>
                <a:gd name="connsiteY7" fmla="*/ 114824 h 133350"/>
                <a:gd name="connsiteX8" fmla="*/ 71438 w 133350"/>
                <a:gd name="connsiteY8" fmla="*/ 61913 h 133350"/>
                <a:gd name="connsiteX9" fmla="*/ 71438 w 133350"/>
                <a:gd name="connsiteY9" fmla="*/ 18479 h 133350"/>
                <a:gd name="connsiteX10" fmla="*/ 93297 w 133350"/>
                <a:gd name="connsiteY10" fmla="*/ 61913 h 133350"/>
                <a:gd name="connsiteX11" fmla="*/ 61913 w 133350"/>
                <a:gd name="connsiteY11" fmla="*/ 61913 h 133350"/>
                <a:gd name="connsiteX12" fmla="*/ 40767 w 133350"/>
                <a:gd name="connsiteY12" fmla="*/ 61913 h 133350"/>
                <a:gd name="connsiteX13" fmla="*/ 61913 w 133350"/>
                <a:gd name="connsiteY13" fmla="*/ 19050 h 133350"/>
                <a:gd name="connsiteX14" fmla="*/ 61913 w 133350"/>
                <a:gd name="connsiteY14" fmla="*/ 71438 h 133350"/>
                <a:gd name="connsiteX15" fmla="*/ 61913 w 133350"/>
                <a:gd name="connsiteY15" fmla="*/ 114300 h 133350"/>
                <a:gd name="connsiteX16" fmla="*/ 40767 w 133350"/>
                <a:gd name="connsiteY16" fmla="*/ 71438 h 133350"/>
                <a:gd name="connsiteX17" fmla="*/ 31194 w 133350"/>
                <a:gd name="connsiteY17" fmla="*/ 61913 h 133350"/>
                <a:gd name="connsiteX18" fmla="*/ 10811 w 133350"/>
                <a:gd name="connsiteY18" fmla="*/ 61913 h 133350"/>
                <a:gd name="connsiteX19" fmla="*/ 55912 w 133350"/>
                <a:gd name="connsiteY19" fmla="*/ 11668 h 133350"/>
                <a:gd name="connsiteX20" fmla="*/ 31194 w 133350"/>
                <a:gd name="connsiteY20" fmla="*/ 61913 h 133350"/>
                <a:gd name="connsiteX21" fmla="*/ 31194 w 133350"/>
                <a:gd name="connsiteY21" fmla="*/ 71438 h 133350"/>
                <a:gd name="connsiteX22" fmla="*/ 56007 w 133350"/>
                <a:gd name="connsiteY22" fmla="*/ 121730 h 133350"/>
                <a:gd name="connsiteX23" fmla="*/ 10811 w 133350"/>
                <a:gd name="connsiteY23" fmla="*/ 71438 h 133350"/>
                <a:gd name="connsiteX24" fmla="*/ 102870 w 133350"/>
                <a:gd name="connsiteY24" fmla="*/ 71438 h 133350"/>
                <a:gd name="connsiteX25" fmla="*/ 122539 w 133350"/>
                <a:gd name="connsiteY25" fmla="*/ 71438 h 133350"/>
                <a:gd name="connsiteX26" fmla="*/ 78200 w 133350"/>
                <a:gd name="connsiteY26" fmla="*/ 121539 h 133350"/>
                <a:gd name="connsiteX27" fmla="*/ 102870 w 133350"/>
                <a:gd name="connsiteY27" fmla="*/ 71438 h 133350"/>
                <a:gd name="connsiteX28" fmla="*/ 102870 w 133350"/>
                <a:gd name="connsiteY28" fmla="*/ 61913 h 133350"/>
                <a:gd name="connsiteX29" fmla="*/ 78343 w 133350"/>
                <a:gd name="connsiteY29" fmla="*/ 11859 h 133350"/>
                <a:gd name="connsiteX30" fmla="*/ 122539 w 133350"/>
                <a:gd name="connsiteY30" fmla="*/ 6191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3350" h="133350">
                  <a:moveTo>
                    <a:pt x="66675" y="0"/>
                  </a:moveTo>
                  <a:cubicBezTo>
                    <a:pt x="29851" y="0"/>
                    <a:pt x="0" y="29851"/>
                    <a:pt x="0" y="66675"/>
                  </a:cubicBezTo>
                  <a:cubicBezTo>
                    <a:pt x="0" y="103499"/>
                    <a:pt x="29851" y="133350"/>
                    <a:pt x="66675" y="133350"/>
                  </a:cubicBezTo>
                  <a:cubicBezTo>
                    <a:pt x="103499" y="133350"/>
                    <a:pt x="133350" y="103499"/>
                    <a:pt x="133350" y="66675"/>
                  </a:cubicBezTo>
                  <a:cubicBezTo>
                    <a:pt x="133350" y="29851"/>
                    <a:pt x="103499" y="0"/>
                    <a:pt x="66675" y="0"/>
                  </a:cubicBezTo>
                  <a:close/>
                  <a:moveTo>
                    <a:pt x="71438" y="71438"/>
                  </a:moveTo>
                  <a:lnTo>
                    <a:pt x="93297" y="71438"/>
                  </a:lnTo>
                  <a:cubicBezTo>
                    <a:pt x="90808" y="87856"/>
                    <a:pt x="83151" y="103053"/>
                    <a:pt x="71438" y="114824"/>
                  </a:cubicBezTo>
                  <a:close/>
                  <a:moveTo>
                    <a:pt x="71438" y="61913"/>
                  </a:moveTo>
                  <a:lnTo>
                    <a:pt x="71438" y="18479"/>
                  </a:lnTo>
                  <a:cubicBezTo>
                    <a:pt x="83163" y="30260"/>
                    <a:pt x="90821" y="45476"/>
                    <a:pt x="93297" y="61913"/>
                  </a:cubicBezTo>
                  <a:close/>
                  <a:moveTo>
                    <a:pt x="61913" y="61913"/>
                  </a:moveTo>
                  <a:lnTo>
                    <a:pt x="40767" y="61913"/>
                  </a:lnTo>
                  <a:cubicBezTo>
                    <a:pt x="43135" y="45758"/>
                    <a:pt x="50534" y="30760"/>
                    <a:pt x="61913" y="19050"/>
                  </a:cubicBezTo>
                  <a:close/>
                  <a:moveTo>
                    <a:pt x="61913" y="71438"/>
                  </a:moveTo>
                  <a:lnTo>
                    <a:pt x="61913" y="114300"/>
                  </a:lnTo>
                  <a:cubicBezTo>
                    <a:pt x="50556" y="102575"/>
                    <a:pt x="43160" y="87585"/>
                    <a:pt x="40767" y="71438"/>
                  </a:cubicBezTo>
                  <a:close/>
                  <a:moveTo>
                    <a:pt x="31194" y="61913"/>
                  </a:moveTo>
                  <a:lnTo>
                    <a:pt x="10811" y="61913"/>
                  </a:lnTo>
                  <a:cubicBezTo>
                    <a:pt x="12925" y="36967"/>
                    <a:pt x="31338" y="16454"/>
                    <a:pt x="55912" y="11668"/>
                  </a:cubicBezTo>
                  <a:cubicBezTo>
                    <a:pt x="42335" y="25216"/>
                    <a:pt x="33641" y="42889"/>
                    <a:pt x="31194" y="61913"/>
                  </a:cubicBezTo>
                  <a:close/>
                  <a:moveTo>
                    <a:pt x="31194" y="71438"/>
                  </a:moveTo>
                  <a:cubicBezTo>
                    <a:pt x="33643" y="90494"/>
                    <a:pt x="42374" y="108191"/>
                    <a:pt x="56007" y="121730"/>
                  </a:cubicBezTo>
                  <a:cubicBezTo>
                    <a:pt x="31397" y="116947"/>
                    <a:pt x="12947" y="96417"/>
                    <a:pt x="10811" y="71438"/>
                  </a:cubicBezTo>
                  <a:close/>
                  <a:moveTo>
                    <a:pt x="102870" y="71438"/>
                  </a:moveTo>
                  <a:lnTo>
                    <a:pt x="122539" y="71438"/>
                  </a:lnTo>
                  <a:cubicBezTo>
                    <a:pt x="120454" y="96101"/>
                    <a:pt x="102427" y="116470"/>
                    <a:pt x="78200" y="121539"/>
                  </a:cubicBezTo>
                  <a:cubicBezTo>
                    <a:pt x="91770" y="108050"/>
                    <a:pt x="100452" y="90418"/>
                    <a:pt x="102870" y="71438"/>
                  </a:cubicBezTo>
                  <a:close/>
                  <a:moveTo>
                    <a:pt x="102870" y="61913"/>
                  </a:moveTo>
                  <a:cubicBezTo>
                    <a:pt x="100432" y="42982"/>
                    <a:pt x="91810" y="25386"/>
                    <a:pt x="78343" y="11859"/>
                  </a:cubicBezTo>
                  <a:cubicBezTo>
                    <a:pt x="102498" y="16977"/>
                    <a:pt x="120451" y="37310"/>
                    <a:pt x="122539" y="6191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23" name="Elemento grafico 22" descr="Posta elettronica contorno">
            <a:extLst>
              <a:ext uri="{FF2B5EF4-FFF2-40B4-BE49-F238E27FC236}">
                <a16:creationId xmlns:a16="http://schemas.microsoft.com/office/drawing/2014/main" id="{6E29008B-DA26-49A9-92B0-AE598F0A6E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7546" y="3847787"/>
            <a:ext cx="438282" cy="438282"/>
          </a:xfrm>
          <a:prstGeom prst="rect">
            <a:avLst/>
          </a:prstGeom>
        </p:spPr>
      </p:pic>
      <p:pic>
        <p:nvPicPr>
          <p:cNvPr id="25" name="Elemento grafico 24" descr="Cornetta contorno">
            <a:extLst>
              <a:ext uri="{FF2B5EF4-FFF2-40B4-BE49-F238E27FC236}">
                <a16:creationId xmlns:a16="http://schemas.microsoft.com/office/drawing/2014/main" id="{7D9DB8E4-655B-4222-8EC1-BB713D1B1C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3765" y="4386768"/>
            <a:ext cx="401024" cy="4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512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8458_TF23188392.potx" id="{47CFB603-F082-4F8D-A878-6C81EC5C02FE}" vid="{C3BD1E96-84C1-4E8F-975A-DD4B4CBF0E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FDD087A-3273-4D74-8700-4C8E2BE507D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72DAF9E5-DED4-4A50-A81B-4CC218A03F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1946EF-A3EA-4ECB-8D9A-56C36FFF4075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dei servizi professionali</Template>
  <TotalTime>521</TotalTime>
  <Words>223</Words>
  <Application>Microsoft Office PowerPoint</Application>
  <PresentationFormat>Widescreen</PresentationFormat>
  <Paragraphs>31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LIFE-SAVING  AGENCY</vt:lpstr>
      <vt:lpstr>HISTORY</vt:lpstr>
      <vt:lpstr>OUR SERVICES</vt:lpstr>
      <vt:lpstr>New service </vt:lpstr>
      <vt:lpstr>How to do the installation?</vt:lpstr>
      <vt:lpstr>How you can contact us?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LIFE-SAVING  AGENCY</dc:title>
  <dc:creator>mohamed zerbabi</dc:creator>
  <cp:lastModifiedBy>zerbabiy@gmail.com</cp:lastModifiedBy>
  <cp:revision>14</cp:revision>
  <dcterms:created xsi:type="dcterms:W3CDTF">2021-01-26T16:14:19Z</dcterms:created>
  <dcterms:modified xsi:type="dcterms:W3CDTF">2021-02-02T14:03:36Z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