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44972C-6C28-4242-8E27-489934ACD8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B15A529-6E05-48A1-B939-2D64285AD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D2ABE81-7463-42E1-BACC-2B72B15B8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E584-7531-484D-ABDD-26B6CE887331}" type="datetimeFigureOut">
              <a:rPr lang="pt-PT" smtClean="0"/>
              <a:t>17/11/2020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9932F4C-4E89-4F58-9657-AAC4DE875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552B391-EC82-433E-A23A-D1D9BAD7A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2AF2-3D6C-4889-8C96-B5857FFC93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1222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69387C-CF53-4038-9A38-B16661232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59F3806E-F73E-484E-95C1-801BFB119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461EE1F-A139-493A-ABC2-BEC8D4160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E584-7531-484D-ABDD-26B6CE887331}" type="datetimeFigureOut">
              <a:rPr lang="pt-PT" smtClean="0"/>
              <a:t>17/11/2020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095A8D3-212B-49C6-8E8B-23D5A41C4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6DBD51D-7A42-4D5B-9141-3F1B5EF8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2AF2-3D6C-4889-8C96-B5857FFC93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501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E33306E-88A5-4A95-AE41-6EF6FD15A9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126D9D9-FC9D-4EBA-B943-2045BFE50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002DBC5-D99D-453B-BA7B-D5495EBF1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E584-7531-484D-ABDD-26B6CE887331}" type="datetimeFigureOut">
              <a:rPr lang="pt-PT" smtClean="0"/>
              <a:t>17/11/2020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BA468BB-2108-4209-8C25-020C91FC7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45B136D-28D8-4327-9D8E-31074C4B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2AF2-3D6C-4889-8C96-B5857FFC93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467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763247-130A-4D14-96B7-39BD169FE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27AE1B5-078B-49B2-9031-5091D7B28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407DAC6-D9F5-41E1-B98D-0DCBE4450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E584-7531-484D-ABDD-26B6CE887331}" type="datetimeFigureOut">
              <a:rPr lang="pt-PT" smtClean="0"/>
              <a:t>17/11/2020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FA484C7-37B1-4FB2-A06E-EC76BB80D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195AE35-E958-41FF-9ED5-C072B22A7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2AF2-3D6C-4889-8C96-B5857FFC93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319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A1E1F1-28FF-4844-9573-9603F701E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9E562B3-0407-4D8A-BFFE-F470782A8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EA06F73-2083-40E9-ABA6-3DC0F9BB9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E584-7531-484D-ABDD-26B6CE887331}" type="datetimeFigureOut">
              <a:rPr lang="pt-PT" smtClean="0"/>
              <a:t>17/11/2020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6D6BC56-E285-4A60-9408-8497DC98B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C345A19-4F4E-4D14-93FB-CB748650F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2AF2-3D6C-4889-8C96-B5857FFC93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5553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6B0ED4-3703-4615-AD2C-3AC88D939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0E14605-E65B-4F2C-9920-98AD05F207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9CE796E9-7564-43A6-8EFA-3665E16B0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E76D1DE9-B9CB-44FC-8AAB-86F3FC88B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E584-7531-484D-ABDD-26B6CE887331}" type="datetimeFigureOut">
              <a:rPr lang="pt-PT" smtClean="0"/>
              <a:t>17/11/2020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5EBCA1C-A04B-46F7-9075-2F1A83B13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83D2769-0C4E-4EC9-8348-98B3A7E8B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2AF2-3D6C-4889-8C96-B5857FFC93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3231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1BD08C-7179-4BDC-AE9D-817DB795B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C0C5B9E-22FB-463D-85DD-6947B7C57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14C2A32-FB58-4C62-A7DF-447328D37C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6440EC18-5614-4E79-9EF9-EF2F34061B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D8727327-8ED6-4CEE-A7BA-E34E9A9CB9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3BB17A62-07AD-4CB8-9901-F019654CD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E584-7531-484D-ABDD-26B6CE887331}" type="datetimeFigureOut">
              <a:rPr lang="pt-PT" smtClean="0"/>
              <a:t>17/11/2020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A6AE1F86-4DB5-4366-8666-54498C3E4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50BFADF0-6F92-46E2-BCAE-864962150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2AF2-3D6C-4889-8C96-B5857FFC93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63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2D4018-3D22-40B6-9D7B-1387BCCBB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4CD157DC-16BF-4128-B969-361BAB4B4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E584-7531-484D-ABDD-26B6CE887331}" type="datetimeFigureOut">
              <a:rPr lang="pt-PT" smtClean="0"/>
              <a:t>17/11/2020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7BC05114-C4AB-41CD-8F84-A48681291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C858468C-305C-49DC-AF1F-8889A0C4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2AF2-3D6C-4889-8C96-B5857FFC93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8564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CE3BF5F-88FD-40A5-A29C-731C040DA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E584-7531-484D-ABDD-26B6CE887331}" type="datetimeFigureOut">
              <a:rPr lang="pt-PT" smtClean="0"/>
              <a:t>17/11/2020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DA066641-C3FD-4164-A89F-7F29B86E9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4567CA4A-D980-409A-B2D0-E326045BF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2AF2-3D6C-4889-8C96-B5857FFC93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910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48AFA2-7550-41EF-8C6B-2CF65F104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31515CA-66D3-4338-813D-CD7B2A86A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617903AF-0DDC-4998-8AF6-00C6CFE80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A0AA76B-9551-4F28-825A-2CC985E5C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E584-7531-484D-ABDD-26B6CE887331}" type="datetimeFigureOut">
              <a:rPr lang="pt-PT" smtClean="0"/>
              <a:t>17/11/2020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78BB21B-F356-4EAC-A8FF-4A4F90129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745A463-B144-444B-BC94-8F551DEEC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2AF2-3D6C-4889-8C96-B5857FFC93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663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63A31B-EB4E-485F-8421-2973C0CF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18889763-76B5-41D5-8D61-88683CFD7F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F98851C-D195-48D2-9C06-07727059E2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E094863-FFE3-4EE8-BAB9-54CDDAB76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E584-7531-484D-ABDD-26B6CE887331}" type="datetimeFigureOut">
              <a:rPr lang="pt-PT" smtClean="0"/>
              <a:t>17/11/2020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73909F0-5360-4A6B-88CF-FA90058AB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0572557-E1A3-45E6-9B88-48337DC5E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2AF2-3D6C-4889-8C96-B5857FFC93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218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1FD14FAC-6412-4FAA-91F3-9262FD554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C7C282E-A2F6-419C-A3EB-595603471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4229C6B-46D8-43BE-8794-BC6344C96C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FE584-7531-484D-ABDD-26B6CE887331}" type="datetimeFigureOut">
              <a:rPr lang="pt-PT" smtClean="0"/>
              <a:t>17/11/2020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A6D9A67-3E13-4EC9-B020-C24310FE5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592931A-A88A-41F0-A5A0-FB1F0ACD0A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92AF2-3D6C-4889-8C96-B5857FFC93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0667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2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3103B8A-3CCB-45B0-9B5D-D7893B3192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1111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17150D3-2713-4AC2-B595-DA69690DB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3458"/>
            <a:ext cx="9144000" cy="1120878"/>
          </a:xfrm>
        </p:spPr>
        <p:txBody>
          <a:bodyPr anchorCtr="1">
            <a:normAutofit fontScale="90000"/>
          </a:bodyPr>
          <a:lstStyle/>
          <a:p>
            <a:r>
              <a:rPr lang="pt-PT" sz="8000" b="1" dirty="0">
                <a:solidFill>
                  <a:srgbClr val="92D050"/>
                </a:solidFill>
              </a:rPr>
              <a:t>T</a:t>
            </a:r>
            <a:r>
              <a:rPr lang="pt-PT" sz="8000" b="1" dirty="0">
                <a:solidFill>
                  <a:srgbClr val="00B050"/>
                </a:solidFill>
              </a:rPr>
              <a:t>A</a:t>
            </a:r>
            <a:r>
              <a:rPr lang="pt-PT" sz="8000" b="1" dirty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CF8F8F8-3C31-4851-BCA4-C07E01E814BE}"/>
              </a:ext>
            </a:extLst>
          </p:cNvPr>
          <p:cNvSpPr txBox="1"/>
          <p:nvPr/>
        </p:nvSpPr>
        <p:spPr>
          <a:xfrm>
            <a:off x="9611032" y="5456903"/>
            <a:ext cx="2113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Francisco Duque</a:t>
            </a:r>
          </a:p>
          <a:p>
            <a:r>
              <a:rPr lang="pt-PT" dirty="0" err="1"/>
              <a:t>Tárcia</a:t>
            </a:r>
            <a:r>
              <a:rPr lang="pt-PT" dirty="0"/>
              <a:t> Sebastião</a:t>
            </a:r>
          </a:p>
          <a:p>
            <a:r>
              <a:rPr lang="pt-PT" dirty="0"/>
              <a:t>Marta Roque </a:t>
            </a:r>
          </a:p>
          <a:p>
            <a:r>
              <a:rPr lang="pt-PT" dirty="0"/>
              <a:t>Mariana Santos</a:t>
            </a:r>
          </a:p>
        </p:txBody>
      </p:sp>
    </p:spTree>
    <p:extLst>
      <p:ext uri="{BB962C8B-B14F-4D97-AF65-F5344CB8AC3E}">
        <p14:creationId xmlns:p14="http://schemas.microsoft.com/office/powerpoint/2010/main" val="1922598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96D31CA-AF3D-4954-A8F4-B3007812E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pt-PT" dirty="0" err="1">
                <a:solidFill>
                  <a:srgbClr val="000000"/>
                </a:solidFill>
              </a:rPr>
              <a:t>Relevant</a:t>
            </a:r>
            <a:r>
              <a:rPr lang="pt-PT" dirty="0">
                <a:solidFill>
                  <a:srgbClr val="000000"/>
                </a:solidFill>
              </a:rPr>
              <a:t> </a:t>
            </a:r>
            <a:r>
              <a:rPr lang="pt-PT" dirty="0" err="1">
                <a:solidFill>
                  <a:srgbClr val="000000"/>
                </a:solidFill>
              </a:rPr>
              <a:t>Information</a:t>
            </a:r>
            <a:r>
              <a:rPr lang="pt-PT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2B686E7-2787-4B86-AED2-E5B28E2D07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7" r="1368" b="-3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A0151E8-2A14-4041-97CB-B72159678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On March 14, 1945 - TAP was created.</a:t>
            </a:r>
            <a:endParaRPr lang="pt-PT" sz="2000" dirty="0">
              <a:solidFill>
                <a:srgbClr val="000000"/>
              </a:solidFill>
            </a:endParaRPr>
          </a:p>
          <a:p>
            <a:r>
              <a:rPr lang="pt-PT" sz="2000" dirty="0" err="1">
                <a:solidFill>
                  <a:srgbClr val="000000"/>
                </a:solidFill>
              </a:rPr>
              <a:t>The</a:t>
            </a:r>
            <a:r>
              <a:rPr lang="pt-PT" sz="2000" dirty="0">
                <a:solidFill>
                  <a:srgbClr val="000000"/>
                </a:solidFill>
              </a:rPr>
              <a:t> </a:t>
            </a:r>
            <a:r>
              <a:rPr lang="pt-PT" sz="2000" dirty="0" err="1">
                <a:solidFill>
                  <a:srgbClr val="000000"/>
                </a:solidFill>
              </a:rPr>
              <a:t>first</a:t>
            </a:r>
            <a:r>
              <a:rPr lang="pt-PT" sz="2000" dirty="0">
                <a:solidFill>
                  <a:srgbClr val="000000"/>
                </a:solidFill>
              </a:rPr>
              <a:t> oficial logotipo </a:t>
            </a:r>
            <a:r>
              <a:rPr lang="pt-PT" sz="2000" dirty="0" err="1">
                <a:solidFill>
                  <a:srgbClr val="000000"/>
                </a:solidFill>
              </a:rPr>
              <a:t>of</a:t>
            </a:r>
            <a:r>
              <a:rPr lang="pt-PT" sz="2000" dirty="0">
                <a:solidFill>
                  <a:srgbClr val="000000"/>
                </a:solidFill>
              </a:rPr>
              <a:t> TAP. </a:t>
            </a:r>
          </a:p>
          <a:p>
            <a:r>
              <a:rPr lang="pt-PT" sz="2000" dirty="0" err="1">
                <a:solidFill>
                  <a:srgbClr val="000000"/>
                </a:solidFill>
              </a:rPr>
              <a:t>The</a:t>
            </a:r>
            <a:r>
              <a:rPr lang="pt-PT" sz="2000" dirty="0">
                <a:solidFill>
                  <a:srgbClr val="000000"/>
                </a:solidFill>
              </a:rPr>
              <a:t> </a:t>
            </a:r>
            <a:r>
              <a:rPr lang="pt-PT" sz="2000" dirty="0" err="1">
                <a:solidFill>
                  <a:srgbClr val="000000"/>
                </a:solidFill>
              </a:rPr>
              <a:t>first</a:t>
            </a:r>
            <a:r>
              <a:rPr lang="pt-PT" sz="2000" dirty="0">
                <a:solidFill>
                  <a:srgbClr val="000000"/>
                </a:solidFill>
              </a:rPr>
              <a:t> trip </a:t>
            </a:r>
            <a:r>
              <a:rPr lang="pt-PT" sz="2000" dirty="0" err="1">
                <a:solidFill>
                  <a:srgbClr val="000000"/>
                </a:solidFill>
              </a:rPr>
              <a:t>made</a:t>
            </a:r>
            <a:r>
              <a:rPr lang="pt-PT" sz="2000" dirty="0">
                <a:solidFill>
                  <a:srgbClr val="000000"/>
                </a:solidFill>
              </a:rPr>
              <a:t> </a:t>
            </a:r>
            <a:r>
              <a:rPr lang="pt-PT" sz="2000" dirty="0" err="1">
                <a:solidFill>
                  <a:srgbClr val="000000"/>
                </a:solidFill>
              </a:rPr>
              <a:t>inside</a:t>
            </a:r>
            <a:r>
              <a:rPr lang="pt-PT" sz="2000" dirty="0">
                <a:solidFill>
                  <a:srgbClr val="000000"/>
                </a:solidFill>
              </a:rPr>
              <a:t> </a:t>
            </a:r>
            <a:r>
              <a:rPr lang="pt-PT" sz="2000" dirty="0" err="1">
                <a:solidFill>
                  <a:srgbClr val="000000"/>
                </a:solidFill>
              </a:rPr>
              <a:t>the</a:t>
            </a:r>
            <a:r>
              <a:rPr lang="pt-PT" sz="2000" dirty="0">
                <a:solidFill>
                  <a:srgbClr val="000000"/>
                </a:solidFill>
              </a:rPr>
              <a:t> country </a:t>
            </a:r>
            <a:r>
              <a:rPr lang="pt-PT" sz="2000" dirty="0" err="1">
                <a:solidFill>
                  <a:srgbClr val="000000"/>
                </a:solidFill>
              </a:rPr>
              <a:t>was</a:t>
            </a:r>
            <a:r>
              <a:rPr lang="pt-PT" sz="2000" dirty="0">
                <a:solidFill>
                  <a:srgbClr val="000000"/>
                </a:solidFill>
              </a:rPr>
              <a:t> </a:t>
            </a:r>
            <a:r>
              <a:rPr lang="pt-PT" sz="2000" dirty="0" err="1">
                <a:solidFill>
                  <a:srgbClr val="000000"/>
                </a:solidFill>
              </a:rPr>
              <a:t>from</a:t>
            </a:r>
            <a:r>
              <a:rPr lang="pt-PT" sz="2000" dirty="0">
                <a:solidFill>
                  <a:srgbClr val="000000"/>
                </a:solidFill>
              </a:rPr>
              <a:t> </a:t>
            </a:r>
            <a:r>
              <a:rPr lang="pt-PT" sz="2000" dirty="0" err="1">
                <a:solidFill>
                  <a:srgbClr val="000000"/>
                </a:solidFill>
              </a:rPr>
              <a:t>Lisbon</a:t>
            </a:r>
            <a:r>
              <a:rPr lang="pt-PT" sz="2000" dirty="0">
                <a:solidFill>
                  <a:srgbClr val="000000"/>
                </a:solidFill>
              </a:rPr>
              <a:t> to </a:t>
            </a:r>
            <a:r>
              <a:rPr lang="pt-PT" sz="2000" dirty="0" err="1">
                <a:solidFill>
                  <a:srgbClr val="000000"/>
                </a:solidFill>
              </a:rPr>
              <a:t>Oporto</a:t>
            </a:r>
            <a:r>
              <a:rPr lang="pt-PT" sz="2000" dirty="0">
                <a:solidFill>
                  <a:srgbClr val="000000"/>
                </a:solidFill>
              </a:rPr>
              <a:t> in 1947. </a:t>
            </a:r>
          </a:p>
          <a:p>
            <a:r>
              <a:rPr lang="pt-PT" sz="2000" dirty="0">
                <a:solidFill>
                  <a:srgbClr val="000000"/>
                </a:solidFill>
              </a:rPr>
              <a:t> In 1948 a </a:t>
            </a:r>
            <a:r>
              <a:rPr lang="pt-PT" sz="2000" dirty="0" err="1">
                <a:solidFill>
                  <a:srgbClr val="000000"/>
                </a:solidFill>
              </a:rPr>
              <a:t>few</a:t>
            </a:r>
            <a:r>
              <a:rPr lang="pt-PT" sz="2000" dirty="0">
                <a:solidFill>
                  <a:srgbClr val="000000"/>
                </a:solidFill>
              </a:rPr>
              <a:t> </a:t>
            </a:r>
            <a:r>
              <a:rPr lang="pt-PT" sz="2000" dirty="0" err="1">
                <a:solidFill>
                  <a:srgbClr val="000000"/>
                </a:solidFill>
              </a:rPr>
              <a:t>routes</a:t>
            </a:r>
            <a:r>
              <a:rPr lang="pt-PT" sz="2000" dirty="0">
                <a:solidFill>
                  <a:srgbClr val="000000"/>
                </a:solidFill>
              </a:rPr>
              <a:t> </a:t>
            </a:r>
            <a:r>
              <a:rPr lang="pt-PT" sz="2000" dirty="0" err="1">
                <a:solidFill>
                  <a:srgbClr val="000000"/>
                </a:solidFill>
              </a:rPr>
              <a:t>were</a:t>
            </a:r>
            <a:r>
              <a:rPr lang="pt-PT" sz="2000" dirty="0">
                <a:solidFill>
                  <a:srgbClr val="000000"/>
                </a:solidFill>
              </a:rPr>
              <a:t> </a:t>
            </a:r>
            <a:r>
              <a:rPr lang="pt-PT" sz="2000" dirty="0" err="1">
                <a:solidFill>
                  <a:srgbClr val="000000"/>
                </a:solidFill>
              </a:rPr>
              <a:t>first</a:t>
            </a:r>
            <a:r>
              <a:rPr lang="pt-PT" sz="2000" dirty="0">
                <a:solidFill>
                  <a:srgbClr val="000000"/>
                </a:solidFill>
              </a:rPr>
              <a:t> </a:t>
            </a:r>
            <a:r>
              <a:rPr lang="pt-PT" sz="2000" dirty="0" err="1">
                <a:solidFill>
                  <a:srgbClr val="000000"/>
                </a:solidFill>
              </a:rPr>
              <a:t>inaugurated</a:t>
            </a:r>
            <a:r>
              <a:rPr lang="pt-PT" sz="2000" dirty="0">
                <a:solidFill>
                  <a:srgbClr val="000000"/>
                </a:solidFill>
              </a:rPr>
              <a:t>    to </a:t>
            </a:r>
            <a:r>
              <a:rPr lang="pt-PT" sz="2000" dirty="0" err="1">
                <a:solidFill>
                  <a:srgbClr val="000000"/>
                </a:solidFill>
              </a:rPr>
              <a:t>Sevilla</a:t>
            </a:r>
            <a:r>
              <a:rPr lang="pt-PT" sz="2000" dirty="0">
                <a:solidFill>
                  <a:srgbClr val="000000"/>
                </a:solidFill>
              </a:rPr>
              <a:t> </a:t>
            </a:r>
            <a:r>
              <a:rPr lang="pt-PT" sz="2000" dirty="0" err="1">
                <a:solidFill>
                  <a:srgbClr val="000000"/>
                </a:solidFill>
              </a:rPr>
              <a:t>and</a:t>
            </a:r>
            <a:r>
              <a:rPr lang="pt-PT" sz="2000" dirty="0">
                <a:solidFill>
                  <a:srgbClr val="000000"/>
                </a:solidFill>
              </a:rPr>
              <a:t> Paris.</a:t>
            </a:r>
          </a:p>
          <a:p>
            <a:endParaRPr lang="pt-PT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20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E85FA1C-CB21-46D7-806D-974B52E32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2243137"/>
            <a:ext cx="4872326" cy="43005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-A new image was adopted in 1948.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-In 1948 TAP started travelling to London.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-In 1953 TAP became a joint-stock company with limited responsibility.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-TAP also started flying to Casablanca and </a:t>
            </a:r>
            <a:r>
              <a:rPr lang="en-US" sz="2000" dirty="0" err="1">
                <a:solidFill>
                  <a:srgbClr val="000000"/>
                </a:solidFill>
              </a:rPr>
              <a:t>Tanger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-In 2004 TAP payed tribute to a famous football player by naming one of its planes as “</a:t>
            </a:r>
            <a:r>
              <a:rPr lang="en-US" sz="2000" dirty="0" err="1">
                <a:solidFill>
                  <a:srgbClr val="000000"/>
                </a:solidFill>
              </a:rPr>
              <a:t>Eusébio</a:t>
            </a:r>
            <a:r>
              <a:rPr lang="en-US" sz="2000" dirty="0">
                <a:solidFill>
                  <a:srgbClr val="000000"/>
                </a:solidFill>
              </a:rPr>
              <a:t>”.  </a:t>
            </a:r>
            <a:br>
              <a:rPr lang="en-US" sz="2000" dirty="0">
                <a:solidFill>
                  <a:srgbClr val="000000"/>
                </a:solidFill>
              </a:rPr>
            </a:b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3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Marcador de Posição de Conteúdo 4" descr="Uma imagem com símbolo, texto, frente, sentado&#10;&#10;Descrição gerada automaticamente">
            <a:extLst>
              <a:ext uri="{FF2B5EF4-FFF2-40B4-BE49-F238E27FC236}">
                <a16:creationId xmlns:a16="http://schemas.microsoft.com/office/drawing/2014/main" id="{AD2CB4B8-21A7-46C0-B9C2-15BA363786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9" r="8709" b="-1"/>
          <a:stretch/>
        </p:blipFill>
        <p:spPr>
          <a:xfrm>
            <a:off x="6893318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1919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841F24-F344-4338-8DD5-28E806F63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82" y="2319129"/>
            <a:ext cx="4805996" cy="41876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TAP in 2009 launched 6 new environmentally-friendly airplanes</a:t>
            </a:r>
            <a:r>
              <a:rPr lang="en-US" sz="2000">
                <a:solidFill>
                  <a:srgbClr val="000000"/>
                </a:solidFill>
              </a:rPr>
              <a:t>. </a:t>
            </a:r>
            <a:br>
              <a:rPr lang="en-US" sz="2000" dirty="0">
                <a:solidFill>
                  <a:srgbClr val="000000"/>
                </a:solidFill>
              </a:rPr>
            </a:b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TAP was the first airline company to launch the  CO2 compensation program. 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 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TAP has 98 aircrafts. 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4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Marcador de Posição de Conteúdo 4">
            <a:extLst>
              <a:ext uri="{FF2B5EF4-FFF2-40B4-BE49-F238E27FC236}">
                <a16:creationId xmlns:a16="http://schemas.microsoft.com/office/drawing/2014/main" id="{09E1BE79-B4B0-474D-AC60-F5713F7B28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3" r="9466" b="-1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7110188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159</Words>
  <Application>Microsoft Office PowerPoint</Application>
  <PresentationFormat>Ecrã Panorâmico</PresentationFormat>
  <Paragraphs>12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TAP</vt:lpstr>
      <vt:lpstr>Relevant Information </vt:lpstr>
      <vt:lpstr>-A new image was adopted in 1948. -In 1948 TAP started travelling to London. -In 1953 TAP became a joint-stock company with limited responsibility. -TAP also started flying to Casablanca and Tanger. -In 2004 TAP payed tribute to a famous football player by naming one of its planes as “Eusébio”.     </vt:lpstr>
      <vt:lpstr>TAP in 2009 launched 6 new environmentally-friendly airplanes.   TAP was the first airline company to launch the  CO2 compensation program.    TAP has 98 aircrafts.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TAP</dc:title>
  <dc:creator>alunos</dc:creator>
  <cp:lastModifiedBy>alunos</cp:lastModifiedBy>
  <cp:revision>4</cp:revision>
  <dcterms:created xsi:type="dcterms:W3CDTF">2020-11-17T14:31:28Z</dcterms:created>
  <dcterms:modified xsi:type="dcterms:W3CDTF">2020-11-17T15:14:03Z</dcterms:modified>
</cp:coreProperties>
</file>