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7.jpeg" ContentType="image/jpe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A658FF4-CE04-4882-A8C0-0C05EF336F4D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21. 1. 2021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08E50E-16B1-4EEC-B849-8E02E3860D73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89F76F9-8794-4781-9D73-9CE1371C6E24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21. 1. 2021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F976914-B7FE-427E-BF4B-EABDCC9776B6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714240" y="2143080"/>
            <a:ext cx="7772040" cy="1469520"/>
          </a:xfrm>
          <a:prstGeom prst="rect">
            <a:avLst/>
          </a:prstGeom>
          <a:solidFill>
            <a:srgbClr val="8064a2"/>
          </a:solidFill>
          <a:ln w="25560">
            <a:solidFill>
              <a:srgbClr val="5e4977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6000" spc="-1" strike="noStrike" cap="all">
                <a:solidFill>
                  <a:srgbClr val="7b34d2"/>
                </a:solidFill>
                <a:latin typeface="Baskerville Old Face"/>
              </a:rPr>
              <a:t>Magic shop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2"/>
          <a:stretch/>
        </p:blipFill>
        <p:spPr>
          <a:xfrm rot="20276400">
            <a:off x="6710040" y="209160"/>
            <a:ext cx="1383840" cy="138384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2500200" y="3714840"/>
            <a:ext cx="4071600" cy="172836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4071960" y="1071720"/>
            <a:ext cx="24285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88" name="Picture 2" descr=""/>
          <p:cNvPicPr/>
          <p:nvPr/>
        </p:nvPicPr>
        <p:blipFill>
          <a:blip r:embed="rId2"/>
          <a:stretch/>
        </p:blipFill>
        <p:spPr>
          <a:xfrm>
            <a:off x="214200" y="428760"/>
            <a:ext cx="8715240" cy="5857560"/>
          </a:xfrm>
          <a:prstGeom prst="rect">
            <a:avLst/>
          </a:prstGeom>
          <a:ln w="76320">
            <a:solidFill>
              <a:srgbClr val="002060"/>
            </a:solidFill>
            <a:round/>
          </a:ln>
        </p:spPr>
      </p:pic>
      <p:sp>
        <p:nvSpPr>
          <p:cNvPr id="89" name="CustomShape 1"/>
          <p:cNvSpPr/>
          <p:nvPr/>
        </p:nvSpPr>
        <p:spPr>
          <a:xfrm>
            <a:off x="2143080" y="428760"/>
            <a:ext cx="1071360" cy="4284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2071800" y="428760"/>
            <a:ext cx="10713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200" spc="-1" strike="noStrike">
                <a:solidFill>
                  <a:srgbClr val="595959"/>
                </a:solidFill>
                <a:latin typeface="Calibri"/>
              </a:rPr>
              <a:t>Ginnie in the bottle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3357720" y="3429000"/>
            <a:ext cx="2928600" cy="1071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3357720" y="3643200"/>
            <a:ext cx="45003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7b34d2"/>
                </a:solidFill>
                <a:latin typeface="Calibri"/>
              </a:rPr>
              <a:t>Magic Shop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93" name="Picture 28" descr=""/>
          <p:cNvPicPr/>
          <p:nvPr/>
        </p:nvPicPr>
        <p:blipFill>
          <a:blip r:embed="rId3"/>
          <a:stretch/>
        </p:blipFill>
        <p:spPr>
          <a:xfrm>
            <a:off x="4143240" y="4500720"/>
            <a:ext cx="1514520" cy="23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8064a2"/>
          </a:solidFill>
          <a:ln w="25560">
            <a:solidFill>
              <a:srgbClr val="5e4977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6000" spc="-1" strike="noStrike" cap="all">
                <a:solidFill>
                  <a:srgbClr val="7b34d2"/>
                </a:solidFill>
                <a:latin typeface="Baskerville Old Face"/>
              </a:rPr>
              <a:t>About US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0" y="1600200"/>
            <a:ext cx="9143640" cy="4043160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Our small company deals with the happiness of people. 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We offer a variety of products and services that will make our customers happy. From four-leaf clover to Ginnie in the bottle.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We understand that for every customer happiness is different. Tthe customers can choose from a many things that will make them happy. 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Our company offers not only tangible products but also intangibles. Such as Euphoria or nice dreams. 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The customer himself chooses for how long he wants to use it. 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Our employees are highly trained and well paid. It forms a very important part of our company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1" lang="cs-CZ" sz="1800" spc="148" strike="noStrike">
                <a:solidFill>
                  <a:srgbClr val="000000"/>
                </a:solidFill>
                <a:latin typeface="Calibri"/>
              </a:rPr>
              <a:t>Ourm Company is located in Magic Door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1" lang="cs-CZ" sz="2800" spc="148" strike="noStrike">
                <a:solidFill>
                  <a:srgbClr val="000000"/>
                </a:solidFill>
                <a:latin typeface="Calibri"/>
              </a:rPr>
              <a:t>If You Need Us, Magic door will appear for you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40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 cap="all">
                <a:solidFill>
                  <a:srgbClr val="7b34d2"/>
                </a:solidFill>
                <a:latin typeface="Calibri"/>
              </a:rPr>
              <a:t>Product Representation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2277000"/>
            <a:ext cx="82292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604a7b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604a7b"/>
                </a:solidFill>
                <a:latin typeface="Calibri"/>
              </a:rPr>
              <a:t>Items: Euphoria for one or more days 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04a7b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604a7b"/>
                </a:solidFill>
                <a:latin typeface="Calibri"/>
              </a:rPr>
              <a:t>Single price: 1500</a:t>
            </a:r>
            <a:r>
              <a:rPr b="0" lang="cs-CZ" sz="1800" spc="-1" strike="noStrike">
                <a:solidFill>
                  <a:srgbClr val="604a7b"/>
                </a:solidFill>
                <a:latin typeface="Calibri"/>
                <a:ea typeface="Calibri"/>
              </a:rPr>
              <a:t>$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04a7b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604a7b"/>
                </a:solidFill>
                <a:latin typeface="Calibri"/>
              </a:rPr>
              <a:t>Quantity discount: 25% on orders of 3 or more units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04a7b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604a7b"/>
                </a:solidFill>
                <a:latin typeface="Calibri"/>
              </a:rPr>
              <a:t>Price with Quantity discount: 1 125</a:t>
            </a:r>
            <a:r>
              <a:rPr b="0" lang="cs-CZ" sz="1800" spc="-1" strike="noStrike">
                <a:solidFill>
                  <a:srgbClr val="604a7b"/>
                </a:solidFill>
                <a:latin typeface="Calibri"/>
                <a:ea typeface="Calibri"/>
              </a:rPr>
              <a:t>$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04a7b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604a7b"/>
                </a:solidFill>
                <a:latin typeface="Calibri"/>
                <a:ea typeface="Microsoft YaHei"/>
              </a:rPr>
              <a:t>Shiping: 90</a:t>
            </a:r>
            <a:r>
              <a:rPr b="0" lang="cs-CZ" sz="1800" spc="-1" strike="noStrike">
                <a:solidFill>
                  <a:srgbClr val="604a7b"/>
                </a:solidFill>
                <a:latin typeface="Calibri"/>
                <a:ea typeface="Calibri"/>
              </a:rPr>
              <a:t>$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04a7b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604a7b"/>
                </a:solidFill>
                <a:latin typeface="Calibri"/>
              </a:rPr>
              <a:t>Delivery: Within 24 hours of after receiving the order</a:t>
            </a:r>
            <a:endParaRPr b="0" lang="cs-CZ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604a7b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604a7b"/>
                </a:solidFill>
                <a:latin typeface="Calibri"/>
              </a:rPr>
              <a:t>Guarantee: 7 business days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99" name="Obrázek 5" descr=""/>
          <p:cNvPicPr/>
          <p:nvPr/>
        </p:nvPicPr>
        <p:blipFill>
          <a:blip r:embed="rId1"/>
          <a:stretch/>
        </p:blipFill>
        <p:spPr>
          <a:xfrm>
            <a:off x="5126400" y="4308120"/>
            <a:ext cx="3995640" cy="252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Application>Neat_Office/6.2.8.2$Windows_x86 LibreOffice_project/</Application>
  <Words>193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2021-01-16T18:56:39Z</dcterms:created>
  <dc:creator>Šárka</dc:creator>
  <dc:description/>
  <dc:language>cs-CZ</dc:language>
  <cp:lastModifiedBy/>
  <dcterms:modified xsi:type="dcterms:W3CDTF">2021-01-21T09:54:38Z</dcterms:modified>
  <cp:revision>3</cp:revision>
  <dc:subject/>
  <dc:title>Magic shop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