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12328" initials="1" lastIdx="1" clrIdx="0">
    <p:extLst>
      <p:ext uri="{19B8F6BF-5375-455C-9EA6-DF929625EA0E}">
        <p15:presenceInfo xmlns:p15="http://schemas.microsoft.com/office/powerpoint/2012/main" userId="12328"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1-27T23:44:46.104" idx="1">
    <p:pos x="7686" y="0"/>
    <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1B815F-D640-41BC-A5C4-785096317FE7}" type="datetimeFigureOut">
              <a:rPr lang="tr-TR" smtClean="0"/>
              <a:t>27.01.2021</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ADE215-5F36-4645-B14D-3F969B93C94F}" type="slidenum">
              <a:rPr lang="tr-TR" smtClean="0"/>
              <a:t>‹#›</a:t>
            </a:fld>
            <a:endParaRPr lang="tr-TR"/>
          </a:p>
        </p:txBody>
      </p:sp>
    </p:spTree>
    <p:extLst>
      <p:ext uri="{BB962C8B-B14F-4D97-AF65-F5344CB8AC3E}">
        <p14:creationId xmlns:p14="http://schemas.microsoft.com/office/powerpoint/2010/main" val="1226019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61ADE215-5F36-4645-B14D-3F969B93C94F}" type="slidenum">
              <a:rPr lang="tr-TR" smtClean="0"/>
              <a:t>1</a:t>
            </a:fld>
            <a:endParaRPr lang="tr-TR"/>
          </a:p>
        </p:txBody>
      </p:sp>
    </p:spTree>
    <p:extLst>
      <p:ext uri="{BB962C8B-B14F-4D97-AF65-F5344CB8AC3E}">
        <p14:creationId xmlns:p14="http://schemas.microsoft.com/office/powerpoint/2010/main" val="1776864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866589B-6188-4E25-AC06-F609287CA63A}"/>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C13BD0C7-4DBE-47E0-8FBF-B6CD071EB6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04A74610-9045-442E-B706-CB959D7293EB}"/>
              </a:ext>
            </a:extLst>
          </p:cNvPr>
          <p:cNvSpPr>
            <a:spLocks noGrp="1"/>
          </p:cNvSpPr>
          <p:nvPr>
            <p:ph type="dt" sz="half" idx="10"/>
          </p:nvPr>
        </p:nvSpPr>
        <p:spPr/>
        <p:txBody>
          <a:bodyPr/>
          <a:lstStyle/>
          <a:p>
            <a:fld id="{D2773FED-1BB2-46D0-AE82-6E771AD5B51D}" type="datetimeFigureOut">
              <a:rPr lang="tr-TR" smtClean="0"/>
              <a:t>27.01.2021</a:t>
            </a:fld>
            <a:endParaRPr lang="tr-TR"/>
          </a:p>
        </p:txBody>
      </p:sp>
      <p:sp>
        <p:nvSpPr>
          <p:cNvPr id="5" name="Alt Bilgi Yer Tutucusu 4">
            <a:extLst>
              <a:ext uri="{FF2B5EF4-FFF2-40B4-BE49-F238E27FC236}">
                <a16:creationId xmlns:a16="http://schemas.microsoft.com/office/drawing/2014/main" id="{0F6D3EA5-D3BE-4A06-A217-014EC668B6B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5A3DFD9-7298-4CF4-8B72-D8DC5E1D632F}"/>
              </a:ext>
            </a:extLst>
          </p:cNvPr>
          <p:cNvSpPr>
            <a:spLocks noGrp="1"/>
          </p:cNvSpPr>
          <p:nvPr>
            <p:ph type="sldNum" sz="quarter" idx="12"/>
          </p:nvPr>
        </p:nvSpPr>
        <p:spPr/>
        <p:txBody>
          <a:bodyPr/>
          <a:lstStyle/>
          <a:p>
            <a:fld id="{649B862C-D56E-4A70-AEF1-E30A306A7BA9}" type="slidenum">
              <a:rPr lang="tr-TR" smtClean="0"/>
              <a:t>‹#›</a:t>
            </a:fld>
            <a:endParaRPr lang="tr-TR"/>
          </a:p>
        </p:txBody>
      </p:sp>
    </p:spTree>
    <p:extLst>
      <p:ext uri="{BB962C8B-B14F-4D97-AF65-F5344CB8AC3E}">
        <p14:creationId xmlns:p14="http://schemas.microsoft.com/office/powerpoint/2010/main" val="1338782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C1DB6D4-D6AF-46D9-B615-189B81000F67}"/>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33FD9299-CDF7-4F8F-9D74-72FC80A49AA0}"/>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52082E0-03B3-4911-9232-DF470330A51C}"/>
              </a:ext>
            </a:extLst>
          </p:cNvPr>
          <p:cNvSpPr>
            <a:spLocks noGrp="1"/>
          </p:cNvSpPr>
          <p:nvPr>
            <p:ph type="dt" sz="half" idx="10"/>
          </p:nvPr>
        </p:nvSpPr>
        <p:spPr/>
        <p:txBody>
          <a:bodyPr/>
          <a:lstStyle/>
          <a:p>
            <a:fld id="{D2773FED-1BB2-46D0-AE82-6E771AD5B51D}" type="datetimeFigureOut">
              <a:rPr lang="tr-TR" smtClean="0"/>
              <a:t>27.01.2021</a:t>
            </a:fld>
            <a:endParaRPr lang="tr-TR"/>
          </a:p>
        </p:txBody>
      </p:sp>
      <p:sp>
        <p:nvSpPr>
          <p:cNvPr id="5" name="Alt Bilgi Yer Tutucusu 4">
            <a:extLst>
              <a:ext uri="{FF2B5EF4-FFF2-40B4-BE49-F238E27FC236}">
                <a16:creationId xmlns:a16="http://schemas.microsoft.com/office/drawing/2014/main" id="{05E8A2F3-B807-4121-8BFE-7AF8A00B05A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E27C143-A2EA-4E72-AE93-186C680B11D9}"/>
              </a:ext>
            </a:extLst>
          </p:cNvPr>
          <p:cNvSpPr>
            <a:spLocks noGrp="1"/>
          </p:cNvSpPr>
          <p:nvPr>
            <p:ph type="sldNum" sz="quarter" idx="12"/>
          </p:nvPr>
        </p:nvSpPr>
        <p:spPr/>
        <p:txBody>
          <a:bodyPr/>
          <a:lstStyle/>
          <a:p>
            <a:fld id="{649B862C-D56E-4A70-AEF1-E30A306A7BA9}" type="slidenum">
              <a:rPr lang="tr-TR" smtClean="0"/>
              <a:t>‹#›</a:t>
            </a:fld>
            <a:endParaRPr lang="tr-TR"/>
          </a:p>
        </p:txBody>
      </p:sp>
    </p:spTree>
    <p:extLst>
      <p:ext uri="{BB962C8B-B14F-4D97-AF65-F5344CB8AC3E}">
        <p14:creationId xmlns:p14="http://schemas.microsoft.com/office/powerpoint/2010/main" val="3173777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4AFEB0C2-464D-4985-8768-BA6C3BDB45FD}"/>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C325872E-DB9D-4A56-B3A9-78697374A965}"/>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C92C525-9456-455D-B015-33D2A2F8D4A4}"/>
              </a:ext>
            </a:extLst>
          </p:cNvPr>
          <p:cNvSpPr>
            <a:spLocks noGrp="1"/>
          </p:cNvSpPr>
          <p:nvPr>
            <p:ph type="dt" sz="half" idx="10"/>
          </p:nvPr>
        </p:nvSpPr>
        <p:spPr/>
        <p:txBody>
          <a:bodyPr/>
          <a:lstStyle/>
          <a:p>
            <a:fld id="{D2773FED-1BB2-46D0-AE82-6E771AD5B51D}" type="datetimeFigureOut">
              <a:rPr lang="tr-TR" smtClean="0"/>
              <a:t>27.01.2021</a:t>
            </a:fld>
            <a:endParaRPr lang="tr-TR"/>
          </a:p>
        </p:txBody>
      </p:sp>
      <p:sp>
        <p:nvSpPr>
          <p:cNvPr id="5" name="Alt Bilgi Yer Tutucusu 4">
            <a:extLst>
              <a:ext uri="{FF2B5EF4-FFF2-40B4-BE49-F238E27FC236}">
                <a16:creationId xmlns:a16="http://schemas.microsoft.com/office/drawing/2014/main" id="{2DCC4240-9747-4902-8527-A8CDF3B23B7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43A0333-68C6-48A8-97A7-3D7AC5014676}"/>
              </a:ext>
            </a:extLst>
          </p:cNvPr>
          <p:cNvSpPr>
            <a:spLocks noGrp="1"/>
          </p:cNvSpPr>
          <p:nvPr>
            <p:ph type="sldNum" sz="quarter" idx="12"/>
          </p:nvPr>
        </p:nvSpPr>
        <p:spPr/>
        <p:txBody>
          <a:bodyPr/>
          <a:lstStyle/>
          <a:p>
            <a:fld id="{649B862C-D56E-4A70-AEF1-E30A306A7BA9}" type="slidenum">
              <a:rPr lang="tr-TR" smtClean="0"/>
              <a:t>‹#›</a:t>
            </a:fld>
            <a:endParaRPr lang="tr-TR"/>
          </a:p>
        </p:txBody>
      </p:sp>
    </p:spTree>
    <p:extLst>
      <p:ext uri="{BB962C8B-B14F-4D97-AF65-F5344CB8AC3E}">
        <p14:creationId xmlns:p14="http://schemas.microsoft.com/office/powerpoint/2010/main" val="2006227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B504A5-D5B9-45F3-960C-9C4F2F9A354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5F6FA68-23AD-4E3A-AA09-17A56E411FD4}"/>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C0FA237-07E4-47B7-AF34-EA2EBDC0B580}"/>
              </a:ext>
            </a:extLst>
          </p:cNvPr>
          <p:cNvSpPr>
            <a:spLocks noGrp="1"/>
          </p:cNvSpPr>
          <p:nvPr>
            <p:ph type="dt" sz="half" idx="10"/>
          </p:nvPr>
        </p:nvSpPr>
        <p:spPr/>
        <p:txBody>
          <a:bodyPr/>
          <a:lstStyle/>
          <a:p>
            <a:fld id="{D2773FED-1BB2-46D0-AE82-6E771AD5B51D}" type="datetimeFigureOut">
              <a:rPr lang="tr-TR" smtClean="0"/>
              <a:t>27.01.2021</a:t>
            </a:fld>
            <a:endParaRPr lang="tr-TR"/>
          </a:p>
        </p:txBody>
      </p:sp>
      <p:sp>
        <p:nvSpPr>
          <p:cNvPr id="5" name="Alt Bilgi Yer Tutucusu 4">
            <a:extLst>
              <a:ext uri="{FF2B5EF4-FFF2-40B4-BE49-F238E27FC236}">
                <a16:creationId xmlns:a16="http://schemas.microsoft.com/office/drawing/2014/main" id="{CE604FED-EE75-48F3-A227-AC4BF2B232B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6F29119-3B78-4530-BEBB-EDF661EE9518}"/>
              </a:ext>
            </a:extLst>
          </p:cNvPr>
          <p:cNvSpPr>
            <a:spLocks noGrp="1"/>
          </p:cNvSpPr>
          <p:nvPr>
            <p:ph type="sldNum" sz="quarter" idx="12"/>
          </p:nvPr>
        </p:nvSpPr>
        <p:spPr/>
        <p:txBody>
          <a:bodyPr/>
          <a:lstStyle/>
          <a:p>
            <a:fld id="{649B862C-D56E-4A70-AEF1-E30A306A7BA9}" type="slidenum">
              <a:rPr lang="tr-TR" smtClean="0"/>
              <a:t>‹#›</a:t>
            </a:fld>
            <a:endParaRPr lang="tr-TR"/>
          </a:p>
        </p:txBody>
      </p:sp>
    </p:spTree>
    <p:extLst>
      <p:ext uri="{BB962C8B-B14F-4D97-AF65-F5344CB8AC3E}">
        <p14:creationId xmlns:p14="http://schemas.microsoft.com/office/powerpoint/2010/main" val="2031262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D77BDCE-BBC8-4CE4-8BC6-3E77E36785F9}"/>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E8C3EEFE-C100-4039-BDCE-BD207A6FAB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07496036-432F-4FA2-8FB6-451568213DC5}"/>
              </a:ext>
            </a:extLst>
          </p:cNvPr>
          <p:cNvSpPr>
            <a:spLocks noGrp="1"/>
          </p:cNvSpPr>
          <p:nvPr>
            <p:ph type="dt" sz="half" idx="10"/>
          </p:nvPr>
        </p:nvSpPr>
        <p:spPr/>
        <p:txBody>
          <a:bodyPr/>
          <a:lstStyle/>
          <a:p>
            <a:fld id="{D2773FED-1BB2-46D0-AE82-6E771AD5B51D}" type="datetimeFigureOut">
              <a:rPr lang="tr-TR" smtClean="0"/>
              <a:t>27.01.2021</a:t>
            </a:fld>
            <a:endParaRPr lang="tr-TR"/>
          </a:p>
        </p:txBody>
      </p:sp>
      <p:sp>
        <p:nvSpPr>
          <p:cNvPr id="5" name="Alt Bilgi Yer Tutucusu 4">
            <a:extLst>
              <a:ext uri="{FF2B5EF4-FFF2-40B4-BE49-F238E27FC236}">
                <a16:creationId xmlns:a16="http://schemas.microsoft.com/office/drawing/2014/main" id="{9CAE423A-0705-4B71-B2D1-243A9BA03AA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801785D-697D-42C2-9110-D6E208476170}"/>
              </a:ext>
            </a:extLst>
          </p:cNvPr>
          <p:cNvSpPr>
            <a:spLocks noGrp="1"/>
          </p:cNvSpPr>
          <p:nvPr>
            <p:ph type="sldNum" sz="quarter" idx="12"/>
          </p:nvPr>
        </p:nvSpPr>
        <p:spPr/>
        <p:txBody>
          <a:bodyPr/>
          <a:lstStyle/>
          <a:p>
            <a:fld id="{649B862C-D56E-4A70-AEF1-E30A306A7BA9}" type="slidenum">
              <a:rPr lang="tr-TR" smtClean="0"/>
              <a:t>‹#›</a:t>
            </a:fld>
            <a:endParaRPr lang="tr-TR"/>
          </a:p>
        </p:txBody>
      </p:sp>
    </p:spTree>
    <p:extLst>
      <p:ext uri="{BB962C8B-B14F-4D97-AF65-F5344CB8AC3E}">
        <p14:creationId xmlns:p14="http://schemas.microsoft.com/office/powerpoint/2010/main" val="832307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9671672-A6F5-4B56-9E45-476A9B1A6CE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840B29B-7F77-49B8-9143-E699FCA6E31D}"/>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11A0EC0A-AA62-457C-A189-B829CAF0E891}"/>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27CF7420-2261-42C4-8750-D798EA37B28F}"/>
              </a:ext>
            </a:extLst>
          </p:cNvPr>
          <p:cNvSpPr>
            <a:spLocks noGrp="1"/>
          </p:cNvSpPr>
          <p:nvPr>
            <p:ph type="dt" sz="half" idx="10"/>
          </p:nvPr>
        </p:nvSpPr>
        <p:spPr/>
        <p:txBody>
          <a:bodyPr/>
          <a:lstStyle/>
          <a:p>
            <a:fld id="{D2773FED-1BB2-46D0-AE82-6E771AD5B51D}" type="datetimeFigureOut">
              <a:rPr lang="tr-TR" smtClean="0"/>
              <a:t>27.01.2021</a:t>
            </a:fld>
            <a:endParaRPr lang="tr-TR"/>
          </a:p>
        </p:txBody>
      </p:sp>
      <p:sp>
        <p:nvSpPr>
          <p:cNvPr id="6" name="Alt Bilgi Yer Tutucusu 5">
            <a:extLst>
              <a:ext uri="{FF2B5EF4-FFF2-40B4-BE49-F238E27FC236}">
                <a16:creationId xmlns:a16="http://schemas.microsoft.com/office/drawing/2014/main" id="{229D10E2-C5C0-4836-8856-6EDB6B7B0E2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0ADD404-AAAD-406F-A2B4-BA7292524351}"/>
              </a:ext>
            </a:extLst>
          </p:cNvPr>
          <p:cNvSpPr>
            <a:spLocks noGrp="1"/>
          </p:cNvSpPr>
          <p:nvPr>
            <p:ph type="sldNum" sz="quarter" idx="12"/>
          </p:nvPr>
        </p:nvSpPr>
        <p:spPr/>
        <p:txBody>
          <a:bodyPr/>
          <a:lstStyle/>
          <a:p>
            <a:fld id="{649B862C-D56E-4A70-AEF1-E30A306A7BA9}" type="slidenum">
              <a:rPr lang="tr-TR" smtClean="0"/>
              <a:t>‹#›</a:t>
            </a:fld>
            <a:endParaRPr lang="tr-TR"/>
          </a:p>
        </p:txBody>
      </p:sp>
    </p:spTree>
    <p:extLst>
      <p:ext uri="{BB962C8B-B14F-4D97-AF65-F5344CB8AC3E}">
        <p14:creationId xmlns:p14="http://schemas.microsoft.com/office/powerpoint/2010/main" val="882119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9D62813-CDD9-4AF7-ABE8-79D4828BDD50}"/>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746C966-439D-4136-A2EC-A2D6F3F4E3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D9C2127C-6C99-40AB-A98F-CA95E077FD2C}"/>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84C9319D-6B0F-4E0E-ABE4-A3B03F089F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7AF3590B-C56F-43B0-85F1-9FD70D088D78}"/>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7CF61A3E-22A0-4226-9F01-914BDACEDC2D}"/>
              </a:ext>
            </a:extLst>
          </p:cNvPr>
          <p:cNvSpPr>
            <a:spLocks noGrp="1"/>
          </p:cNvSpPr>
          <p:nvPr>
            <p:ph type="dt" sz="half" idx="10"/>
          </p:nvPr>
        </p:nvSpPr>
        <p:spPr/>
        <p:txBody>
          <a:bodyPr/>
          <a:lstStyle/>
          <a:p>
            <a:fld id="{D2773FED-1BB2-46D0-AE82-6E771AD5B51D}" type="datetimeFigureOut">
              <a:rPr lang="tr-TR" smtClean="0"/>
              <a:t>27.01.2021</a:t>
            </a:fld>
            <a:endParaRPr lang="tr-TR"/>
          </a:p>
        </p:txBody>
      </p:sp>
      <p:sp>
        <p:nvSpPr>
          <p:cNvPr id="8" name="Alt Bilgi Yer Tutucusu 7">
            <a:extLst>
              <a:ext uri="{FF2B5EF4-FFF2-40B4-BE49-F238E27FC236}">
                <a16:creationId xmlns:a16="http://schemas.microsoft.com/office/drawing/2014/main" id="{6057CFAE-CF46-4E8A-B245-AB70E8B2538A}"/>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27452D47-F967-4D1A-99FE-E1B6ED75C791}"/>
              </a:ext>
            </a:extLst>
          </p:cNvPr>
          <p:cNvSpPr>
            <a:spLocks noGrp="1"/>
          </p:cNvSpPr>
          <p:nvPr>
            <p:ph type="sldNum" sz="quarter" idx="12"/>
          </p:nvPr>
        </p:nvSpPr>
        <p:spPr/>
        <p:txBody>
          <a:bodyPr/>
          <a:lstStyle/>
          <a:p>
            <a:fld id="{649B862C-D56E-4A70-AEF1-E30A306A7BA9}" type="slidenum">
              <a:rPr lang="tr-TR" smtClean="0"/>
              <a:t>‹#›</a:t>
            </a:fld>
            <a:endParaRPr lang="tr-TR"/>
          </a:p>
        </p:txBody>
      </p:sp>
    </p:spTree>
    <p:extLst>
      <p:ext uri="{BB962C8B-B14F-4D97-AF65-F5344CB8AC3E}">
        <p14:creationId xmlns:p14="http://schemas.microsoft.com/office/powerpoint/2010/main" val="826220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8AB3798-5309-4566-84E6-AFF7C1607AA4}"/>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DEF9C4F0-3A75-45D7-886A-76D48A1B3D90}"/>
              </a:ext>
            </a:extLst>
          </p:cNvPr>
          <p:cNvSpPr>
            <a:spLocks noGrp="1"/>
          </p:cNvSpPr>
          <p:nvPr>
            <p:ph type="dt" sz="half" idx="10"/>
          </p:nvPr>
        </p:nvSpPr>
        <p:spPr/>
        <p:txBody>
          <a:bodyPr/>
          <a:lstStyle/>
          <a:p>
            <a:fld id="{D2773FED-1BB2-46D0-AE82-6E771AD5B51D}" type="datetimeFigureOut">
              <a:rPr lang="tr-TR" smtClean="0"/>
              <a:t>27.01.2021</a:t>
            </a:fld>
            <a:endParaRPr lang="tr-TR"/>
          </a:p>
        </p:txBody>
      </p:sp>
      <p:sp>
        <p:nvSpPr>
          <p:cNvPr id="4" name="Alt Bilgi Yer Tutucusu 3">
            <a:extLst>
              <a:ext uri="{FF2B5EF4-FFF2-40B4-BE49-F238E27FC236}">
                <a16:creationId xmlns:a16="http://schemas.microsoft.com/office/drawing/2014/main" id="{C38F37A4-C672-4D75-8F2B-9C38580EA944}"/>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02178680-0C36-4BB5-816A-4F1F743C2B67}"/>
              </a:ext>
            </a:extLst>
          </p:cNvPr>
          <p:cNvSpPr>
            <a:spLocks noGrp="1"/>
          </p:cNvSpPr>
          <p:nvPr>
            <p:ph type="sldNum" sz="quarter" idx="12"/>
          </p:nvPr>
        </p:nvSpPr>
        <p:spPr/>
        <p:txBody>
          <a:bodyPr/>
          <a:lstStyle/>
          <a:p>
            <a:fld id="{649B862C-D56E-4A70-AEF1-E30A306A7BA9}" type="slidenum">
              <a:rPr lang="tr-TR" smtClean="0"/>
              <a:t>‹#›</a:t>
            </a:fld>
            <a:endParaRPr lang="tr-TR"/>
          </a:p>
        </p:txBody>
      </p:sp>
    </p:spTree>
    <p:extLst>
      <p:ext uri="{BB962C8B-B14F-4D97-AF65-F5344CB8AC3E}">
        <p14:creationId xmlns:p14="http://schemas.microsoft.com/office/powerpoint/2010/main" val="999212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921EC156-B541-48C0-A9A6-A65FC1C1CDD8}"/>
              </a:ext>
            </a:extLst>
          </p:cNvPr>
          <p:cNvSpPr>
            <a:spLocks noGrp="1"/>
          </p:cNvSpPr>
          <p:nvPr>
            <p:ph type="dt" sz="half" idx="10"/>
          </p:nvPr>
        </p:nvSpPr>
        <p:spPr/>
        <p:txBody>
          <a:bodyPr/>
          <a:lstStyle/>
          <a:p>
            <a:fld id="{D2773FED-1BB2-46D0-AE82-6E771AD5B51D}" type="datetimeFigureOut">
              <a:rPr lang="tr-TR" smtClean="0"/>
              <a:t>27.01.2021</a:t>
            </a:fld>
            <a:endParaRPr lang="tr-TR"/>
          </a:p>
        </p:txBody>
      </p:sp>
      <p:sp>
        <p:nvSpPr>
          <p:cNvPr id="3" name="Alt Bilgi Yer Tutucusu 2">
            <a:extLst>
              <a:ext uri="{FF2B5EF4-FFF2-40B4-BE49-F238E27FC236}">
                <a16:creationId xmlns:a16="http://schemas.microsoft.com/office/drawing/2014/main" id="{BA272998-E7B3-468A-86CA-5D53AC3B3ADD}"/>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E2ACD820-7ED9-4D91-B470-1DDA7EE5EF6F}"/>
              </a:ext>
            </a:extLst>
          </p:cNvPr>
          <p:cNvSpPr>
            <a:spLocks noGrp="1"/>
          </p:cNvSpPr>
          <p:nvPr>
            <p:ph type="sldNum" sz="quarter" idx="12"/>
          </p:nvPr>
        </p:nvSpPr>
        <p:spPr/>
        <p:txBody>
          <a:bodyPr/>
          <a:lstStyle/>
          <a:p>
            <a:fld id="{649B862C-D56E-4A70-AEF1-E30A306A7BA9}" type="slidenum">
              <a:rPr lang="tr-TR" smtClean="0"/>
              <a:t>‹#›</a:t>
            </a:fld>
            <a:endParaRPr lang="tr-TR"/>
          </a:p>
        </p:txBody>
      </p:sp>
    </p:spTree>
    <p:extLst>
      <p:ext uri="{BB962C8B-B14F-4D97-AF65-F5344CB8AC3E}">
        <p14:creationId xmlns:p14="http://schemas.microsoft.com/office/powerpoint/2010/main" val="1051774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B6CEFB3-FA4D-4353-B1DA-2C91DDFDC4F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3709E46A-2667-4A6B-9F18-5AFB0B552C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F1CFA75A-220C-429E-8CD5-2F3B59456F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D5C2994D-75A4-44C0-BB22-634B8A6A9C4A}"/>
              </a:ext>
            </a:extLst>
          </p:cNvPr>
          <p:cNvSpPr>
            <a:spLocks noGrp="1"/>
          </p:cNvSpPr>
          <p:nvPr>
            <p:ph type="dt" sz="half" idx="10"/>
          </p:nvPr>
        </p:nvSpPr>
        <p:spPr/>
        <p:txBody>
          <a:bodyPr/>
          <a:lstStyle/>
          <a:p>
            <a:fld id="{D2773FED-1BB2-46D0-AE82-6E771AD5B51D}" type="datetimeFigureOut">
              <a:rPr lang="tr-TR" smtClean="0"/>
              <a:t>27.01.2021</a:t>
            </a:fld>
            <a:endParaRPr lang="tr-TR"/>
          </a:p>
        </p:txBody>
      </p:sp>
      <p:sp>
        <p:nvSpPr>
          <p:cNvPr id="6" name="Alt Bilgi Yer Tutucusu 5">
            <a:extLst>
              <a:ext uri="{FF2B5EF4-FFF2-40B4-BE49-F238E27FC236}">
                <a16:creationId xmlns:a16="http://schemas.microsoft.com/office/drawing/2014/main" id="{35A4CE12-751B-4004-AB10-627ADC1F7DD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4DF1B59-72D8-4817-80DC-239E3D8654A4}"/>
              </a:ext>
            </a:extLst>
          </p:cNvPr>
          <p:cNvSpPr>
            <a:spLocks noGrp="1"/>
          </p:cNvSpPr>
          <p:nvPr>
            <p:ph type="sldNum" sz="quarter" idx="12"/>
          </p:nvPr>
        </p:nvSpPr>
        <p:spPr/>
        <p:txBody>
          <a:bodyPr/>
          <a:lstStyle/>
          <a:p>
            <a:fld id="{649B862C-D56E-4A70-AEF1-E30A306A7BA9}" type="slidenum">
              <a:rPr lang="tr-TR" smtClean="0"/>
              <a:t>‹#›</a:t>
            </a:fld>
            <a:endParaRPr lang="tr-TR"/>
          </a:p>
        </p:txBody>
      </p:sp>
    </p:spTree>
    <p:extLst>
      <p:ext uri="{BB962C8B-B14F-4D97-AF65-F5344CB8AC3E}">
        <p14:creationId xmlns:p14="http://schemas.microsoft.com/office/powerpoint/2010/main" val="1480520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B81A01C-8559-42D5-9028-532C30831C1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DEA369F5-E414-4F5F-8E64-69FEBF3726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7DF11DFB-300E-4FCD-8993-D865D8F5E6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7F7AAB1E-A67C-4942-B4EE-963E24C67BB7}"/>
              </a:ext>
            </a:extLst>
          </p:cNvPr>
          <p:cNvSpPr>
            <a:spLocks noGrp="1"/>
          </p:cNvSpPr>
          <p:nvPr>
            <p:ph type="dt" sz="half" idx="10"/>
          </p:nvPr>
        </p:nvSpPr>
        <p:spPr/>
        <p:txBody>
          <a:bodyPr/>
          <a:lstStyle/>
          <a:p>
            <a:fld id="{D2773FED-1BB2-46D0-AE82-6E771AD5B51D}" type="datetimeFigureOut">
              <a:rPr lang="tr-TR" smtClean="0"/>
              <a:t>27.01.2021</a:t>
            </a:fld>
            <a:endParaRPr lang="tr-TR"/>
          </a:p>
        </p:txBody>
      </p:sp>
      <p:sp>
        <p:nvSpPr>
          <p:cNvPr id="6" name="Alt Bilgi Yer Tutucusu 5">
            <a:extLst>
              <a:ext uri="{FF2B5EF4-FFF2-40B4-BE49-F238E27FC236}">
                <a16:creationId xmlns:a16="http://schemas.microsoft.com/office/drawing/2014/main" id="{374A1C4E-A889-4436-A5A2-0AAD5F51048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D8975CB-80B9-4567-AC14-18FC8DB746F8}"/>
              </a:ext>
            </a:extLst>
          </p:cNvPr>
          <p:cNvSpPr>
            <a:spLocks noGrp="1"/>
          </p:cNvSpPr>
          <p:nvPr>
            <p:ph type="sldNum" sz="quarter" idx="12"/>
          </p:nvPr>
        </p:nvSpPr>
        <p:spPr/>
        <p:txBody>
          <a:bodyPr/>
          <a:lstStyle/>
          <a:p>
            <a:fld id="{649B862C-D56E-4A70-AEF1-E30A306A7BA9}" type="slidenum">
              <a:rPr lang="tr-TR" smtClean="0"/>
              <a:t>‹#›</a:t>
            </a:fld>
            <a:endParaRPr lang="tr-TR"/>
          </a:p>
        </p:txBody>
      </p:sp>
    </p:spTree>
    <p:extLst>
      <p:ext uri="{BB962C8B-B14F-4D97-AF65-F5344CB8AC3E}">
        <p14:creationId xmlns:p14="http://schemas.microsoft.com/office/powerpoint/2010/main" val="1583059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ABA2E91C-7FB3-43BD-83CF-6C2D091976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4DCAB7D-C3CD-4992-85B1-78F7156D9A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04A3B0F-2828-4109-9746-222FA7195A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773FED-1BB2-46D0-AE82-6E771AD5B51D}" type="datetimeFigureOut">
              <a:rPr lang="tr-TR" smtClean="0"/>
              <a:t>27.01.2021</a:t>
            </a:fld>
            <a:endParaRPr lang="tr-TR"/>
          </a:p>
        </p:txBody>
      </p:sp>
      <p:sp>
        <p:nvSpPr>
          <p:cNvPr id="5" name="Alt Bilgi Yer Tutucusu 4">
            <a:extLst>
              <a:ext uri="{FF2B5EF4-FFF2-40B4-BE49-F238E27FC236}">
                <a16:creationId xmlns:a16="http://schemas.microsoft.com/office/drawing/2014/main" id="{4D54510F-8B8F-49EE-A749-E4CAC05389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D1D03B15-29BC-452A-B650-DBF1819FF0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9B862C-D56E-4A70-AEF1-E30A306A7BA9}" type="slidenum">
              <a:rPr lang="tr-TR" smtClean="0"/>
              <a:t>‹#›</a:t>
            </a:fld>
            <a:endParaRPr lang="tr-TR"/>
          </a:p>
        </p:txBody>
      </p:sp>
    </p:spTree>
    <p:extLst>
      <p:ext uri="{BB962C8B-B14F-4D97-AF65-F5344CB8AC3E}">
        <p14:creationId xmlns:p14="http://schemas.microsoft.com/office/powerpoint/2010/main" val="29536553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Resim 8">
            <a:extLst>
              <a:ext uri="{FF2B5EF4-FFF2-40B4-BE49-F238E27FC236}">
                <a16:creationId xmlns:a16="http://schemas.microsoft.com/office/drawing/2014/main" id="{962A1098-1F22-4370-91FE-6A246992D494}"/>
              </a:ext>
            </a:extLst>
          </p:cNvPr>
          <p:cNvPicPr>
            <a:picLocks noChangeAspect="1"/>
          </p:cNvPicPr>
          <p:nvPr/>
        </p:nvPicPr>
        <p:blipFill rotWithShape="1">
          <a:blip r:embed="rId3">
            <a:extLst>
              <a:ext uri="{28A0092B-C50C-407E-A947-70E740481C1C}">
                <a14:useLocalDpi xmlns:a14="http://schemas.microsoft.com/office/drawing/2010/main" val="0"/>
              </a:ext>
            </a:extLst>
          </a:blip>
          <a:srcRect t="28829" b="14921"/>
          <a:stretch/>
        </p:blipFill>
        <p:spPr>
          <a:xfrm>
            <a:off x="20" y="10"/>
            <a:ext cx="12191980" cy="6857990"/>
          </a:xfrm>
          <a:prstGeom prst="rect">
            <a:avLst/>
          </a:prstGeom>
        </p:spPr>
      </p:pic>
      <p:sp>
        <p:nvSpPr>
          <p:cNvPr id="14"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Başlık 1">
            <a:extLst>
              <a:ext uri="{FF2B5EF4-FFF2-40B4-BE49-F238E27FC236}">
                <a16:creationId xmlns:a16="http://schemas.microsoft.com/office/drawing/2014/main" id="{3893651A-F8A7-4429-8E54-F97F77442198}"/>
              </a:ext>
            </a:extLst>
          </p:cNvPr>
          <p:cNvSpPr>
            <a:spLocks noGrp="1"/>
          </p:cNvSpPr>
          <p:nvPr>
            <p:ph type="ctrTitle"/>
          </p:nvPr>
        </p:nvSpPr>
        <p:spPr>
          <a:xfrm>
            <a:off x="7488621" y="1866647"/>
            <a:ext cx="3852041" cy="1834056"/>
          </a:xfrm>
        </p:spPr>
        <p:txBody>
          <a:bodyPr>
            <a:normAutofit/>
          </a:bodyPr>
          <a:lstStyle/>
          <a:p>
            <a:r>
              <a:rPr lang="tr-TR" i="1" u="sng" dirty="0" err="1"/>
              <a:t>Gyro</a:t>
            </a:r>
            <a:r>
              <a:rPr lang="tr-TR" i="1" u="sng" dirty="0"/>
              <a:t> </a:t>
            </a:r>
            <a:r>
              <a:rPr lang="tr-TR" i="1" u="sng" dirty="0" err="1"/>
              <a:t>Dumbell</a:t>
            </a:r>
            <a:endParaRPr lang="tr-TR" i="1" u="sng" dirty="0"/>
          </a:p>
        </p:txBody>
      </p:sp>
      <p:sp>
        <p:nvSpPr>
          <p:cNvPr id="3" name="Alt Başlık 2">
            <a:extLst>
              <a:ext uri="{FF2B5EF4-FFF2-40B4-BE49-F238E27FC236}">
                <a16:creationId xmlns:a16="http://schemas.microsoft.com/office/drawing/2014/main" id="{DCCF4F5D-5ADD-4D2F-B5F0-67E869C025E8}"/>
              </a:ext>
            </a:extLst>
          </p:cNvPr>
          <p:cNvSpPr>
            <a:spLocks noGrp="1"/>
          </p:cNvSpPr>
          <p:nvPr>
            <p:ph type="subTitle" idx="1"/>
          </p:nvPr>
        </p:nvSpPr>
        <p:spPr>
          <a:xfrm>
            <a:off x="7782910" y="5242675"/>
            <a:ext cx="4330262" cy="683284"/>
          </a:xfrm>
        </p:spPr>
        <p:txBody>
          <a:bodyPr>
            <a:normAutofit fontScale="85000" lnSpcReduction="10000"/>
          </a:bodyPr>
          <a:lstStyle/>
          <a:p>
            <a:r>
              <a:rPr lang="tr-TR" sz="2000" dirty="0">
                <a:latin typeface="Maiandra GD" panose="020E0502030308020204" pitchFamily="34" charset="0"/>
              </a:rPr>
              <a:t>Yakup </a:t>
            </a:r>
            <a:r>
              <a:rPr lang="tr-TR" sz="2000" dirty="0" err="1">
                <a:latin typeface="Maiandra GD" panose="020E0502030308020204" pitchFamily="34" charset="0"/>
              </a:rPr>
              <a:t>Büyükgün</a:t>
            </a:r>
            <a:r>
              <a:rPr lang="tr-TR" sz="2000" dirty="0">
                <a:latin typeface="Maiandra GD" panose="020E0502030308020204" pitchFamily="34" charset="0"/>
              </a:rPr>
              <a:t> -                                    </a:t>
            </a:r>
            <a:r>
              <a:rPr lang="en-US" sz="2000" dirty="0">
                <a:latin typeface="Maiandra GD" panose="020E0502030308020204" pitchFamily="34" charset="0"/>
              </a:rPr>
              <a:t>Company presentation of the Turkey Team</a:t>
            </a:r>
            <a:endParaRPr lang="tr-TR" sz="2800" dirty="0">
              <a:latin typeface="Maiandra GD" panose="020E0502030308020204" pitchFamily="34" charset="0"/>
            </a:endParaRPr>
          </a:p>
          <a:p>
            <a:endParaRPr lang="tr-TR" sz="2000" dirty="0"/>
          </a:p>
        </p:txBody>
      </p:sp>
      <p:cxnSp>
        <p:nvCxnSpPr>
          <p:cNvPr id="16" name="Straight Connector 15">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10" name="Metin kutusu 9">
            <a:extLst>
              <a:ext uri="{FF2B5EF4-FFF2-40B4-BE49-F238E27FC236}">
                <a16:creationId xmlns:a16="http://schemas.microsoft.com/office/drawing/2014/main" id="{D353026B-1C33-462F-8D41-DBC10FCFCD3A}"/>
              </a:ext>
            </a:extLst>
          </p:cNvPr>
          <p:cNvSpPr txBox="1"/>
          <p:nvPr/>
        </p:nvSpPr>
        <p:spPr>
          <a:xfrm>
            <a:off x="150100" y="5094962"/>
            <a:ext cx="4315367" cy="830997"/>
          </a:xfrm>
          <a:prstGeom prst="rect">
            <a:avLst/>
          </a:prstGeom>
          <a:noFill/>
        </p:spPr>
        <p:txBody>
          <a:bodyPr wrap="square" rtlCol="0">
            <a:spAutoFit/>
          </a:bodyPr>
          <a:lstStyle/>
          <a:p>
            <a:pPr algn="ctr"/>
            <a:r>
              <a:rPr lang="en-US" sz="2400" dirty="0" err="1">
                <a:latin typeface="Maiandra GD" panose="020E0502030308020204" pitchFamily="34" charset="0"/>
              </a:rPr>
              <a:t>Eti</a:t>
            </a:r>
            <a:r>
              <a:rPr lang="en-US" sz="2400" dirty="0">
                <a:latin typeface="Maiandra GD" panose="020E0502030308020204" pitchFamily="34" charset="0"/>
              </a:rPr>
              <a:t> Social Sciences High School</a:t>
            </a:r>
            <a:endParaRPr lang="tr-TR" sz="2400" dirty="0">
              <a:latin typeface="Maiandra GD" panose="020E0502030308020204" pitchFamily="34" charset="0"/>
            </a:endParaRPr>
          </a:p>
          <a:p>
            <a:pPr algn="ctr"/>
            <a:r>
              <a:rPr lang="en-US" sz="2400" dirty="0" err="1">
                <a:latin typeface="Maiandra GD" panose="020E0502030308020204" pitchFamily="34" charset="0"/>
              </a:rPr>
              <a:t>Eskişehir</a:t>
            </a:r>
            <a:r>
              <a:rPr lang="en-US" sz="2400" dirty="0">
                <a:latin typeface="Maiandra GD" panose="020E0502030308020204" pitchFamily="34" charset="0"/>
              </a:rPr>
              <a:t>/Turkey</a:t>
            </a:r>
            <a:endParaRPr lang="tr-TR" sz="2400" dirty="0">
              <a:latin typeface="Maiandra GD" panose="020E0502030308020204" pitchFamily="34" charset="0"/>
            </a:endParaRPr>
          </a:p>
        </p:txBody>
      </p:sp>
    </p:spTree>
    <p:extLst>
      <p:ext uri="{BB962C8B-B14F-4D97-AF65-F5344CB8AC3E}">
        <p14:creationId xmlns:p14="http://schemas.microsoft.com/office/powerpoint/2010/main" val="747694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1557A916-FDD1-44A1-A7A1-70009FD6BE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İçerik Yer Tutucusu 8">
            <a:extLst>
              <a:ext uri="{FF2B5EF4-FFF2-40B4-BE49-F238E27FC236}">
                <a16:creationId xmlns:a16="http://schemas.microsoft.com/office/drawing/2014/main" id="{BA8B49B7-C2C2-4C89-A00D-39B4491F4BA1}"/>
              </a:ext>
            </a:extLst>
          </p:cNvPr>
          <p:cNvPicPr>
            <a:picLocks noChangeAspect="1"/>
          </p:cNvPicPr>
          <p:nvPr/>
        </p:nvPicPr>
        <p:blipFill rotWithShape="1">
          <a:blip r:embed="rId2">
            <a:extLst>
              <a:ext uri="{28A0092B-C50C-407E-A947-70E740481C1C}">
                <a14:useLocalDpi xmlns:a14="http://schemas.microsoft.com/office/drawing/2010/main" val="0"/>
              </a:ext>
            </a:extLst>
          </a:blip>
          <a:srcRect l="1088" r="3778" b="-1"/>
          <a:stretch/>
        </p:blipFill>
        <p:spPr>
          <a:xfrm>
            <a:off x="20" y="10"/>
            <a:ext cx="7743929" cy="6857990"/>
          </a:xfrm>
          <a:custGeom>
            <a:avLst/>
            <a:gdLst/>
            <a:ahLst/>
            <a:cxnLst/>
            <a:rect l="l" t="t" r="r" b="b"/>
            <a:pathLst>
              <a:path w="7743949" h="6858000">
                <a:moveTo>
                  <a:pt x="956085" y="2071857"/>
                </a:moveTo>
                <a:cubicBezTo>
                  <a:pt x="956085" y="2071857"/>
                  <a:pt x="956085" y="2071857"/>
                  <a:pt x="4999548" y="2071857"/>
                </a:cubicBezTo>
                <a:cubicBezTo>
                  <a:pt x="5252811" y="2071857"/>
                  <a:pt x="5497339" y="2211072"/>
                  <a:pt x="5619604" y="2437296"/>
                </a:cubicBezTo>
                <a:cubicBezTo>
                  <a:pt x="5619604" y="2437296"/>
                  <a:pt x="5619604" y="2437296"/>
                  <a:pt x="7645701" y="5926372"/>
                </a:cubicBezTo>
                <a:cubicBezTo>
                  <a:pt x="7776699" y="6143896"/>
                  <a:pt x="7776699" y="6422327"/>
                  <a:pt x="7645701" y="6639850"/>
                </a:cubicBezTo>
                <a:cubicBezTo>
                  <a:pt x="7645701" y="6639850"/>
                  <a:pt x="7645701" y="6639850"/>
                  <a:pt x="7538856" y="6823844"/>
                </a:cubicBezTo>
                <a:lnTo>
                  <a:pt x="7519022" y="6858000"/>
                </a:lnTo>
                <a:lnTo>
                  <a:pt x="0" y="6858000"/>
                </a:lnTo>
                <a:lnTo>
                  <a:pt x="0" y="3003362"/>
                </a:lnTo>
                <a:lnTo>
                  <a:pt x="144017" y="2754282"/>
                </a:lnTo>
                <a:cubicBezTo>
                  <a:pt x="203181" y="2651956"/>
                  <a:pt x="264254" y="2546330"/>
                  <a:pt x="327296" y="2437296"/>
                </a:cubicBezTo>
                <a:cubicBezTo>
                  <a:pt x="458294" y="2211072"/>
                  <a:pt x="694090" y="2071857"/>
                  <a:pt x="956085" y="2071857"/>
                </a:cubicBezTo>
                <a:close/>
                <a:moveTo>
                  <a:pt x="6281397" y="1163923"/>
                </a:moveTo>
                <a:cubicBezTo>
                  <a:pt x="6281397" y="1163923"/>
                  <a:pt x="6281397" y="1163923"/>
                  <a:pt x="7148441" y="1163923"/>
                </a:cubicBezTo>
                <a:cubicBezTo>
                  <a:pt x="7202749" y="1163923"/>
                  <a:pt x="7255183" y="1193775"/>
                  <a:pt x="7281401" y="1242285"/>
                </a:cubicBezTo>
                <a:cubicBezTo>
                  <a:pt x="7281401" y="1242285"/>
                  <a:pt x="7281401" y="1242285"/>
                  <a:pt x="7715859" y="1990451"/>
                </a:cubicBezTo>
                <a:cubicBezTo>
                  <a:pt x="7743949" y="2037095"/>
                  <a:pt x="7743949" y="2096799"/>
                  <a:pt x="7715859" y="2143443"/>
                </a:cubicBezTo>
                <a:cubicBezTo>
                  <a:pt x="7715859" y="2143443"/>
                  <a:pt x="7715859" y="2143443"/>
                  <a:pt x="7281401" y="2891610"/>
                </a:cubicBezTo>
                <a:cubicBezTo>
                  <a:pt x="7255183" y="2940119"/>
                  <a:pt x="7202749" y="2969971"/>
                  <a:pt x="7148441" y="2969971"/>
                </a:cubicBezTo>
                <a:cubicBezTo>
                  <a:pt x="7148441" y="2969971"/>
                  <a:pt x="7148441" y="2969971"/>
                  <a:pt x="6281397" y="2969971"/>
                </a:cubicBezTo>
                <a:cubicBezTo>
                  <a:pt x="6225217" y="2969971"/>
                  <a:pt x="6174655" y="2940119"/>
                  <a:pt x="6146565" y="2891610"/>
                </a:cubicBezTo>
                <a:cubicBezTo>
                  <a:pt x="6146565" y="2891610"/>
                  <a:pt x="6146565" y="2891610"/>
                  <a:pt x="5713979" y="2143443"/>
                </a:cubicBezTo>
                <a:cubicBezTo>
                  <a:pt x="5685889" y="2096799"/>
                  <a:pt x="5685889" y="2037095"/>
                  <a:pt x="5713979" y="1990451"/>
                </a:cubicBezTo>
                <a:cubicBezTo>
                  <a:pt x="5713979" y="1990451"/>
                  <a:pt x="5713979" y="1990451"/>
                  <a:pt x="6146565" y="1242285"/>
                </a:cubicBezTo>
                <a:cubicBezTo>
                  <a:pt x="6174655" y="1193775"/>
                  <a:pt x="6225217" y="1163923"/>
                  <a:pt x="6281397" y="1163923"/>
                </a:cubicBezTo>
                <a:close/>
                <a:moveTo>
                  <a:pt x="0" y="0"/>
                </a:moveTo>
                <a:lnTo>
                  <a:pt x="6600525" y="0"/>
                </a:lnTo>
                <a:lnTo>
                  <a:pt x="6486618" y="196155"/>
                </a:lnTo>
                <a:cubicBezTo>
                  <a:pt x="6261242" y="584267"/>
                  <a:pt x="5994130" y="1044253"/>
                  <a:pt x="5677553" y="1589421"/>
                </a:cubicBezTo>
                <a:cubicBezTo>
                  <a:pt x="5555288" y="1815646"/>
                  <a:pt x="5310759" y="1954861"/>
                  <a:pt x="5057496" y="1954861"/>
                </a:cubicBezTo>
                <a:cubicBezTo>
                  <a:pt x="5057496" y="1954861"/>
                  <a:pt x="5057496" y="1954861"/>
                  <a:pt x="1014033" y="1954861"/>
                </a:cubicBezTo>
                <a:cubicBezTo>
                  <a:pt x="752038" y="1954861"/>
                  <a:pt x="516243" y="1815646"/>
                  <a:pt x="385244" y="1589421"/>
                </a:cubicBezTo>
                <a:cubicBezTo>
                  <a:pt x="385244" y="1589421"/>
                  <a:pt x="385244" y="1589421"/>
                  <a:pt x="69234" y="1042874"/>
                </a:cubicBezTo>
                <a:lnTo>
                  <a:pt x="0" y="923133"/>
                </a:lnTo>
                <a:close/>
              </a:path>
            </a:pathLst>
          </a:custGeom>
        </p:spPr>
      </p:pic>
      <p:sp>
        <p:nvSpPr>
          <p:cNvPr id="13" name="Content Placeholder 12">
            <a:extLst>
              <a:ext uri="{FF2B5EF4-FFF2-40B4-BE49-F238E27FC236}">
                <a16:creationId xmlns:a16="http://schemas.microsoft.com/office/drawing/2014/main" id="{BF43FE3F-C68E-41AA-9830-EEFF081A7465}"/>
              </a:ext>
            </a:extLst>
          </p:cNvPr>
          <p:cNvSpPr>
            <a:spLocks noGrp="1"/>
          </p:cNvSpPr>
          <p:nvPr>
            <p:ph idx="1"/>
          </p:nvPr>
        </p:nvSpPr>
        <p:spPr>
          <a:xfrm>
            <a:off x="7351875" y="2932247"/>
            <a:ext cx="4759071" cy="2389916"/>
          </a:xfrm>
        </p:spPr>
        <p:txBody>
          <a:bodyPr>
            <a:normAutofit/>
          </a:bodyPr>
          <a:lstStyle/>
          <a:p>
            <a:pPr marL="0" indent="0">
              <a:buNone/>
            </a:pPr>
            <a:r>
              <a:rPr lang="tr-TR" sz="1600" dirty="0">
                <a:solidFill>
                  <a:srgbClr val="202124"/>
                </a:solidFill>
                <a:latin typeface="Google Sans"/>
              </a:rPr>
              <a:t>  </a:t>
            </a:r>
            <a:r>
              <a:rPr lang="tr-TR" dirty="0">
                <a:solidFill>
                  <a:srgbClr val="202124"/>
                </a:solidFill>
                <a:latin typeface="Maiandra GD" panose="020E0502030308020204" pitchFamily="34" charset="0"/>
              </a:rPr>
              <a:t>T</a:t>
            </a:r>
            <a:r>
              <a:rPr lang="en-US" b="0" i="0" dirty="0">
                <a:solidFill>
                  <a:srgbClr val="202124"/>
                </a:solidFill>
                <a:effectLst/>
                <a:latin typeface="Maiandra GD" panose="020E0502030308020204" pitchFamily="34" charset="0"/>
              </a:rPr>
              <a:t>his is a dumbbell, but it has a difference from classical dumbbells.</a:t>
            </a:r>
            <a:endParaRPr lang="en-US" sz="2400" dirty="0">
              <a:latin typeface="Maiandra GD" panose="020E0502030308020204" pitchFamily="34" charset="0"/>
            </a:endParaRPr>
          </a:p>
        </p:txBody>
      </p:sp>
    </p:spTree>
    <p:extLst>
      <p:ext uri="{BB962C8B-B14F-4D97-AF65-F5344CB8AC3E}">
        <p14:creationId xmlns:p14="http://schemas.microsoft.com/office/powerpoint/2010/main" val="106774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E45BF13F-9E9E-4D66-A921-A8C8302E90FA}"/>
              </a:ext>
            </a:extLst>
          </p:cNvPr>
          <p:cNvSpPr>
            <a:spLocks noGrp="1"/>
          </p:cNvSpPr>
          <p:nvPr>
            <p:ph type="title"/>
          </p:nvPr>
        </p:nvSpPr>
        <p:spPr>
          <a:xfrm>
            <a:off x="890338" y="640080"/>
            <a:ext cx="3734014" cy="3566160"/>
          </a:xfrm>
        </p:spPr>
        <p:txBody>
          <a:bodyPr vert="horz" lIns="91440" tIns="45720" rIns="91440" bIns="45720" rtlCol="0" anchor="b">
            <a:normAutofit fontScale="90000"/>
          </a:bodyPr>
          <a:lstStyle/>
          <a:p>
            <a:r>
              <a:rPr lang="tr-TR" sz="2200" dirty="0"/>
              <a:t> </a:t>
            </a:r>
            <a:r>
              <a:rPr lang="en-US" sz="2200" dirty="0">
                <a:latin typeface="Maiandra GD" panose="020E0502030308020204" pitchFamily="34" charset="0"/>
              </a:rPr>
              <a:t>There is a rotating weight in it. This rotating weight on both sides</a:t>
            </a:r>
            <a:br>
              <a:rPr lang="en-US" sz="2200" dirty="0">
                <a:latin typeface="Maiandra GD" panose="020E0502030308020204" pitchFamily="34" charset="0"/>
              </a:rPr>
            </a:br>
            <a:r>
              <a:rPr lang="en-US" sz="2200" dirty="0">
                <a:latin typeface="Maiandra GD" panose="020E0502030308020204" pitchFamily="34" charset="0"/>
              </a:rPr>
              <a:t>the weights start to rotate thanks to the engine. This whole setup</a:t>
            </a:r>
            <a:br>
              <a:rPr lang="en-US" sz="2200" dirty="0">
                <a:latin typeface="Maiandra GD" panose="020E0502030308020204" pitchFamily="34" charset="0"/>
              </a:rPr>
            </a:br>
            <a:r>
              <a:rPr lang="en-US" sz="2200" dirty="0">
                <a:latin typeface="Maiandra GD" panose="020E0502030308020204" pitchFamily="34" charset="0"/>
              </a:rPr>
              <a:t>it changes the whole purpose.</a:t>
            </a:r>
            <a:br>
              <a:rPr lang="en-US" sz="2200" dirty="0">
                <a:latin typeface="Maiandra GD" panose="020E0502030308020204" pitchFamily="34" charset="0"/>
              </a:rPr>
            </a:br>
            <a:r>
              <a:rPr lang="en-US" sz="2200" dirty="0">
                <a:latin typeface="Maiandra GD" panose="020E0502030308020204" pitchFamily="34" charset="0"/>
              </a:rPr>
              <a:t>How fast we spin the discs in a two kilogram dumbbell</a:t>
            </a:r>
            <a:r>
              <a:rPr lang="tr-TR" sz="2200" dirty="0">
                <a:latin typeface="Maiandra GD" panose="020E0502030308020204" pitchFamily="34" charset="0"/>
              </a:rPr>
              <a:t> is</a:t>
            </a:r>
            <a:br>
              <a:rPr lang="en-US" sz="2200" dirty="0">
                <a:latin typeface="Maiandra GD" panose="020E0502030308020204" pitchFamily="34" charset="0"/>
              </a:rPr>
            </a:br>
            <a:r>
              <a:rPr lang="en-US" sz="2200" dirty="0">
                <a:latin typeface="Maiandra GD" panose="020E0502030308020204" pitchFamily="34" charset="0"/>
              </a:rPr>
              <a:t>turns into very different forces for example 10kg 15kg 20 kg</a:t>
            </a:r>
          </a:p>
        </p:txBody>
      </p:sp>
      <p:sp>
        <p:nvSpPr>
          <p:cNvPr id="19"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çerik Yer Tutucusu 4">
            <a:extLst>
              <a:ext uri="{FF2B5EF4-FFF2-40B4-BE49-F238E27FC236}">
                <a16:creationId xmlns:a16="http://schemas.microsoft.com/office/drawing/2014/main" id="{B18C97B9-78F6-4E93-A047-8EB9BD66367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303"/>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233808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B76D444-2756-434F-AE61-96D69830C1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çerik Yer Tutucusu 4" descr="metin, kişi, iç mekan, elektronik eşyalar içeren bir resim&#10;&#10;Açıklama otomatik olarak oluşturuldu">
            <a:extLst>
              <a:ext uri="{FF2B5EF4-FFF2-40B4-BE49-F238E27FC236}">
                <a16:creationId xmlns:a16="http://schemas.microsoft.com/office/drawing/2014/main" id="{85D1A64A-4DED-45C9-844B-0DA9F0D66806}"/>
              </a:ext>
            </a:extLst>
          </p:cNvPr>
          <p:cNvPicPr>
            <a:picLocks noChangeAspect="1"/>
          </p:cNvPicPr>
          <p:nvPr/>
        </p:nvPicPr>
        <p:blipFill rotWithShape="1">
          <a:blip r:embed="rId2">
            <a:extLst>
              <a:ext uri="{28A0092B-C50C-407E-A947-70E740481C1C}">
                <a14:useLocalDpi xmlns:a14="http://schemas.microsoft.com/office/drawing/2010/main" val="0"/>
              </a:ext>
            </a:extLst>
          </a:blip>
          <a:srcRect t="25807" r="-1" b="3216"/>
          <a:stretch/>
        </p:blipFill>
        <p:spPr>
          <a:xfrm>
            <a:off x="320040" y="320040"/>
            <a:ext cx="11548872" cy="4303462"/>
          </a:xfrm>
          <a:prstGeom prst="rect">
            <a:avLst/>
          </a:prstGeom>
        </p:spPr>
      </p:pic>
      <p:sp>
        <p:nvSpPr>
          <p:cNvPr id="14" name="Rectangle 13">
            <a:extLst>
              <a:ext uri="{FF2B5EF4-FFF2-40B4-BE49-F238E27FC236}">
                <a16:creationId xmlns:a16="http://schemas.microsoft.com/office/drawing/2014/main" id="{A27B6159-7734-4564-9E0F-C4BC43C36E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4782312"/>
            <a:ext cx="11548872" cy="1755648"/>
          </a:xfrm>
          <a:prstGeom prst="rect">
            <a:avLst/>
          </a:prstGeom>
          <a:solidFill>
            <a:schemeClr val="tx1">
              <a:alpha val="93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58C6933D-B4C5-4B3E-BCED-B34D663876D2}"/>
              </a:ext>
            </a:extLst>
          </p:cNvPr>
          <p:cNvSpPr>
            <a:spLocks noGrp="1"/>
          </p:cNvSpPr>
          <p:nvPr>
            <p:ph type="title"/>
          </p:nvPr>
        </p:nvSpPr>
        <p:spPr>
          <a:xfrm>
            <a:off x="841248" y="5009083"/>
            <a:ext cx="2889504" cy="1345997"/>
          </a:xfrm>
        </p:spPr>
        <p:txBody>
          <a:bodyPr anchor="ctr">
            <a:normAutofit/>
          </a:bodyPr>
          <a:lstStyle/>
          <a:p>
            <a:r>
              <a:rPr lang="tr-TR" sz="3600" dirty="0">
                <a:solidFill>
                  <a:schemeClr val="bg1"/>
                </a:solidFill>
              </a:rPr>
              <a:t>Product </a:t>
            </a:r>
            <a:r>
              <a:rPr lang="tr-TR" sz="3600" dirty="0" err="1">
                <a:solidFill>
                  <a:schemeClr val="bg1"/>
                </a:solidFill>
              </a:rPr>
              <a:t>Story</a:t>
            </a:r>
            <a:endParaRPr lang="tr-TR" sz="3600" dirty="0">
              <a:solidFill>
                <a:schemeClr val="bg1"/>
              </a:solidFill>
            </a:endParaRPr>
          </a:p>
        </p:txBody>
      </p:sp>
      <p:cxnSp>
        <p:nvCxnSpPr>
          <p:cNvPr id="16" name="Straight Connector 15">
            <a:extLst>
              <a:ext uri="{FF2B5EF4-FFF2-40B4-BE49-F238E27FC236}">
                <a16:creationId xmlns:a16="http://schemas.microsoft.com/office/drawing/2014/main" id="{E2FFB46B-05BC-4950-B18A-9593FDAE6E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4059936" y="5237979"/>
            <a:ext cx="0" cy="9144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sp>
        <p:nvSpPr>
          <p:cNvPr id="9" name="Content Placeholder 8">
            <a:extLst>
              <a:ext uri="{FF2B5EF4-FFF2-40B4-BE49-F238E27FC236}">
                <a16:creationId xmlns:a16="http://schemas.microsoft.com/office/drawing/2014/main" id="{C5286860-DB42-48CB-89F2-D7E585557A4D}"/>
              </a:ext>
            </a:extLst>
          </p:cNvPr>
          <p:cNvSpPr>
            <a:spLocks noGrp="1"/>
          </p:cNvSpPr>
          <p:nvPr>
            <p:ph idx="1"/>
          </p:nvPr>
        </p:nvSpPr>
        <p:spPr>
          <a:xfrm>
            <a:off x="4250437" y="4873841"/>
            <a:ext cx="7414812" cy="1589103"/>
          </a:xfrm>
        </p:spPr>
        <p:txBody>
          <a:bodyPr anchor="ctr">
            <a:normAutofit lnSpcReduction="10000"/>
          </a:bodyPr>
          <a:lstStyle/>
          <a:p>
            <a:pPr marL="0" indent="0">
              <a:buNone/>
            </a:pPr>
            <a:r>
              <a:rPr lang="tr-TR" sz="1700" dirty="0">
                <a:solidFill>
                  <a:schemeClr val="bg1"/>
                </a:solidFill>
              </a:rPr>
              <a:t> </a:t>
            </a:r>
            <a:r>
              <a:rPr lang="en-US" sz="2000" dirty="0">
                <a:solidFill>
                  <a:schemeClr val="bg1"/>
                </a:solidFill>
                <a:latin typeface="Maiandra GD" panose="020E0502030308020204" pitchFamily="34" charset="0"/>
              </a:rPr>
              <a:t>Let's imagine a utopian feature in sports equipment. What is the most basic fitness equipment? Of course Dumbbell</a:t>
            </a:r>
            <a:r>
              <a:rPr lang="tr-TR" sz="2000" dirty="0">
                <a:solidFill>
                  <a:schemeClr val="bg1"/>
                </a:solidFill>
                <a:latin typeface="Maiandra GD" panose="020E0502030308020204" pitchFamily="34" charset="0"/>
              </a:rPr>
              <a:t>. </a:t>
            </a:r>
            <a:r>
              <a:rPr lang="en-US" sz="2000" dirty="0">
                <a:solidFill>
                  <a:schemeClr val="bg1"/>
                </a:solidFill>
                <a:latin typeface="Maiandra GD" panose="020E0502030308020204" pitchFamily="34" charset="0"/>
              </a:rPr>
              <a:t>What do we want in dumbbells? We wish it was light. What do we want in dumbbells? We wish it was light. We also want it to feel heavy. Instead of struggling with gravity, we are struggling with the dynamics within the mass. </a:t>
            </a:r>
            <a:endParaRPr lang="en-US" sz="1700" dirty="0">
              <a:solidFill>
                <a:schemeClr val="bg1"/>
              </a:solidFill>
              <a:latin typeface="Maiandra GD" panose="020E0502030308020204" pitchFamily="34" charset="0"/>
            </a:endParaRPr>
          </a:p>
        </p:txBody>
      </p:sp>
    </p:spTree>
    <p:extLst>
      <p:ext uri="{BB962C8B-B14F-4D97-AF65-F5344CB8AC3E}">
        <p14:creationId xmlns:p14="http://schemas.microsoft.com/office/powerpoint/2010/main" val="2134573651"/>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4E4288A-DFC8-40A2-90E5-70E851A933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9AD93FD3-7DF2-4DC8-BD55-8B2EB5F63F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53579"/>
            <a:ext cx="8109718" cy="4604421"/>
          </a:xfrm>
          <a:custGeom>
            <a:avLst/>
            <a:gdLst>
              <a:gd name="connsiteX0" fmla="*/ 7381313 w 8109718"/>
              <a:gd name="connsiteY0" fmla="*/ 1839459 h 4604421"/>
              <a:gd name="connsiteX1" fmla="*/ 7381313 w 8109718"/>
              <a:gd name="connsiteY1" fmla="*/ 1853646 h 4604421"/>
              <a:gd name="connsiteX2" fmla="*/ 7379359 w 8109718"/>
              <a:gd name="connsiteY2" fmla="*/ 1846552 h 4604421"/>
              <a:gd name="connsiteX3" fmla="*/ 1321854 w 8109718"/>
              <a:gd name="connsiteY3" fmla="*/ 0 h 4604421"/>
              <a:gd name="connsiteX4" fmla="*/ 5365317 w 8109718"/>
              <a:gd name="connsiteY4" fmla="*/ 0 h 4604421"/>
              <a:gd name="connsiteX5" fmla="*/ 5985373 w 8109718"/>
              <a:gd name="connsiteY5" fmla="*/ 365439 h 4604421"/>
              <a:gd name="connsiteX6" fmla="*/ 8011470 w 8109718"/>
              <a:gd name="connsiteY6" fmla="*/ 3854515 h 4604421"/>
              <a:gd name="connsiteX7" fmla="*/ 8011470 w 8109718"/>
              <a:gd name="connsiteY7" fmla="*/ 4567993 h 4604421"/>
              <a:gd name="connsiteX8" fmla="*/ 7998115 w 8109718"/>
              <a:gd name="connsiteY8" fmla="*/ 4590992 h 4604421"/>
              <a:gd name="connsiteX9" fmla="*/ 7990317 w 8109718"/>
              <a:gd name="connsiteY9" fmla="*/ 4604421 h 4604421"/>
              <a:gd name="connsiteX10" fmla="*/ 0 w 8109718"/>
              <a:gd name="connsiteY10" fmla="*/ 4604421 h 4604421"/>
              <a:gd name="connsiteX11" fmla="*/ 0 w 8109718"/>
              <a:gd name="connsiteY11" fmla="*/ 1564110 h 4604421"/>
              <a:gd name="connsiteX12" fmla="*/ 27177 w 8109718"/>
              <a:gd name="connsiteY12" fmla="*/ 1517107 h 4604421"/>
              <a:gd name="connsiteX13" fmla="*/ 693065 w 8109718"/>
              <a:gd name="connsiteY13" fmla="*/ 365439 h 4604421"/>
              <a:gd name="connsiteX14" fmla="*/ 1321854 w 8109718"/>
              <a:gd name="connsiteY14" fmla="*/ 0 h 4604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109718" h="4604421">
                <a:moveTo>
                  <a:pt x="7381313" y="1839459"/>
                </a:moveTo>
                <a:lnTo>
                  <a:pt x="7381313" y="1853646"/>
                </a:lnTo>
                <a:lnTo>
                  <a:pt x="7379359" y="1846552"/>
                </a:lnTo>
                <a:close/>
                <a:moveTo>
                  <a:pt x="1321854" y="0"/>
                </a:moveTo>
                <a:cubicBezTo>
                  <a:pt x="1321854" y="0"/>
                  <a:pt x="1321854" y="0"/>
                  <a:pt x="5365317" y="0"/>
                </a:cubicBezTo>
                <a:cubicBezTo>
                  <a:pt x="5618580" y="0"/>
                  <a:pt x="5863108" y="139215"/>
                  <a:pt x="5985373" y="365439"/>
                </a:cubicBezTo>
                <a:cubicBezTo>
                  <a:pt x="5985373" y="365439"/>
                  <a:pt x="5985373" y="365439"/>
                  <a:pt x="8011470" y="3854515"/>
                </a:cubicBezTo>
                <a:cubicBezTo>
                  <a:pt x="8142468" y="4072039"/>
                  <a:pt x="8142468" y="4350470"/>
                  <a:pt x="8011470" y="4567993"/>
                </a:cubicBezTo>
                <a:cubicBezTo>
                  <a:pt x="8011470" y="4567993"/>
                  <a:pt x="8011470" y="4567993"/>
                  <a:pt x="7998115" y="4590992"/>
                </a:cubicBezTo>
                <a:lnTo>
                  <a:pt x="7990317" y="4604421"/>
                </a:lnTo>
                <a:lnTo>
                  <a:pt x="0" y="4604421"/>
                </a:lnTo>
                <a:lnTo>
                  <a:pt x="0" y="1564110"/>
                </a:lnTo>
                <a:lnTo>
                  <a:pt x="27177" y="1517107"/>
                </a:lnTo>
                <a:cubicBezTo>
                  <a:pt x="220245" y="1183191"/>
                  <a:pt x="440895" y="801574"/>
                  <a:pt x="693065" y="365439"/>
                </a:cubicBezTo>
                <a:cubicBezTo>
                  <a:pt x="824063" y="139215"/>
                  <a:pt x="1059859" y="0"/>
                  <a:pt x="1321854" y="0"/>
                </a:cubicBez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5">
            <a:extLst>
              <a:ext uri="{FF2B5EF4-FFF2-40B4-BE49-F238E27FC236}">
                <a16:creationId xmlns:a16="http://schemas.microsoft.com/office/drawing/2014/main" id="{956571CF-1434-4180-A385-D4AC63B626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276856" y="1827416"/>
            <a:ext cx="4418320" cy="3877280"/>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5080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Shape 13">
            <a:extLst>
              <a:ext uri="{FF2B5EF4-FFF2-40B4-BE49-F238E27FC236}">
                <a16:creationId xmlns:a16="http://schemas.microsoft.com/office/drawing/2014/main" id="{19D0EF7D-8D7F-4A18-A68B-92E2D44873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52343" y="825104"/>
            <a:ext cx="2926988" cy="2594434"/>
          </a:xfrm>
          <a:custGeom>
            <a:avLst/>
            <a:gdLst>
              <a:gd name="connsiteX0" fmla="*/ 853538 w 2991693"/>
              <a:gd name="connsiteY0" fmla="*/ 0 h 2651787"/>
              <a:gd name="connsiteX1" fmla="*/ 2141030 w 2991693"/>
              <a:gd name="connsiteY1" fmla="*/ 0 h 2651787"/>
              <a:gd name="connsiteX2" fmla="*/ 2324957 w 2991693"/>
              <a:gd name="connsiteY2" fmla="*/ 103466 h 2651787"/>
              <a:gd name="connsiteX3" fmla="*/ 2968702 w 2991693"/>
              <a:gd name="connsiteY3" fmla="*/ 1218596 h 2651787"/>
              <a:gd name="connsiteX4" fmla="*/ 2968702 w 2991693"/>
              <a:gd name="connsiteY4" fmla="*/ 1433192 h 2651787"/>
              <a:gd name="connsiteX5" fmla="*/ 2324957 w 2991693"/>
              <a:gd name="connsiteY5" fmla="*/ 2548321 h 2651787"/>
              <a:gd name="connsiteX6" fmla="*/ 2141030 w 2991693"/>
              <a:gd name="connsiteY6" fmla="*/ 2651787 h 2651787"/>
              <a:gd name="connsiteX7" fmla="*/ 853538 w 2991693"/>
              <a:gd name="connsiteY7" fmla="*/ 2651787 h 2651787"/>
              <a:gd name="connsiteX8" fmla="*/ 669612 w 2991693"/>
              <a:gd name="connsiteY8" fmla="*/ 2548321 h 2651787"/>
              <a:gd name="connsiteX9" fmla="*/ 25866 w 2991693"/>
              <a:gd name="connsiteY9" fmla="*/ 1433192 h 2651787"/>
              <a:gd name="connsiteX10" fmla="*/ 25866 w 2991693"/>
              <a:gd name="connsiteY10" fmla="*/ 1218596 h 2651787"/>
              <a:gd name="connsiteX11" fmla="*/ 669612 w 2991693"/>
              <a:gd name="connsiteY11" fmla="*/ 103466 h 2651787"/>
              <a:gd name="connsiteX12" fmla="*/ 853538 w 2991693"/>
              <a:gd name="connsiteY12" fmla="*/ 0 h 2651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1693" h="2651787">
                <a:moveTo>
                  <a:pt x="853538" y="0"/>
                </a:moveTo>
                <a:cubicBezTo>
                  <a:pt x="2141030" y="0"/>
                  <a:pt x="2141030" y="0"/>
                  <a:pt x="2141030" y="0"/>
                </a:cubicBezTo>
                <a:cubicBezTo>
                  <a:pt x="2206170" y="0"/>
                  <a:pt x="2290471" y="45985"/>
                  <a:pt x="2324957" y="103466"/>
                </a:cubicBezTo>
                <a:cubicBezTo>
                  <a:pt x="2968702" y="1218596"/>
                  <a:pt x="2968702" y="1218596"/>
                  <a:pt x="2968702" y="1218596"/>
                </a:cubicBezTo>
                <a:cubicBezTo>
                  <a:pt x="2999357" y="1279909"/>
                  <a:pt x="2999357" y="1371878"/>
                  <a:pt x="2968702" y="1433192"/>
                </a:cubicBezTo>
                <a:cubicBezTo>
                  <a:pt x="2324957" y="2548321"/>
                  <a:pt x="2324957" y="2548321"/>
                  <a:pt x="2324957" y="2548321"/>
                </a:cubicBezTo>
                <a:cubicBezTo>
                  <a:pt x="2290471" y="2605803"/>
                  <a:pt x="2206170" y="2651787"/>
                  <a:pt x="2141030" y="2651787"/>
                </a:cubicBezTo>
                <a:lnTo>
                  <a:pt x="853538" y="2651787"/>
                </a:lnTo>
                <a:cubicBezTo>
                  <a:pt x="784566" y="2651787"/>
                  <a:pt x="700266" y="2605803"/>
                  <a:pt x="669612" y="2548321"/>
                </a:cubicBezTo>
                <a:cubicBezTo>
                  <a:pt x="25866" y="1433192"/>
                  <a:pt x="25866" y="1433192"/>
                  <a:pt x="25866" y="1433192"/>
                </a:cubicBezTo>
                <a:cubicBezTo>
                  <a:pt x="-8621" y="1371878"/>
                  <a:pt x="-8621" y="1279909"/>
                  <a:pt x="25866" y="1218596"/>
                </a:cubicBezTo>
                <a:cubicBezTo>
                  <a:pt x="669612" y="103466"/>
                  <a:pt x="669612" y="103466"/>
                  <a:pt x="669612" y="103466"/>
                </a:cubicBezTo>
                <a:cubicBezTo>
                  <a:pt x="700266" y="45985"/>
                  <a:pt x="784566" y="0"/>
                  <a:pt x="853538" y="0"/>
                </a:cubicBezTo>
                <a:close/>
              </a:path>
            </a:pathLst>
          </a:custGeom>
          <a:solidFill>
            <a:schemeClr val="tx1">
              <a:lumMod val="85000"/>
              <a:lumOff val="15000"/>
              <a:alpha val="50000"/>
            </a:schemeClr>
          </a:solidFill>
          <a:ln w="508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16" name="Group 15">
            <a:extLst>
              <a:ext uri="{FF2B5EF4-FFF2-40B4-BE49-F238E27FC236}">
                <a16:creationId xmlns:a16="http://schemas.microsoft.com/office/drawing/2014/main" id="{C770F868-28FE-4B38-8FC7-E9C841B837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7830" y="567451"/>
            <a:ext cx="1128382" cy="847206"/>
            <a:chOff x="5307830" y="325570"/>
            <a:chExt cx="1128382" cy="847206"/>
          </a:xfrm>
        </p:grpSpPr>
        <p:sp>
          <p:nvSpPr>
            <p:cNvPr id="17" name="Freeform 5">
              <a:extLst>
                <a:ext uri="{FF2B5EF4-FFF2-40B4-BE49-F238E27FC236}">
                  <a16:creationId xmlns:a16="http://schemas.microsoft.com/office/drawing/2014/main" id="{3E5BF88F-B1F5-4A09-887A-B5CA246CACD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307830" y="577396"/>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18" name="Freeform 5">
              <a:extLst>
                <a:ext uri="{FF2B5EF4-FFF2-40B4-BE49-F238E27FC236}">
                  <a16:creationId xmlns:a16="http://schemas.microsoft.com/office/drawing/2014/main" id="{D8984A5C-991A-40D3-A4C9-7E0DCA2A7A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85720" y="325570"/>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sp>
        <p:nvSpPr>
          <p:cNvPr id="3" name="İçerik Yer Tutucusu 2">
            <a:extLst>
              <a:ext uri="{FF2B5EF4-FFF2-40B4-BE49-F238E27FC236}">
                <a16:creationId xmlns:a16="http://schemas.microsoft.com/office/drawing/2014/main" id="{A80FAAF4-12D7-4E3C-BEFA-BFABB4417834}"/>
              </a:ext>
            </a:extLst>
          </p:cNvPr>
          <p:cNvSpPr>
            <a:spLocks noGrp="1"/>
          </p:cNvSpPr>
          <p:nvPr>
            <p:ph idx="1"/>
          </p:nvPr>
        </p:nvSpPr>
        <p:spPr>
          <a:xfrm>
            <a:off x="965199" y="2912937"/>
            <a:ext cx="4741917" cy="3093546"/>
          </a:xfrm>
        </p:spPr>
        <p:txBody>
          <a:bodyPr>
            <a:normAutofit/>
          </a:bodyPr>
          <a:lstStyle/>
          <a:p>
            <a:pPr marL="0" indent="0">
              <a:buNone/>
            </a:pPr>
            <a:r>
              <a:rPr lang="en-US" sz="2400">
                <a:solidFill>
                  <a:schemeClr val="bg1"/>
                </a:solidFill>
              </a:rPr>
              <a:t>This project is currently fully prototype.</a:t>
            </a:r>
            <a:r>
              <a:rPr lang="tr-TR" sz="2400">
                <a:solidFill>
                  <a:schemeClr val="bg1"/>
                </a:solidFill>
              </a:rPr>
              <a:t> </a:t>
            </a:r>
            <a:r>
              <a:rPr lang="en-US" sz="2400">
                <a:solidFill>
                  <a:schemeClr val="bg1"/>
                </a:solidFill>
              </a:rPr>
              <a:t>In other words, the cost and sale of the project are not yet clear. At the same time, its durability, what happens when it falls to the ground is still unclear. But this project I believe will surely take its place on the shelves one day.</a:t>
            </a:r>
            <a:endParaRPr lang="tr-TR" sz="2400">
              <a:solidFill>
                <a:schemeClr val="bg1"/>
              </a:solidFill>
            </a:endParaRPr>
          </a:p>
        </p:txBody>
      </p:sp>
    </p:spTree>
    <p:extLst>
      <p:ext uri="{BB962C8B-B14F-4D97-AF65-F5344CB8AC3E}">
        <p14:creationId xmlns:p14="http://schemas.microsoft.com/office/powerpoint/2010/main" val="207225042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230</Words>
  <Application>Microsoft Office PowerPoint</Application>
  <PresentationFormat>Geniş ekran</PresentationFormat>
  <Paragraphs>10</Paragraphs>
  <Slides>5</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5</vt:i4>
      </vt:variant>
    </vt:vector>
  </HeadingPairs>
  <TitlesOfParts>
    <vt:vector size="11" baseType="lpstr">
      <vt:lpstr>Arial</vt:lpstr>
      <vt:lpstr>Calibri</vt:lpstr>
      <vt:lpstr>Calibri Light</vt:lpstr>
      <vt:lpstr>Google Sans</vt:lpstr>
      <vt:lpstr>Maiandra GD</vt:lpstr>
      <vt:lpstr>Office Teması</vt:lpstr>
      <vt:lpstr>Gyro Dumbell</vt:lpstr>
      <vt:lpstr>PowerPoint Sunusu</vt:lpstr>
      <vt:lpstr> There is a rotating weight in it. This rotating weight on both sides the weights start to rotate thanks to the engine. This whole setup it changes the whole purpose. How fast we spin the discs in a two kilogram dumbbell is turns into very different forces for example 10kg 15kg 20 kg</vt:lpstr>
      <vt:lpstr>Product Story</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Gyro Dumbell</dc:title>
  <dc:creator>12328</dc:creator>
  <cp:lastModifiedBy>12328</cp:lastModifiedBy>
  <cp:revision>1</cp:revision>
  <dcterms:created xsi:type="dcterms:W3CDTF">2021-01-27T20:43:09Z</dcterms:created>
  <dcterms:modified xsi:type="dcterms:W3CDTF">2021-01-27T20:48:37Z</dcterms:modified>
</cp:coreProperties>
</file>