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9" r:id="rId2"/>
    <p:sldId id="290" r:id="rId3"/>
    <p:sldId id="284" r:id="rId4"/>
    <p:sldId id="291" r:id="rId5"/>
    <p:sldId id="271" r:id="rId6"/>
    <p:sldId id="272" r:id="rId7"/>
    <p:sldId id="292" r:id="rId8"/>
    <p:sldId id="273" r:id="rId9"/>
    <p:sldId id="274" r:id="rId10"/>
    <p:sldId id="293" r:id="rId11"/>
    <p:sldId id="275" r:id="rId12"/>
    <p:sldId id="276" r:id="rId13"/>
    <p:sldId id="294" r:id="rId14"/>
    <p:sldId id="277" r:id="rId15"/>
    <p:sldId id="278" r:id="rId16"/>
    <p:sldId id="295" r:id="rId17"/>
    <p:sldId id="280" r:id="rId18"/>
    <p:sldId id="281" r:id="rId19"/>
    <p:sldId id="296" r:id="rId20"/>
    <p:sldId id="282" r:id="rId21"/>
    <p:sldId id="297" r:id="rId22"/>
    <p:sldId id="279" r:id="rId23"/>
    <p:sldId id="269" r:id="rId24"/>
    <p:sldId id="270" r:id="rId25"/>
    <p:sldId id="298" r:id="rId26"/>
    <p:sldId id="256" r:id="rId27"/>
    <p:sldId id="265" r:id="rId28"/>
    <p:sldId id="257" r:id="rId29"/>
    <p:sldId id="261" r:id="rId30"/>
    <p:sldId id="260" r:id="rId31"/>
    <p:sldId id="263" r:id="rId32"/>
    <p:sldId id="264" r:id="rId33"/>
    <p:sldId id="300" r:id="rId34"/>
    <p:sldId id="283" r:id="rId35"/>
    <p:sldId id="302" r:id="rId36"/>
    <p:sldId id="285" r:id="rId37"/>
    <p:sldId id="301" r:id="rId38"/>
    <p:sldId id="287" r:id="rId39"/>
    <p:sldId id="304" r:id="rId40"/>
    <p:sldId id="303" r:id="rId41"/>
    <p:sldId id="288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5" autoAdjust="0"/>
    <p:restoredTop sz="93253" autoAdjust="0"/>
  </p:normalViewPr>
  <p:slideViewPr>
    <p:cSldViewPr>
      <p:cViewPr varScale="1">
        <p:scale>
          <a:sx n="94" d="100"/>
          <a:sy n="94" d="100"/>
        </p:scale>
        <p:origin x="-4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7104-0D81-4323-87AC-79FAC316557F}" type="datetimeFigureOut">
              <a:rPr lang="pl-PL" smtClean="0"/>
              <a:pPr/>
              <a:t>2016-05-31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A096D8-C982-4755-B9CC-2245BD5354E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7104-0D81-4323-87AC-79FAC316557F}" type="datetimeFigureOut">
              <a:rPr lang="pl-PL" smtClean="0"/>
              <a:pPr/>
              <a:t>2016-05-31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96D8-C982-4755-B9CC-2245BD5354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7104-0D81-4323-87AC-79FAC316557F}" type="datetimeFigureOut">
              <a:rPr lang="pl-PL" smtClean="0"/>
              <a:pPr/>
              <a:t>2016-05-31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96D8-C982-4755-B9CC-2245BD5354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B17104-0D81-4323-87AC-79FAC316557F}" type="datetimeFigureOut">
              <a:rPr lang="pl-PL" smtClean="0"/>
              <a:pPr/>
              <a:t>2016-05-31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4A096D8-C982-4755-B9CC-2245BD5354E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7104-0D81-4323-87AC-79FAC316557F}" type="datetimeFigureOut">
              <a:rPr lang="pl-PL" smtClean="0"/>
              <a:pPr/>
              <a:t>2016-05-31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96D8-C982-4755-B9CC-2245BD5354E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7104-0D81-4323-87AC-79FAC316557F}" type="datetimeFigureOut">
              <a:rPr lang="pl-PL" smtClean="0"/>
              <a:pPr/>
              <a:t>2016-05-31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96D8-C982-4755-B9CC-2245BD5354E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96D8-C982-4755-B9CC-2245BD5354E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7104-0D81-4323-87AC-79FAC316557F}" type="datetimeFigureOut">
              <a:rPr lang="pl-PL" smtClean="0"/>
              <a:pPr/>
              <a:t>2016-05-31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oliniow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oliniow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7104-0D81-4323-87AC-79FAC316557F}" type="datetimeFigureOut">
              <a:rPr lang="pl-PL" smtClean="0"/>
              <a:pPr/>
              <a:t>2016-05-31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96D8-C982-4755-B9CC-2245BD5354E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7104-0D81-4323-87AC-79FAC316557F}" type="datetimeFigureOut">
              <a:rPr lang="pl-PL" smtClean="0"/>
              <a:pPr/>
              <a:t>2016-05-31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96D8-C982-4755-B9CC-2245BD5354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B17104-0D81-4323-87AC-79FAC316557F}" type="datetimeFigureOut">
              <a:rPr lang="pl-PL" smtClean="0"/>
              <a:pPr/>
              <a:t>2016-05-31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A096D8-C982-4755-B9CC-2245BD5354E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7104-0D81-4323-87AC-79FAC316557F}" type="datetimeFigureOut">
              <a:rPr lang="pl-PL" smtClean="0"/>
              <a:pPr/>
              <a:t>2016-05-31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A096D8-C982-4755-B9CC-2245BD5354E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AB17104-0D81-4323-87AC-79FAC316557F}" type="datetimeFigureOut">
              <a:rPr lang="pl-PL" smtClean="0"/>
              <a:pPr/>
              <a:t>2016-05-31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4A096D8-C982-4755-B9CC-2245BD5354E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file:///C:\Users\User3\Desktop\Erasmus\Young%20Again.mp3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na%20stron&#281;%20szko&#322;y\Erasmus\Young%20Again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22811" y="1268760"/>
            <a:ext cx="58342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Zespół </a:t>
            </a:r>
            <a:r>
              <a:rPr lang="pl-PL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Szkół Nr </a:t>
            </a:r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 </a:t>
            </a:r>
          </a:p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 Starej Wsi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15616" y="3573016"/>
            <a:ext cx="69480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Healthy Herbs Outlook</a:t>
            </a:r>
            <a:endParaRPr lang="pl-PL" sz="4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Young Agai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429652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5536" y="1844824"/>
            <a:ext cx="84066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Voting for the project’s Logo </a:t>
            </a:r>
            <a:endParaRPr lang="en-US" sz="32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When was the 1st short-term exchange of groups  in Turkey in December at the same time in Poland students were voting for the best project’s Logo.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This </a:t>
            </a:r>
            <a:r>
              <a:rPr lang="en-US" sz="3200" dirty="0">
                <a:solidFill>
                  <a:srgbClr val="FFFF00"/>
                </a:solidFill>
              </a:rPr>
              <a:t>time won Logo from Romania painted by Iulia Milea.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 KK\Desktop\przebrane pAWEł\20151201_081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6" name="Picture 4" descr="C:\Users\Admin KK\Desktop\przebrane pAWEł\20151201_095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7" name="Picture 5" descr="C:\Users\Admin KK\Desktop\przebrane pAWEł\20151201_095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62678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 KK\Desktop\przebrane pAWEł\20151201_110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9219" name="Picture 3" descr="C:\Users\Admin KK\Desktop\przebrane pAWEł\20151201_110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20" name="Picture 4" descr="C:\Users\Admin KK\Desktop\przebrane pAWEł\20151201_113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21" name="Picture 5" descr="C:\Users\Admin KK\Desktop\przebrane pAWEł\20151201_1133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91137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9512" y="1988840"/>
            <a:ext cx="87312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The workshop </a:t>
            </a:r>
            <a:endParaRPr lang="pl-PL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One </a:t>
            </a:r>
            <a:r>
              <a:rPr lang="en-US" sz="3200" dirty="0">
                <a:solidFill>
                  <a:srgbClr val="FFFF00"/>
                </a:solidFill>
              </a:rPr>
              <a:t>day after school students were drinking herb tea and presenting to others some herbs. They were doing a quiz and a lot of interesting tasks which prepared students from the 2nd class.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 KK\Desktop\przebrane pAWEł\20151208_142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253" y="834133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43" name="Picture 3" descr="C:\Users\Admin KK\Desktop\przebrane pAWEł\20151208_142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4877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44" name="Picture 4" descr="C:\Users\Admin KK\Desktop\przebrane pAWEł\20151208_142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253" y="3645024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45" name="Picture 5" descr="C:\Users\Admin KK\Desktop\przebrane pAWEł\20151208_1429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82651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dmin KK\Desktop\przebrane pAWEł\20151208_150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6563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1268" name="Picture 4" descr="C:\Users\Admin KK\Desktop\przebrane pAWEł\20151208_150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56563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269" name="Picture 5" descr="C:\Users\Admin KK\Desktop\przebrane pAWEł\20151208_150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270" name="Picture 6" descr="C:\Users\Admin KK\Desktop\przebrane pAWEł\20151208_150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7399" y="1654323"/>
            <a:ext cx="586422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893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528" y="2060848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A herbalist at school </a:t>
            </a:r>
            <a:endParaRPr lang="pl-PL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Girls </a:t>
            </a:r>
            <a:r>
              <a:rPr lang="en-US" sz="3200" dirty="0">
                <a:solidFill>
                  <a:srgbClr val="FFFF00"/>
                </a:solidFill>
              </a:rPr>
              <a:t>from 6th grade wrote an Invitation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for </a:t>
            </a:r>
            <a:r>
              <a:rPr lang="en-US" sz="3200" dirty="0">
                <a:solidFill>
                  <a:srgbClr val="FFFF00"/>
                </a:solidFill>
              </a:rPr>
              <a:t>Mrs.  Maria. She is an old woman from our village who saved many </a:t>
            </a:r>
            <a:r>
              <a:rPr lang="en-US" sz="3200" dirty="0" smtClean="0">
                <a:solidFill>
                  <a:srgbClr val="FFFF00"/>
                </a:solidFill>
              </a:rPr>
              <a:t>people</a:t>
            </a:r>
            <a:r>
              <a:rPr lang="pl-PL" sz="3200" dirty="0" smtClean="0">
                <a:solidFill>
                  <a:srgbClr val="FFFF00"/>
                </a:solidFill>
              </a:rPr>
              <a:t>’s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life </a:t>
            </a:r>
            <a:r>
              <a:rPr lang="en-US" sz="3200" dirty="0" smtClean="0">
                <a:solidFill>
                  <a:srgbClr val="FFFF00"/>
                </a:solidFill>
              </a:rPr>
              <a:t>because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she knows how to use her knowledge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of  </a:t>
            </a:r>
            <a:r>
              <a:rPr lang="en-US" sz="3200" dirty="0">
                <a:solidFill>
                  <a:srgbClr val="FFFF00"/>
                </a:solidFill>
              </a:rPr>
              <a:t>herbal medicine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 KK\Desktop\przebrane pAWEł\20160111_081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760000" cy="32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 KK\Desktop\przebrane pAWEł\20160111_090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01008"/>
            <a:ext cx="5760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33408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 KK\Desktop\prezentacja\20160114_083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469" y="692696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1" name="Picture 3" descr="C:\Users\Admin KK\Desktop\prezentacja\20160114_083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C:\Users\Admin KK\Desktop\prezentacja\20160114_084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469" y="4077072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3" name="Picture 5" descr="C:\Users\Admin KK\Desktop\prezentacja\20160114_0842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4" name="Picture 6" descr="C:\Users\Admin KK\Desktop\prezentacja\20160114_0835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7468" y="2213760"/>
            <a:ext cx="4320000" cy="243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50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528" y="2276872"/>
            <a:ext cx="8550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The ICT lesson </a:t>
            </a:r>
            <a:endParaRPr lang="pl-PL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Students </a:t>
            </a:r>
            <a:r>
              <a:rPr lang="en-US" sz="3200" dirty="0">
                <a:solidFill>
                  <a:srgbClr val="FFFF00"/>
                </a:solidFill>
              </a:rPr>
              <a:t>were looking for some </a:t>
            </a:r>
            <a:r>
              <a:rPr lang="en-US" sz="3200" dirty="0" smtClean="0">
                <a:solidFill>
                  <a:srgbClr val="FFFF00"/>
                </a:solidFill>
              </a:rPr>
              <a:t>information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on the Internet about herbs.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Next </a:t>
            </a:r>
            <a:r>
              <a:rPr lang="en-US" sz="3200" dirty="0">
                <a:solidFill>
                  <a:srgbClr val="FFFF00"/>
                </a:solidFill>
              </a:rPr>
              <a:t>they made a presentation about herbs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for </a:t>
            </a:r>
            <a:r>
              <a:rPr lang="en-US" sz="3200" dirty="0">
                <a:solidFill>
                  <a:srgbClr val="FFFF00"/>
                </a:solidFill>
              </a:rPr>
              <a:t>younger pupils.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87624" y="1556792"/>
            <a:ext cx="61926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On  Facebook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Polish students are trying </a:t>
            </a:r>
            <a:endParaRPr lang="pl-PL" sz="3600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to </a:t>
            </a:r>
            <a:r>
              <a:rPr lang="en-US" sz="3600" dirty="0">
                <a:solidFill>
                  <a:srgbClr val="FFFF00"/>
                </a:solidFill>
              </a:rPr>
              <a:t>be in touch with students from Lithuania before  meeting in June.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 KK\Desktop\prezentacja\IMG-20160204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992" y="691597"/>
            <a:ext cx="4320000" cy="243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 KK\Desktop\prezentacja\IMG-20160204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213" y="691597"/>
            <a:ext cx="4320000" cy="243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 KK\Desktop\prezentacja\IMG-20160206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992" y="3861048"/>
            <a:ext cx="4320000" cy="243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 KK\Desktop\prezentacja\IMG-20160206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213" y="3861048"/>
            <a:ext cx="4320000" cy="243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340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7544" y="2276872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The  Art </a:t>
            </a:r>
            <a:r>
              <a:rPr lang="en-US" sz="3200" b="1" dirty="0" smtClean="0">
                <a:solidFill>
                  <a:srgbClr val="FFFF00"/>
                </a:solidFill>
              </a:rPr>
              <a:t>lesson</a:t>
            </a:r>
            <a:endParaRPr lang="en-US" sz="32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Students were painting herbs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which </a:t>
            </a:r>
            <a:r>
              <a:rPr lang="en-US" sz="3200" dirty="0">
                <a:solidFill>
                  <a:srgbClr val="FFFF00"/>
                </a:solidFill>
              </a:rPr>
              <a:t>they can find on the meadows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next </a:t>
            </a:r>
            <a:r>
              <a:rPr lang="en-US" sz="3200" dirty="0">
                <a:solidFill>
                  <a:srgbClr val="FFFF00"/>
                </a:solidFill>
              </a:rPr>
              <a:t>to their houses or in the garden.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Admin KK\Desktop\przebrane pAWEł\20160209_114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04328" cy="4896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05007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 KK\Desktop\screne przebrane\Anonim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0655" y="201594"/>
            <a:ext cx="2617793" cy="36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 KK\Desktop\screne przebrane\Anonim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5151" y="201594"/>
            <a:ext cx="2617793" cy="36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 KK\Desktop\screne przebrane\Anonim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0655" y="3297938"/>
            <a:ext cx="2617793" cy="36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 KK\Desktop\screne przebrane\Anonim2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5151" y="3297937"/>
            <a:ext cx="2617793" cy="36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576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 KK\Desktop\screne przebrane\Anonim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91880" y="332657"/>
            <a:ext cx="2225124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 KK\Desktop\screne przebrane\Anonim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59751" y="3573017"/>
            <a:ext cx="2225124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 KK\Desktop\screne przebrane\Anonim2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9751" y="332656"/>
            <a:ext cx="2225124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 KK\Desktop\screne przebrane\Krzysztof Bugajski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91880" y="3573016"/>
            <a:ext cx="2225124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 KK\Desktop\screne przebrane\Justyna Bugajska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5615" y="3573018"/>
            <a:ext cx="2225124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 KK\Desktop\screne przebrane\Julia Mól00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5616" y="332656"/>
            <a:ext cx="2225124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323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35790" y="1988840"/>
            <a:ext cx="89900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The  exhibition of </a:t>
            </a:r>
            <a:r>
              <a:rPr lang="en-US" sz="3200" b="1" dirty="0" smtClean="0">
                <a:solidFill>
                  <a:srgbClr val="FFFF00"/>
                </a:solidFill>
              </a:rPr>
              <a:t>herb</a:t>
            </a:r>
            <a:r>
              <a:rPr lang="en-US" sz="3200" dirty="0" smtClean="0">
                <a:solidFill>
                  <a:srgbClr val="FFFF00"/>
                </a:solidFill>
              </a:rPr>
              <a:t>s</a:t>
            </a:r>
            <a:endParaRPr lang="en-US" sz="32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Karolina and Marta prepared an </a:t>
            </a:r>
            <a:r>
              <a:rPr lang="en-US" sz="3200" dirty="0" smtClean="0">
                <a:solidFill>
                  <a:srgbClr val="FFFF00"/>
                </a:solidFill>
              </a:rPr>
              <a:t>exhibition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in the school’s library for pupils.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The </a:t>
            </a:r>
            <a:r>
              <a:rPr lang="en-US" sz="3200" dirty="0">
                <a:solidFill>
                  <a:srgbClr val="FFFF00"/>
                </a:solidFill>
              </a:rPr>
              <a:t>exhibition is still </a:t>
            </a:r>
            <a:r>
              <a:rPr lang="en-US" sz="3200" dirty="0" smtClean="0">
                <a:solidFill>
                  <a:srgbClr val="FFFF00"/>
                </a:solidFill>
              </a:rPr>
              <a:t>available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for all school’s students and for parents </a:t>
            </a:r>
            <a:r>
              <a:rPr lang="en-US" sz="3200" dirty="0" smtClean="0">
                <a:solidFill>
                  <a:srgbClr val="FFFF00"/>
                </a:solidFill>
              </a:rPr>
              <a:t>too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karby beskidzkiej miedzy - wystawa\IMG_3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184" y="836712"/>
            <a:ext cx="3600400" cy="27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karby beskidzkiej miedzy - wystawa\IMG_35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5616" y="836712"/>
            <a:ext cx="3600400" cy="27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Skarby beskidzkiej miedzy - wystawa\IMG_3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Skarby beskidzkiej miedzy - wystawa\IMG_35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7579" y="3789040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117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 KK\Desktop\Nowy folder\20160209_114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68548" y="1952642"/>
            <a:ext cx="4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 KK\Desktop\Nowy folder\20160209_114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63412" y="1958719"/>
            <a:ext cx="4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 KK\Desktop\Nowy folder\20160209_114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89512" y="1958719"/>
            <a:ext cx="4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59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Skarby beskidzkiej miedzy - wystawa\IMG_3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678" y="874440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Skarby beskidzkiej miedzy - wystawa\IMG_35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Skarby beskidzkiej miedzy - wystawa\IMG_35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678" y="3861048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Skarby beskidzkiej miedzy - wystawa\IMG_3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907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Skarby beskidzkiej miedzy - wystawa\IMG_3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Skarby beskidzkiej miedzy - wystawa\IMG_3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494" y="476672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:\Skarby beskidzkiej miedzy - wystawa\IMG_36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F:\Skarby beskidzkiej miedzy - wystawa\IMG_36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494" y="3501008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F:\Skarby beskidzkiej miedzy - wystawa\IMG_36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9906" y="2079000"/>
            <a:ext cx="3600000" cy="27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953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 KK\Downloads\12714239_776860402446335_103648060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08720"/>
            <a:ext cx="2808000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 KK\Downloads\12736295_776860389113003_15059261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2808000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 KK\Downloads\12053254_776860399113002_2057145573_n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08720"/>
            <a:ext cx="2808000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868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Skarby beskidzkiej miedzy - wystawa\IMG_3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547" y="476672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Skarby beskidzkiej miedzy - wystawa\IMG_3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Skarby beskidzkiej miedzy - wystawa\IMG_36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547" y="3501008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Skarby beskidzkiej miedzy - wystawa\IMG_36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929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Skarby beskidzkiej miedzy - wystawa\IMG_3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Skarby beskidzkiej miedzy - wystawa\IMG_3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Skarby beskidzkiej miedzy - wystawa\IMG_36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Skarby beskidzkiej miedzy - wystawa\IMG_36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623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Skarby beskidzkiej miedzy - wystawa\IMG_3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Skarby beskidzkiej miedzy - wystawa\IMG_36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5274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Skarby beskidzkiej miedzy - wystawa\IMG_3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5274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Skarby beskidzkiej miedzy - wystawa\IMG_36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:\Skarby beskidzkiej miedzy - wystawa\IMG_36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3118" y="2299815"/>
            <a:ext cx="2160000" cy="28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810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11560" y="2204864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The Science lesson </a:t>
            </a:r>
            <a:endParaRPr lang="pl-PL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After </a:t>
            </a:r>
            <a:r>
              <a:rPr lang="en-US" sz="3200" dirty="0">
                <a:solidFill>
                  <a:srgbClr val="FFFF00"/>
                </a:solidFill>
              </a:rPr>
              <a:t>school </a:t>
            </a:r>
            <a:r>
              <a:rPr lang="en-US" sz="3200" dirty="0" smtClean="0">
                <a:solidFill>
                  <a:srgbClr val="FFFF00"/>
                </a:solidFill>
              </a:rPr>
              <a:t>on</a:t>
            </a:r>
            <a:r>
              <a:rPr lang="pl-PL" sz="3200" dirty="0" smtClean="0">
                <a:solidFill>
                  <a:srgbClr val="FFFF00"/>
                </a:solidFill>
              </a:rPr>
              <a:t>c</a:t>
            </a:r>
            <a:r>
              <a:rPr lang="en-US" sz="3200" dirty="0" smtClean="0">
                <a:solidFill>
                  <a:srgbClr val="FFFF00"/>
                </a:solidFill>
              </a:rPr>
              <a:t>e </a:t>
            </a:r>
            <a:r>
              <a:rPr lang="en-US" sz="3200" dirty="0">
                <a:solidFill>
                  <a:srgbClr val="FFFF00"/>
                </a:solidFill>
              </a:rPr>
              <a:t>a week students have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an extra science lesson.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This </a:t>
            </a:r>
            <a:r>
              <a:rPr lang="en-US" sz="3200" dirty="0">
                <a:solidFill>
                  <a:srgbClr val="FFFF00"/>
                </a:solidFill>
              </a:rPr>
              <a:t>time they are watching carefully herbs under microscopes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 KK\Desktop\Nowy folder\P_20160216_142933_1_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998397"/>
            <a:ext cx="2430000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 KK\Desktop\Nowy folder\P_20160216_142946_1_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32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 KK\Desktop\Nowy folder\P_20160216_142920_1_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32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272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39552" y="1556792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The extra English lesson </a:t>
            </a:r>
            <a:endParaRPr lang="pl-PL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Students </a:t>
            </a:r>
            <a:r>
              <a:rPr lang="en-US" sz="3200" dirty="0">
                <a:solidFill>
                  <a:srgbClr val="FFFF00"/>
                </a:solidFill>
              </a:rPr>
              <a:t>who will visit in the future </a:t>
            </a:r>
            <a:r>
              <a:rPr lang="en-US" sz="3200" dirty="0" smtClean="0">
                <a:solidFill>
                  <a:srgbClr val="FFFF00"/>
                </a:solidFill>
              </a:rPr>
              <a:t>schools</a:t>
            </a:r>
            <a:r>
              <a:rPr lang="pl-PL" sz="3200" dirty="0" smtClean="0">
                <a:solidFill>
                  <a:srgbClr val="FFFF00"/>
                </a:solidFill>
              </a:rPr>
              <a:t> </a:t>
            </a:r>
            <a:r>
              <a:rPr lang="pl-PL" sz="3200" dirty="0" err="1" smtClean="0">
                <a:solidFill>
                  <a:srgbClr val="FFFF00"/>
                </a:solidFill>
              </a:rPr>
              <a:t>in</a:t>
            </a:r>
            <a:r>
              <a:rPr lang="pl-PL" sz="3200" dirty="0" smtClean="0">
                <a:solidFill>
                  <a:srgbClr val="FFFF00"/>
                </a:solidFill>
              </a:rPr>
              <a:t>  </a:t>
            </a:r>
            <a:r>
              <a:rPr lang="en-US" sz="3200" dirty="0" smtClean="0">
                <a:solidFill>
                  <a:srgbClr val="FFFF00"/>
                </a:solidFill>
              </a:rPr>
              <a:t>Lithuania</a:t>
            </a:r>
            <a:r>
              <a:rPr lang="en-US" sz="3200" dirty="0">
                <a:solidFill>
                  <a:srgbClr val="FFFF00"/>
                </a:solidFill>
              </a:rPr>
              <a:t>, Cyprus and </a:t>
            </a:r>
            <a:r>
              <a:rPr lang="en-US" sz="3200" dirty="0" smtClean="0">
                <a:solidFill>
                  <a:srgbClr val="FFFF00"/>
                </a:solidFill>
              </a:rPr>
              <a:t>Romania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are trying to prepare before the short-term exchange of groups  because they know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how </a:t>
            </a:r>
            <a:r>
              <a:rPr lang="en-US" sz="3200" dirty="0">
                <a:solidFill>
                  <a:srgbClr val="FFFF00"/>
                </a:solidFill>
              </a:rPr>
              <a:t>important is English abroad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where </a:t>
            </a:r>
            <a:r>
              <a:rPr lang="en-US" sz="3200" dirty="0">
                <a:solidFill>
                  <a:srgbClr val="FFFF00"/>
                </a:solidFill>
              </a:rPr>
              <a:t>no one speaks Polish.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 KK\Desktop\Nowy folder\20160218_141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992" y="925296"/>
            <a:ext cx="432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 KK\Desktop\Nowy folder\20160218_141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32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 KK\Desktop\Nowy folder\20160218_142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32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 KK\Desktop\Nowy folder\20160218_1429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992" y="3573016"/>
            <a:ext cx="432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 KK\Desktop\Nowy folder\20160218_1432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3728" y="2204864"/>
            <a:ext cx="4608512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685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83568" y="1988840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The extra English lesson </a:t>
            </a:r>
            <a:endParaRPr lang="pl-PL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Also </a:t>
            </a:r>
            <a:r>
              <a:rPr lang="en-US" sz="3200" dirty="0">
                <a:solidFill>
                  <a:srgbClr val="FFFF00"/>
                </a:solidFill>
              </a:rPr>
              <a:t>they are trying to be ready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before </a:t>
            </a:r>
            <a:r>
              <a:rPr lang="en-US" sz="3200" dirty="0">
                <a:solidFill>
                  <a:srgbClr val="FFFF00"/>
                </a:solidFill>
              </a:rPr>
              <a:t>June 2017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the last transnational meeting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which </a:t>
            </a:r>
            <a:r>
              <a:rPr lang="en-US" sz="3200" dirty="0">
                <a:solidFill>
                  <a:srgbClr val="FFFF00"/>
                </a:solidFill>
              </a:rPr>
              <a:t>will be in Poland.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 KK\Desktop\Nowy folder\20160219_143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39" y="3491632"/>
            <a:ext cx="4320000" cy="243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 KK\Desktop\Nowy folder\20160219_143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20000"/>
            <a:ext cx="432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 KK\Desktop\Nowy folder\20160219_143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54" y="116632"/>
            <a:ext cx="432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 KK\Desktop\Nowy folder\20160219_1439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16016" y="945000"/>
            <a:ext cx="4320000" cy="243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498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107504" y="1484784"/>
            <a:ext cx="8229600" cy="4572000"/>
          </a:xfrm>
        </p:spPr>
        <p:txBody>
          <a:bodyPr>
            <a:normAutofit/>
          </a:bodyPr>
          <a:lstStyle/>
          <a:p>
            <a:pPr marL="777240" lvl="2" indent="0" algn="ctr">
              <a:buNone/>
            </a:pPr>
            <a:r>
              <a:rPr lang="pl-PL" sz="3200" b="1" dirty="0" smtClean="0">
                <a:solidFill>
                  <a:srgbClr val="FFFF00"/>
                </a:solidFill>
              </a:rPr>
              <a:t>Our project on </a:t>
            </a:r>
            <a:r>
              <a:rPr lang="pl-PL" sz="3200" b="1" dirty="0" err="1" smtClean="0">
                <a:solidFill>
                  <a:srgbClr val="FFFF00"/>
                </a:solidFill>
              </a:rPr>
              <a:t>the</a:t>
            </a:r>
            <a:r>
              <a:rPr lang="pl-PL" sz="3200" b="1" dirty="0" smtClean="0">
                <a:solidFill>
                  <a:srgbClr val="FFFF00"/>
                </a:solidFill>
              </a:rPr>
              <a:t> Internet</a:t>
            </a:r>
            <a:r>
              <a:rPr lang="pl-PL" sz="3200" dirty="0" smtClean="0">
                <a:solidFill>
                  <a:srgbClr val="FFFF00"/>
                </a:solidFill>
              </a:rPr>
              <a:t/>
            </a:r>
            <a:br>
              <a:rPr lang="pl-PL" sz="3200" dirty="0" smtClean="0">
                <a:solidFill>
                  <a:srgbClr val="FFFF00"/>
                </a:solidFill>
              </a:rPr>
            </a:br>
            <a:endParaRPr lang="pl-PL" sz="3200" dirty="0" smtClean="0">
              <a:solidFill>
                <a:srgbClr val="FFFF00"/>
              </a:solidFill>
            </a:endParaRPr>
          </a:p>
          <a:p>
            <a:pPr marL="777240" lvl="2" indent="0" algn="ctr">
              <a:buNone/>
            </a:pPr>
            <a:r>
              <a:rPr lang="pl-PL" sz="3200" dirty="0" err="1" smtClean="0">
                <a:solidFill>
                  <a:srgbClr val="FFFF00"/>
                </a:solidFill>
              </a:rPr>
              <a:t>This</a:t>
            </a:r>
            <a:r>
              <a:rPr lang="pl-PL" sz="3200" dirty="0" smtClean="0">
                <a:solidFill>
                  <a:srgbClr val="FFFF00"/>
                </a:solidFill>
              </a:rPr>
              <a:t> time our project </a:t>
            </a:r>
            <a:r>
              <a:rPr lang="pl-PL" sz="3200" dirty="0" err="1" smtClean="0">
                <a:solidFill>
                  <a:srgbClr val="FFFF00"/>
                </a:solidFill>
              </a:rPr>
              <a:t>is</a:t>
            </a:r>
            <a:r>
              <a:rPr lang="pl-PL" sz="3200" dirty="0" smtClean="0">
                <a:solidFill>
                  <a:srgbClr val="FFFF00"/>
                </a:solidFill>
              </a:rPr>
              <a:t> on: http://spstarawies1.edupage.org/text47/?</a:t>
            </a:r>
          </a:p>
          <a:p>
            <a:pPr marL="777240" lvl="2" indent="0" algn="ctr">
              <a:buNone/>
            </a:pPr>
            <a:r>
              <a:rPr lang="pl-PL" sz="3200" dirty="0">
                <a:solidFill>
                  <a:srgbClr val="FFFF00"/>
                </a:solidFill>
              </a:rPr>
              <a:t>http://</a:t>
            </a:r>
            <a:r>
              <a:rPr lang="pl-PL" sz="3200" dirty="0" smtClean="0">
                <a:solidFill>
                  <a:srgbClr val="FFFF00"/>
                </a:solidFill>
              </a:rPr>
              <a:t>selfieplus.erasmusplus.org.pl</a:t>
            </a:r>
          </a:p>
          <a:p>
            <a:pPr marL="777240" lvl="2" indent="0" algn="ctr">
              <a:buNone/>
            </a:pPr>
            <a:r>
              <a:rPr lang="pl-PL" sz="3200" dirty="0" smtClean="0">
                <a:solidFill>
                  <a:srgbClr val="FFFF00"/>
                </a:solidFill>
              </a:rPr>
              <a:t>www.etwinning.net</a:t>
            </a:r>
          </a:p>
          <a:p>
            <a:pPr marL="777240" lvl="2" indent="0" algn="ctr">
              <a:buNone/>
            </a:pPr>
            <a:r>
              <a:rPr lang="pl-PL" sz="3200" dirty="0" smtClean="0">
                <a:solidFill>
                  <a:srgbClr val="FFFF00"/>
                </a:solidFill>
              </a:rPr>
              <a:t>and on Facebook</a:t>
            </a:r>
          </a:p>
          <a:p>
            <a:pPr lvl="2" algn="ctr"/>
            <a:endParaRPr lang="pl-PL" dirty="0">
              <a:solidFill>
                <a:srgbClr val="FFFF00"/>
              </a:solidFill>
            </a:endParaRPr>
          </a:p>
          <a:p>
            <a:pPr marL="777240" lvl="2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6567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528" y="1628800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The </a:t>
            </a:r>
            <a:r>
              <a:rPr lang="en-US" sz="3600" b="1" dirty="0" smtClean="0">
                <a:solidFill>
                  <a:srgbClr val="FFFF00"/>
                </a:solidFill>
              </a:rPr>
              <a:t>gifts</a:t>
            </a:r>
            <a:endParaRPr lang="en-US" sz="3600" b="1" dirty="0">
              <a:solidFill>
                <a:srgbClr val="FFFF00"/>
              </a:solidFill>
            </a:endParaRP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Girls from the 3rd class </a:t>
            </a:r>
            <a:endParaRPr lang="pl-PL" sz="3600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of </a:t>
            </a:r>
            <a:r>
              <a:rPr lang="en-US" sz="3600" dirty="0">
                <a:solidFill>
                  <a:srgbClr val="FFFF00"/>
                </a:solidFill>
              </a:rPr>
              <a:t>Middle High School </a:t>
            </a:r>
            <a:endParaRPr lang="pl-PL" sz="3600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prepared</a:t>
            </a:r>
            <a:r>
              <a:rPr lang="pl-PL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some </a:t>
            </a:r>
            <a:r>
              <a:rPr lang="en-US" sz="3600" dirty="0">
                <a:solidFill>
                  <a:srgbClr val="FFFF00"/>
                </a:solidFill>
              </a:rPr>
              <a:t>gifts </a:t>
            </a:r>
            <a:r>
              <a:rPr lang="en-US" sz="3600" dirty="0" smtClean="0">
                <a:solidFill>
                  <a:srgbClr val="FFFF00"/>
                </a:solidFill>
              </a:rPr>
              <a:t>for</a:t>
            </a:r>
            <a:endParaRPr lang="pl-PL" sz="3600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the 1st transnational meeting in Romania. That was </a:t>
            </a:r>
            <a:r>
              <a:rPr lang="en-US" sz="3600" dirty="0" smtClean="0">
                <a:solidFill>
                  <a:srgbClr val="FFFF00"/>
                </a:solidFill>
              </a:rPr>
              <a:t>tea</a:t>
            </a:r>
            <a:r>
              <a:rPr lang="pl-PL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mint </a:t>
            </a:r>
            <a:r>
              <a:rPr lang="en-US" sz="3600" dirty="0">
                <a:solidFill>
                  <a:srgbClr val="FFFF00"/>
                </a:solidFill>
              </a:rPr>
              <a:t>very popular in Poland.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769700"/>
            <a:ext cx="4320000" cy="243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7504" y="769700"/>
            <a:ext cx="4320000" cy="243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573016"/>
            <a:ext cx="4320000" cy="24501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7504" y="3573016"/>
            <a:ext cx="4320000" cy="242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313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-25542" y="476672"/>
            <a:ext cx="926240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This</a:t>
            </a:r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r>
              <a:rPr lang="pl-PL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resentation</a:t>
            </a:r>
            <a:r>
              <a:rPr lang="pl-PL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was </a:t>
            </a:r>
            <a:r>
              <a:rPr lang="pl-PL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made</a:t>
            </a:r>
            <a:r>
              <a:rPr lang="pl-PL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by:</a:t>
            </a:r>
          </a:p>
          <a:p>
            <a:pPr algn="ctr"/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Paweł Tomaszek </a:t>
            </a:r>
          </a:p>
          <a:p>
            <a:pPr algn="ctr"/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pl-PL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nd </a:t>
            </a:r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Dominik Pałka </a:t>
            </a:r>
            <a:r>
              <a:rPr lang="pl-PL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who</a:t>
            </a:r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wrote</a:t>
            </a:r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music</a:t>
            </a:r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pl-PL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2880065" cy="38400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2708920"/>
            <a:ext cx="2520280" cy="39800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8170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 KK\Desktop\przebrane pAWEł\20151009_110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53676" y="1893496"/>
            <a:ext cx="5040000" cy="283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 KK\Desktop\przebrane pAWEł\20151009_110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63994" y="1893497"/>
            <a:ext cx="5040000" cy="283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 KK\Desktop\przebrane pAWEł\20151009_1706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83326" y="1893497"/>
            <a:ext cx="5040000" cy="283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738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 KK\Desktop\przebrane pAWEł\20151009_120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4" name="Picture 4" descr="C:\Users\Admin KK\Desktop\przebrane pAWEł\20151009_201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125" name="Picture 5" descr="C:\Users\Admin KK\Desktop\przebrane pAWEł\20151009_201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71596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1520" y="2132856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The Logo </a:t>
            </a:r>
            <a:r>
              <a:rPr lang="en-US" sz="3200" b="1" dirty="0" smtClean="0">
                <a:solidFill>
                  <a:srgbClr val="FFFF00"/>
                </a:solidFill>
              </a:rPr>
              <a:t>contest</a:t>
            </a:r>
            <a:endParaRPr lang="pl-PL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 At </a:t>
            </a:r>
            <a:r>
              <a:rPr lang="en-US" sz="3200" dirty="0">
                <a:solidFill>
                  <a:srgbClr val="FFFF00"/>
                </a:solidFill>
              </a:rPr>
              <a:t>school we had a Logo contest . </a:t>
            </a:r>
            <a:endParaRPr lang="pl-PL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Students </a:t>
            </a:r>
            <a:r>
              <a:rPr lang="en-US" sz="3200" dirty="0">
                <a:solidFill>
                  <a:srgbClr val="FFFF00"/>
                </a:solidFill>
              </a:rPr>
              <a:t>painted the Logo on Art or at home.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The best Logo in Poland was </a:t>
            </a:r>
            <a:r>
              <a:rPr lang="en-US" sz="3200" dirty="0" smtClean="0">
                <a:solidFill>
                  <a:srgbClr val="FFFF00"/>
                </a:solidFill>
              </a:rPr>
              <a:t>painted</a:t>
            </a:r>
            <a:r>
              <a:rPr lang="pl-PL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by </a:t>
            </a:r>
            <a:r>
              <a:rPr lang="en-US" sz="3200" dirty="0">
                <a:solidFill>
                  <a:srgbClr val="FFFF00"/>
                </a:solidFill>
              </a:rPr>
              <a:t>Weronika Kędroń. She is from the 6th grade.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 KK\Desktop\przebrane pAWEł\20151113_143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71" y="692696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7" name="Picture 3" descr="C:\Users\Admin KK\Desktop\przebrane pAWEł\20151113_143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148" name="Picture 4" descr="C:\Users\Admin KK\Desktop\przebrane pAWEł\20151116_112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71" y="3645024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149" name="Picture 5" descr="C:\Users\Admin KK\Desktop\przebrane pAWEł\20151116_1128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65709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 KK\Desktop\przebrane pAWEł\20151116_113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540" y="816907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172" name="Picture 4" descr="C:\Users\Admin KK\Desktop\przebrane pAWEł\20151116_113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173" name="Picture 5" descr="C:\Users\Admin KK\Desktop\przebrane pAWEł\20151116_1143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540" y="4005064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2" descr="C:\Users\Admin KK\Desktop\przebrane pAWEł\20151119_0727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320000" cy="24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31799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535</TotalTime>
  <Words>421</Words>
  <Application>Microsoft Office PowerPoint</Application>
  <PresentationFormat>Pokaz na ekranie (4:3)</PresentationFormat>
  <Paragraphs>62</Paragraphs>
  <Slides>41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Papier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Windows User</dc:creator>
  <cp:lastModifiedBy>T</cp:lastModifiedBy>
  <cp:revision>62</cp:revision>
  <dcterms:created xsi:type="dcterms:W3CDTF">2016-02-14T11:22:36Z</dcterms:created>
  <dcterms:modified xsi:type="dcterms:W3CDTF">2016-05-31T17:12:09Z</dcterms:modified>
</cp:coreProperties>
</file>