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261" r:id="rId3"/>
    <p:sldId id="262" r:id="rId4"/>
    <p:sldId id="257" r:id="rId5"/>
    <p:sldId id="258" r:id="rId6"/>
    <p:sldId id="259" r:id="rId7"/>
    <p:sldId id="263" r:id="rId8"/>
    <p:sldId id="266" r:id="rId9"/>
    <p:sldId id="267" r:id="rId10"/>
    <p:sldId id="268" r:id="rId11"/>
    <p:sldId id="269" r:id="rId12"/>
    <p:sldId id="303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6" r:id="rId27"/>
    <p:sldId id="288" r:id="rId28"/>
    <p:sldId id="290" r:id="rId29"/>
    <p:sldId id="291" r:id="rId30"/>
    <p:sldId id="296" r:id="rId31"/>
    <p:sldId id="297" r:id="rId32"/>
    <p:sldId id="298" r:id="rId33"/>
    <p:sldId id="299" r:id="rId34"/>
    <p:sldId id="300" r:id="rId35"/>
    <p:sldId id="301" r:id="rId36"/>
    <p:sldId id="302" r:id="rId3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FFCC00"/>
    <a:srgbClr val="993300"/>
    <a:srgbClr val="CC00CC"/>
    <a:srgbClr val="008000"/>
    <a:srgbClr val="FF9999"/>
    <a:srgbClr val="1FC903"/>
    <a:srgbClr val="99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43" autoAdjust="0"/>
    <p:restoredTop sz="94660"/>
  </p:normalViewPr>
  <p:slideViewPr>
    <p:cSldViewPr>
      <p:cViewPr varScale="1">
        <p:scale>
          <a:sx n="61" d="100"/>
          <a:sy n="61" d="100"/>
        </p:scale>
        <p:origin x="-5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5CEFCE1-7DD0-4AB4-9767-117EFC4CBBBB}" type="datetimeFigureOut">
              <a:rPr lang="pl-PL"/>
              <a:pPr>
                <a:defRPr/>
              </a:pPr>
              <a:t>2015-10-28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7A4A922-BA23-4F8E-900D-84438D2C3D5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532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DE2CE5-0113-406E-BCC3-5EE24152486A}" type="slidenum">
              <a:rPr lang="pl-PL" smtClean="0"/>
              <a:pPr>
                <a:defRPr/>
              </a:pPr>
              <a:t>10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grpSp>
        <p:nvGrpSpPr>
          <p:cNvPr id="5" name="Grupa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Dowolny kształt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" name="Łącznik prosty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11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935B47A-EFCA-448D-ACA7-CD54CFB7D0C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23F3-EF38-4241-8C87-44DA3E429DE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9133-D0A0-4309-8FC5-A6E995DE3CD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AE0D-75DC-411B-B1BD-6F0A3AE8E5D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5" name="Pag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A2897C-DCA1-4744-8E9A-5557F20B28F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E12C0E1-0D38-4D67-8F1F-A019FB26D75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DD6CD-CB2F-42E0-ABA6-B3547313745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01901D-7654-4488-9213-A06E632A1D5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13B8-4779-4B04-A986-E73544F4883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D8AEFB-D063-4ED3-AF34-53511C8662A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olny kształt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Dowolny kształt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Trójkąt prostokątny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g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0" name="Pag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dirty="0" smtClean="0"/>
              <a:t>Kliknij ikonę, aby dodać obraz</a:t>
            </a:r>
            <a:endParaRPr lang="en-US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B74A67C-B2D7-40E2-A435-CBC861652E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1B49BA37-63FD-415C-8E87-B5DB947E125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3" r:id="rId2"/>
    <p:sldLayoutId id="2147483798" r:id="rId3"/>
    <p:sldLayoutId id="2147483799" r:id="rId4"/>
    <p:sldLayoutId id="2147483800" r:id="rId5"/>
    <p:sldLayoutId id="2147483801" r:id="rId6"/>
    <p:sldLayoutId id="2147483794" r:id="rId7"/>
    <p:sldLayoutId id="2147483802" r:id="rId8"/>
    <p:sldLayoutId id="2147483803" r:id="rId9"/>
    <p:sldLayoutId id="2147483795" r:id="rId10"/>
    <p:sldLayoutId id="2147483796" r:id="rId11"/>
  </p:sldLayoutIdLst>
  <p:transition>
    <p:newsflash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4"/>
          <p:cNvSpPr>
            <a:spLocks noChangeArrowheads="1" noChangeShapeType="1" noTextEdit="1"/>
          </p:cNvSpPr>
          <p:nvPr/>
        </p:nvSpPr>
        <p:spPr bwMode="auto">
          <a:xfrm>
            <a:off x="2051050" y="3573463"/>
            <a:ext cx="4824413" cy="669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3300"/>
                    </a:gs>
                    <a:gs pos="100000">
                      <a:srgbClr val="9966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Nasza szkoła z zewnątrz i w środku</a:t>
            </a:r>
          </a:p>
        </p:txBody>
      </p:sp>
      <p:sp>
        <p:nvSpPr>
          <p:cNvPr id="9219" name="WordArt 6"/>
          <p:cNvSpPr>
            <a:spLocks noChangeArrowheads="1" noChangeShapeType="1" noTextEdit="1"/>
          </p:cNvSpPr>
          <p:nvPr/>
        </p:nvSpPr>
        <p:spPr bwMode="auto">
          <a:xfrm>
            <a:off x="1258888" y="1557338"/>
            <a:ext cx="5903912" cy="1243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6600"/>
                    </a:gs>
                    <a:gs pos="100000">
                      <a:srgbClr val="99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Our school outside and inside  </a:t>
            </a:r>
            <a:endParaRPr lang="pl-PL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6600"/>
                  </a:gs>
                  <a:gs pos="100000">
                    <a:srgbClr val="9933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/>
              <a:t>.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4916488" cy="3687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11"/>
          <p:cNvPicPr>
            <a:picLocks noChangeAspect="1" noChangeArrowheads="1"/>
          </p:cNvPicPr>
          <p:nvPr/>
        </p:nvPicPr>
        <p:blipFill>
          <a:blip r:embed="rId4" cstate="print"/>
          <a:srcRect l="35922" t="13130" r="25016" b="40853"/>
          <a:stretch>
            <a:fillRect/>
          </a:stretch>
        </p:blipFill>
        <p:spPr bwMode="auto">
          <a:xfrm>
            <a:off x="5220072" y="3356992"/>
            <a:ext cx="3771849" cy="3168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0350"/>
            <a:ext cx="7373937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6"/>
          <p:cNvSpPr>
            <a:spLocks noChangeArrowheads="1" noChangeShapeType="1" noTextEdit="1"/>
          </p:cNvSpPr>
          <p:nvPr/>
        </p:nvSpPr>
        <p:spPr bwMode="auto">
          <a:xfrm>
            <a:off x="428625" y="214313"/>
            <a:ext cx="4440238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There is a court next to the school. </a:t>
            </a:r>
            <a:endParaRPr lang="pl-PL" sz="40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0483" name="WordArt 7"/>
          <p:cNvSpPr>
            <a:spLocks noChangeArrowheads="1" noChangeShapeType="1" noTextEdit="1"/>
          </p:cNvSpPr>
          <p:nvPr/>
        </p:nvSpPr>
        <p:spPr bwMode="auto">
          <a:xfrm>
            <a:off x="4786313" y="1000125"/>
            <a:ext cx="4157662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Obok szkoły znajduje się kort.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93863"/>
            <a:ext cx="78835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684" y="543315"/>
            <a:ext cx="7724184" cy="5505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60327">
            <a:off x="539750" y="765175"/>
            <a:ext cx="7583488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353425" cy="4679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051050" y="188913"/>
            <a:ext cx="47879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The School Stadium </a:t>
            </a:r>
          </a:p>
          <a:p>
            <a:pPr algn="ctr"/>
            <a:r>
              <a:rPr lang="pl-PL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Szkolny Stadion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0688"/>
            <a:ext cx="7001842" cy="530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23451" cy="609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69674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1547664" y="260648"/>
            <a:ext cx="584006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The Playground</a:t>
            </a:r>
            <a:br>
              <a:rPr lang="pl-P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</a:br>
            <a:r>
              <a:rPr lang="pl-PL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Boisko Sportowe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8280400" cy="60483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100000">
              <a:srgbClr val="FFCC0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img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05038"/>
            <a:ext cx="42830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7" descr="img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644900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9" descr="img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1751013"/>
            <a:ext cx="2143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WordArt 9"/>
          <p:cNvSpPr>
            <a:spLocks noChangeArrowheads="1" noChangeShapeType="1" noTextEdit="1"/>
          </p:cNvSpPr>
          <p:nvPr/>
        </p:nvSpPr>
        <p:spPr bwMode="auto">
          <a:xfrm>
            <a:off x="684213" y="260350"/>
            <a:ext cx="4105275" cy="14001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school in the past.</a:t>
            </a:r>
            <a:endParaRPr lang="pl-PL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46" name="WordArt 10"/>
          <p:cNvSpPr>
            <a:spLocks noChangeArrowheads="1" noChangeShapeType="1" noTextEdit="1"/>
          </p:cNvSpPr>
          <p:nvPr/>
        </p:nvSpPr>
        <p:spPr bwMode="auto">
          <a:xfrm>
            <a:off x="5219700" y="1052513"/>
            <a:ext cx="2857500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l-PL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Szkoła dawniej.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90829">
            <a:off x="1116868" y="699150"/>
            <a:ext cx="7200800" cy="5447538"/>
          </a:xfrm>
          <a:prstGeom prst="ellipse">
            <a:avLst/>
          </a:prstGeom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WordArt 1"/>
          <p:cNvSpPr>
            <a:spLocks noChangeArrowheads="1" noChangeShapeType="1" noTextEdit="1"/>
          </p:cNvSpPr>
          <p:nvPr/>
        </p:nvSpPr>
        <p:spPr bwMode="auto">
          <a:xfrm>
            <a:off x="1476375" y="3933825"/>
            <a:ext cx="6696075" cy="14382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l-PL" sz="3600" kern="10">
                <a:ln w="12600">
                  <a:solidFill>
                    <a:srgbClr val="B2B2B2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lin ang="5400000" scaled="1"/>
                </a:gradFill>
                <a:effectLst>
                  <a:outerShdw dist="17819" dir="2700000" algn="ctr" rotWithShape="0">
                    <a:srgbClr val="875B0D">
                      <a:alpha val="70015"/>
                    </a:srgbClr>
                  </a:outerShdw>
                </a:effectLst>
                <a:latin typeface="Arial Black"/>
              </a:rPr>
              <a:t>Nasze sale lekcyjne</a:t>
            </a:r>
          </a:p>
        </p:txBody>
      </p:sp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476375" y="692150"/>
            <a:ext cx="6467475" cy="205581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l-PL" sz="3600" kern="10">
                <a:ln w="12600">
                  <a:solidFill>
                    <a:srgbClr val="B2B2B2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lin ang="5400000" scaled="1"/>
                </a:gradFill>
                <a:effectLst>
                  <a:outerShdw dist="17819" dir="2700000" algn="ctr" rotWithShape="0">
                    <a:srgbClr val="875B0D">
                      <a:alpha val="70015"/>
                    </a:srgbClr>
                  </a:outerShdw>
                </a:effectLst>
                <a:latin typeface="Arial Black"/>
              </a:rPr>
              <a:t>Our teaching halls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 rot="660000">
            <a:off x="1836738" y="331788"/>
            <a:ext cx="4903787" cy="16652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4080000" scaled="1"/>
                </a:gradFill>
                <a:latin typeface="Impact"/>
              </a:rPr>
              <a:t>Sala językowa</a:t>
            </a:r>
          </a:p>
        </p:txBody>
      </p:sp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 rot="660000">
            <a:off x="2052638" y="1844675"/>
            <a:ext cx="4495800" cy="16557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4020000" scaled="1"/>
                </a:gradFill>
                <a:latin typeface="Impact"/>
              </a:rPr>
              <a:t>The language lab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3303588"/>
            <a:ext cx="3663950" cy="5237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25" y="3803650"/>
            <a:ext cx="3768725" cy="566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40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-36513"/>
            <a:ext cx="3694112" cy="2951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0975" y="-133350"/>
            <a:ext cx="3833813" cy="305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4613" y="1822450"/>
            <a:ext cx="3767137" cy="291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13" y="3749675"/>
            <a:ext cx="3571875" cy="285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6038" y="3681413"/>
            <a:ext cx="3938587" cy="313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1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30775" cy="10810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l-PL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Sala polonistyczna</a:t>
            </a:r>
          </a:p>
        </p:txBody>
      </p:sp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2339975" y="1557338"/>
            <a:ext cx="4541838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l-PL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The Polish lab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0"/>
            <a:ext cx="3597275" cy="274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38" y="3481388"/>
            <a:ext cx="3816350" cy="296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1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WordArt 1"/>
          <p:cNvSpPr>
            <a:spLocks noChangeArrowheads="1" noChangeShapeType="1" noTextEdit="1"/>
          </p:cNvSpPr>
          <p:nvPr/>
        </p:nvSpPr>
        <p:spPr bwMode="auto">
          <a:xfrm>
            <a:off x="2411413" y="549275"/>
            <a:ext cx="4187825" cy="1079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0296"/>
              </a:avLst>
            </a:prstTxWarp>
          </a:bodyPr>
          <a:lstStyle/>
          <a:p>
            <a:pPr algn="ctr"/>
            <a:r>
              <a:rPr lang="pl-PL" sz="3600" kern="10">
                <a:ln w="9360">
                  <a:solidFill>
                    <a:srgbClr val="FFFFFF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Sala historyczna,</a:t>
            </a:r>
          </a:p>
          <a:p>
            <a:pPr algn="ctr"/>
            <a:r>
              <a:rPr lang="pl-PL" sz="3600" kern="10">
                <a:ln w="9360">
                  <a:solidFill>
                    <a:srgbClr val="FFFFFF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religijna, wos</a:t>
            </a:r>
          </a:p>
        </p:txBody>
      </p:sp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0" y="404813"/>
            <a:ext cx="4716463" cy="14414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7644"/>
              </a:avLst>
            </a:prstTxWarp>
          </a:bodyPr>
          <a:lstStyle/>
          <a:p>
            <a:pPr algn="ctr"/>
            <a:r>
              <a:rPr lang="pl-PL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The history and</a:t>
            </a:r>
          </a:p>
          <a:p>
            <a:pPr algn="ctr"/>
            <a:r>
              <a:rPr lang="pl-PL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religion lab</a:t>
            </a:r>
          </a:p>
          <a:p>
            <a:pPr algn="ctr"/>
            <a:r>
              <a:rPr lang="pl-PL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Klasa historyczna i religijna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2349500"/>
            <a:ext cx="4752975" cy="403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549275"/>
            <a:ext cx="4752975" cy="4703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 animBg="1"/>
      <p:bldP spid="92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0"/>
            <a:ext cx="7435850" cy="163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341438"/>
            <a:ext cx="5791200" cy="159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24175"/>
            <a:ext cx="4327525" cy="3933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3068638"/>
            <a:ext cx="4464050" cy="3371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3313" y="12700"/>
            <a:ext cx="6748462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1438" y="1079500"/>
            <a:ext cx="6175375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2857500"/>
            <a:ext cx="3429000" cy="2571750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0" y="3286125"/>
            <a:ext cx="3429000" cy="2686050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" y="19050"/>
            <a:ext cx="7278688" cy="1150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3" y="1085850"/>
            <a:ext cx="7723187" cy="1150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2786063"/>
            <a:ext cx="3714750" cy="2786062"/>
          </a:xfrm>
          <a:prstGeom prst="rect">
            <a:avLst/>
          </a:prstGeom>
          <a:noFill/>
          <a:ln w="127080">
            <a:solidFill>
              <a:srgbClr val="000000"/>
            </a:solidFill>
            <a:miter lim="800000"/>
            <a:headEnd/>
            <a:tailEnd/>
          </a:ln>
          <a:effectLst>
            <a:outerShdw dist="50912" dir="2700000" algn="ctr" rotWithShape="0">
              <a:srgbClr val="000000">
                <a:alpha val="40033"/>
              </a:srgbClr>
            </a:outerShdw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3286125"/>
            <a:ext cx="3819525" cy="2865438"/>
          </a:xfrm>
          <a:prstGeom prst="rect">
            <a:avLst/>
          </a:prstGeom>
          <a:noFill/>
          <a:ln w="127080">
            <a:solidFill>
              <a:srgbClr val="000000"/>
            </a:solidFill>
            <a:miter lim="800000"/>
            <a:headEnd/>
            <a:tailEnd/>
          </a:ln>
          <a:effectLst>
            <a:outerShdw dist="50912" dir="2700000" algn="ctr" rotWithShape="0">
              <a:srgbClr val="000000">
                <a:alpha val="40033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43608" y="0"/>
            <a:ext cx="712879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pl-PL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+mn-cs"/>
            </a:endParaRPr>
          </a:p>
          <a:p>
            <a:pPr algn="ctr">
              <a:defRPr/>
            </a:pPr>
            <a:r>
              <a:rPr lang="pl-PL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The</a:t>
            </a: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 </a:t>
            </a:r>
            <a:r>
              <a:rPr lang="pl-PL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kitchen</a:t>
            </a: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 </a:t>
            </a:r>
            <a:r>
              <a:rPr lang="pl-PL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in</a:t>
            </a: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 </a:t>
            </a:r>
            <a:r>
              <a:rPr lang="pl-PL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our</a:t>
            </a: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  </a:t>
            </a:r>
            <a:r>
              <a:rPr lang="pl-PL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school</a:t>
            </a:r>
            <a:endParaRPr lang="pl-PL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+mn-cs"/>
            </a:endParaRPr>
          </a:p>
          <a:p>
            <a:pPr algn="ctr">
              <a:defRPr/>
            </a:pPr>
            <a:r>
              <a:rPr lang="pl-P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+mn-cs"/>
              </a:rPr>
              <a:t>Kuchnia w naszej szkole</a:t>
            </a:r>
          </a:p>
        </p:txBody>
      </p:sp>
      <p:pic>
        <p:nvPicPr>
          <p:cNvPr id="1026" name="Picture 2" descr="C:\Users\JUREK\Desktop\zdjencia\Obraz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5328592" cy="3996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C:\Users\JUREK\Desktop\zdjencia\Obraz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504383"/>
            <a:ext cx="3154352" cy="2886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/>
            </a:gs>
            <a:gs pos="100000">
              <a:srgbClr val="FFCC0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img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420938"/>
            <a:ext cx="5434012" cy="4076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267" name="WordArt 6" descr="Biały marmur"/>
          <p:cNvSpPr>
            <a:spLocks noChangeArrowheads="1" noChangeShapeType="1" noTextEdit="1"/>
          </p:cNvSpPr>
          <p:nvPr/>
        </p:nvSpPr>
        <p:spPr bwMode="auto">
          <a:xfrm>
            <a:off x="6156176" y="1772816"/>
            <a:ext cx="1898898" cy="715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2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/>
                <a:cs typeface="+mn-cs"/>
              </a:rPr>
              <a:t>Dziś:</a:t>
            </a:r>
          </a:p>
        </p:txBody>
      </p:sp>
      <p:sp>
        <p:nvSpPr>
          <p:cNvPr id="11268" name="WordArt 7" descr="Biały marmur"/>
          <p:cNvSpPr>
            <a:spLocks noChangeArrowheads="1" noChangeShapeType="1" noTextEdit="1"/>
          </p:cNvSpPr>
          <p:nvPr/>
        </p:nvSpPr>
        <p:spPr bwMode="auto">
          <a:xfrm>
            <a:off x="611188" y="260351"/>
            <a:ext cx="6265068" cy="12964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9600" b="1" kern="10" dirty="0" err="1">
                <a:ln/>
                <a:solidFill>
                  <a:schemeClr val="accent3"/>
                </a:solidFill>
                <a:latin typeface="Arial Black"/>
                <a:cs typeface="+mn-cs"/>
              </a:rPr>
              <a:t>The</a:t>
            </a:r>
            <a:r>
              <a:rPr lang="pl-PL" sz="9600" b="1" kern="10" dirty="0">
                <a:ln/>
                <a:solidFill>
                  <a:schemeClr val="accent3"/>
                </a:solidFill>
                <a:latin typeface="Arial Black"/>
                <a:cs typeface="+mn-cs"/>
              </a:rPr>
              <a:t> </a:t>
            </a:r>
            <a:r>
              <a:rPr lang="pl-PL" sz="9600" b="1" kern="10" dirty="0" err="1">
                <a:ln/>
                <a:solidFill>
                  <a:schemeClr val="accent3"/>
                </a:solidFill>
                <a:latin typeface="Arial Black"/>
                <a:cs typeface="+mn-cs"/>
              </a:rPr>
              <a:t>school</a:t>
            </a:r>
            <a:r>
              <a:rPr lang="pl-PL" sz="9600" b="1" kern="10" dirty="0">
                <a:ln/>
                <a:solidFill>
                  <a:schemeClr val="accent3"/>
                </a:solidFill>
                <a:latin typeface="Arial Black"/>
                <a:cs typeface="+mn-cs"/>
              </a:rPr>
              <a:t> </a:t>
            </a:r>
            <a:r>
              <a:rPr lang="pl-PL" sz="9600" b="1" kern="10" dirty="0" err="1">
                <a:ln/>
                <a:solidFill>
                  <a:schemeClr val="accent3"/>
                </a:solidFill>
                <a:latin typeface="Arial Black"/>
                <a:cs typeface="+mn-cs"/>
              </a:rPr>
              <a:t>today</a:t>
            </a:r>
            <a:endParaRPr lang="pl-PL" sz="9600" b="1" kern="10" dirty="0">
              <a:ln/>
              <a:solidFill>
                <a:schemeClr val="accent3"/>
              </a:solidFill>
              <a:latin typeface="Arial Black"/>
              <a:cs typeface="+mn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4479634" y="2967335"/>
            <a:ext cx="18473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/>
            </a:r>
            <a:br>
              <a:rPr lang="pl-PL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pl-PL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06541" y="404664"/>
            <a:ext cx="841769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b="1" dirty="0" err="1">
                <a:ln/>
                <a:solidFill>
                  <a:schemeClr val="accent3"/>
                </a:solidFill>
                <a:cs typeface="+mn-cs"/>
              </a:rPr>
              <a:t>Students</a:t>
            </a:r>
            <a:r>
              <a:rPr lang="pl-PL" sz="5400" b="1" dirty="0">
                <a:ln/>
                <a:solidFill>
                  <a:schemeClr val="accent3"/>
                </a:solidFill>
                <a:cs typeface="+mn-cs"/>
              </a:rPr>
              <a:t> </a:t>
            </a:r>
            <a:r>
              <a:rPr lang="pl-PL" sz="5400" b="1" dirty="0" err="1">
                <a:ln/>
                <a:solidFill>
                  <a:schemeClr val="accent3"/>
                </a:solidFill>
                <a:cs typeface="+mn-cs"/>
              </a:rPr>
              <a:t>in</a:t>
            </a:r>
            <a:r>
              <a:rPr lang="pl-PL" sz="5400" b="1" dirty="0">
                <a:ln/>
                <a:solidFill>
                  <a:schemeClr val="accent3"/>
                </a:solidFill>
                <a:cs typeface="+mn-cs"/>
              </a:rPr>
              <a:t> </a:t>
            </a:r>
            <a:r>
              <a:rPr lang="pl-PL" sz="5400" b="1" dirty="0" err="1">
                <a:ln/>
                <a:solidFill>
                  <a:schemeClr val="accent3"/>
                </a:solidFill>
                <a:cs typeface="+mn-cs"/>
              </a:rPr>
              <a:t>the</a:t>
            </a:r>
            <a:r>
              <a:rPr lang="pl-PL" sz="5400" b="1" dirty="0">
                <a:ln/>
                <a:solidFill>
                  <a:schemeClr val="accent3"/>
                </a:solidFill>
                <a:cs typeface="+mn-cs"/>
              </a:rPr>
              <a:t> cafeteria.</a:t>
            </a:r>
            <a:br>
              <a:rPr lang="pl-PL" sz="5400" b="1" dirty="0">
                <a:ln/>
                <a:solidFill>
                  <a:schemeClr val="accent3"/>
                </a:solidFill>
                <a:cs typeface="+mn-cs"/>
              </a:rPr>
            </a:br>
            <a:r>
              <a:rPr lang="pl-PL" sz="5400" b="1" dirty="0">
                <a:ln/>
                <a:solidFill>
                  <a:schemeClr val="accent3"/>
                </a:solidFill>
                <a:cs typeface="+mn-cs"/>
              </a:rPr>
              <a:t>Uczniowie na jadalni.</a:t>
            </a:r>
          </a:p>
        </p:txBody>
      </p:sp>
      <p:pic>
        <p:nvPicPr>
          <p:cNvPr id="5122" name="Picture 2" descr="C:\Users\JUREK\Desktop\zdjencia\Obraz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76872"/>
            <a:ext cx="7128792" cy="3942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-21559" y="332656"/>
            <a:ext cx="916555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+mn-cs"/>
              </a:rPr>
              <a:t>Are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+mn-cs"/>
              </a:rPr>
              <a:t>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+mn-cs"/>
              </a:rPr>
              <a:t>favourite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+mn-cs"/>
              </a:rPr>
              <a:t> </a:t>
            </a:r>
            <a:r>
              <a:rPr lang="pl-PL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+mn-cs"/>
              </a:rPr>
              <a:t>days</a:t>
            </a:r>
            <a:endParaRPr lang="pl-PL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+mn-cs"/>
              </a:rPr>
              <a:t>Nasze ulubione dni</a:t>
            </a:r>
          </a:p>
        </p:txBody>
      </p:sp>
      <p:pic>
        <p:nvPicPr>
          <p:cNvPr id="1026" name="Picture 2" descr="C:\Users\user\Desktop\img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9832">
            <a:off x="1300745" y="1612508"/>
            <a:ext cx="6864134" cy="461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img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72629">
            <a:off x="193675" y="268288"/>
            <a:ext cx="414020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user\Desktop\img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0713"/>
            <a:ext cx="41036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Users\user\Desktop\img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3716338"/>
            <a:ext cx="3887787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5335">
            <a:off x="323528" y="476672"/>
            <a:ext cx="4301034" cy="322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img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img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0496">
            <a:off x="2404234" y="328689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84891" y="311087"/>
            <a:ext cx="7272807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000" b="1" dirty="0" err="1">
                <a:ln/>
                <a:solidFill>
                  <a:schemeClr val="accent3"/>
                </a:solidFill>
                <a:cs typeface="+mn-cs"/>
              </a:rPr>
              <a:t>The</a:t>
            </a:r>
            <a:r>
              <a:rPr lang="pl-PL" sz="4000" b="1" dirty="0">
                <a:ln/>
                <a:solidFill>
                  <a:schemeClr val="accent3"/>
                </a:solidFill>
                <a:cs typeface="+mn-cs"/>
              </a:rPr>
              <a:t> </a:t>
            </a:r>
            <a:r>
              <a:rPr lang="pl-PL" sz="4000" b="1" dirty="0" err="1">
                <a:ln/>
                <a:solidFill>
                  <a:schemeClr val="accent3"/>
                </a:solidFill>
                <a:cs typeface="+mn-cs"/>
              </a:rPr>
              <a:t>school</a:t>
            </a:r>
            <a:r>
              <a:rPr lang="pl-PL" sz="4000" b="1" dirty="0">
                <a:ln/>
                <a:solidFill>
                  <a:schemeClr val="accent3"/>
                </a:solidFill>
                <a:cs typeface="+mn-cs"/>
              </a:rPr>
              <a:t> </a:t>
            </a:r>
            <a:r>
              <a:rPr lang="pl-PL" sz="4000" b="1" dirty="0" err="1">
                <a:ln/>
                <a:solidFill>
                  <a:schemeClr val="accent3"/>
                </a:solidFill>
                <a:cs typeface="+mn-cs"/>
              </a:rPr>
              <a:t>trips</a:t>
            </a:r>
            <a:endParaRPr lang="pl-PL" sz="4000" b="1" dirty="0">
              <a:ln/>
              <a:solidFill>
                <a:schemeClr val="accent3"/>
              </a:solidFill>
              <a:cs typeface="+mn-cs"/>
            </a:endParaRPr>
          </a:p>
          <a:p>
            <a:pPr algn="ctr">
              <a:defRPr/>
            </a:pPr>
            <a:r>
              <a:rPr lang="pl-PL" sz="4000" b="1" dirty="0">
                <a:ln/>
                <a:solidFill>
                  <a:schemeClr val="accent3"/>
                </a:solidFill>
                <a:cs typeface="+mn-cs"/>
              </a:rPr>
              <a:t>Szkolne wycieczki</a:t>
            </a:r>
          </a:p>
        </p:txBody>
      </p:sp>
      <p:pic>
        <p:nvPicPr>
          <p:cNvPr id="4098" name="Picture 2" descr="C:\Users\user\Desktop\img01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0254">
            <a:off x="1254355" y="2016909"/>
            <a:ext cx="7515732" cy="4582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img03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3034">
            <a:off x="4452107" y="-79942"/>
            <a:ext cx="45720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esktop\img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96847">
            <a:off x="2909471" y="3325583"/>
            <a:ext cx="5540555" cy="3429000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  <a:softEdge rad="112500"/>
          </a:effectLst>
        </p:spPr>
      </p:pic>
      <p:pic>
        <p:nvPicPr>
          <p:cNvPr id="5126" name="Picture 6" descr="C:\Users\user\Desktop\img01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63570">
            <a:off x="156581" y="619818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g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49388" flipV="1">
            <a:off x="310165" y="395731"/>
            <a:ext cx="42357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img00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6643">
            <a:off x="4420110" y="234545"/>
            <a:ext cx="4572000" cy="309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img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1254">
            <a:off x="3625573" y="3359085"/>
            <a:ext cx="3907285" cy="293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99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853281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291" name="WordArt 7"/>
          <p:cNvSpPr>
            <a:spLocks noChangeArrowheads="1" noChangeShapeType="1" noTextEdit="1"/>
          </p:cNvSpPr>
          <p:nvPr/>
        </p:nvSpPr>
        <p:spPr bwMode="auto">
          <a:xfrm>
            <a:off x="5580063" y="404813"/>
            <a:ext cx="3313112" cy="7921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l-PL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3300"/>
                    </a:gs>
                    <a:gs pos="100000">
                      <a:srgbClr val="9966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Szkoła od południa.</a:t>
            </a:r>
          </a:p>
        </p:txBody>
      </p:sp>
      <p:sp>
        <p:nvSpPr>
          <p:cNvPr id="12292" name="WordArt 9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5184775" cy="11255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3300"/>
                    </a:gs>
                    <a:gs pos="100000">
                      <a:srgbClr val="9966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school from the south.</a:t>
            </a:r>
            <a:endParaRPr lang="pl-PL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3300"/>
                  </a:gs>
                  <a:gs pos="100000">
                    <a:srgbClr val="9966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1FC903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/>
          <p:cNvSpPr>
            <a:spLocks noChangeArrowheads="1" noChangeShapeType="1" noTextEdit="1"/>
          </p:cNvSpPr>
          <p:nvPr/>
        </p:nvSpPr>
        <p:spPr bwMode="auto">
          <a:xfrm>
            <a:off x="5940425" y="836613"/>
            <a:ext cx="2663825" cy="6985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pl-PL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Szkoła od północy.</a:t>
            </a:r>
          </a:p>
        </p:txBody>
      </p:sp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900113" y="260350"/>
            <a:ext cx="4591050" cy="7747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4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The school from the north.</a:t>
            </a:r>
            <a:endParaRPr lang="pl-PL" sz="40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13317" name="Picture 6" descr="im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26048"/>
            <a:ext cx="6408712" cy="440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9933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6227763" y="1268413"/>
            <a:ext cx="2714625" cy="6572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l-PL" sz="28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Szkoła od wschodu</a:t>
            </a:r>
          </a:p>
        </p:txBody>
      </p:sp>
      <p:sp>
        <p:nvSpPr>
          <p:cNvPr id="14339" name="WordArt 5"/>
          <p:cNvSpPr>
            <a:spLocks noChangeArrowheads="1" noChangeShapeType="1" noTextEdit="1"/>
          </p:cNvSpPr>
          <p:nvPr/>
        </p:nvSpPr>
        <p:spPr bwMode="auto">
          <a:xfrm rot="607740">
            <a:off x="395288" y="549275"/>
            <a:ext cx="5545137" cy="719138"/>
          </a:xfrm>
          <a:prstGeom prst="rect">
            <a:avLst/>
          </a:prstGeom>
        </p:spPr>
        <p:txBody>
          <a:bodyPr wrap="none" fromWordArt="1">
            <a:prstTxWarp prst="textFadeRight">
              <a:avLst>
                <a:gd name="adj" fmla="val 33333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8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740000" scaled="1"/>
                </a:gradFill>
                <a:latin typeface="Impact"/>
              </a:rPr>
              <a:t>The school from the east</a:t>
            </a:r>
            <a:endParaRPr lang="pl-PL" sz="48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740000" scaled="1"/>
              </a:gradFill>
              <a:latin typeface="Impact"/>
            </a:endParaRPr>
          </a:p>
        </p:txBody>
      </p:sp>
      <p:pic>
        <p:nvPicPr>
          <p:cNvPr id="6151" name="Picture 7" descr="J:\DCIM\100NIKON\DSCN8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00241"/>
            <a:ext cx="433069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J:\DCIM\100NIKON\DSCN8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00372"/>
            <a:ext cx="4292801" cy="321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DCIM\100NIKON\DSCN8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24744"/>
            <a:ext cx="5905495" cy="5302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Prostokąt 1"/>
          <p:cNvSpPr/>
          <p:nvPr/>
        </p:nvSpPr>
        <p:spPr>
          <a:xfrm>
            <a:off x="179513" y="4437112"/>
            <a:ext cx="252027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Szkoła z Zachodu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536" y="1268760"/>
            <a:ext cx="2304256" cy="338554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The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School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from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the</a:t>
            </a: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 </a:t>
            </a:r>
            <a:r>
              <a:rPr lang="pl-PL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+mn-cs"/>
              </a:rPr>
              <a:t>west</a:t>
            </a:r>
            <a:endParaRPr lang="pl-PL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l-PL" sz="41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16113"/>
            <a:ext cx="41052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916113"/>
            <a:ext cx="38528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437063"/>
            <a:ext cx="42481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043608" y="404664"/>
            <a:ext cx="695325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pl-PL" sz="3200" b="1" i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  <a:cs typeface="+mn-cs"/>
              </a:rPr>
              <a:t>Miejsca</a:t>
            </a:r>
            <a:r>
              <a:rPr lang="pl-PL" sz="32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cs typeface="+mn-cs"/>
              </a:rPr>
              <a:t> </a:t>
            </a:r>
            <a:r>
              <a:rPr lang="pl-PL" sz="3200" b="1" i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  <a:cs typeface="+mn-cs"/>
              </a:rPr>
              <a:t>gdzie uprawiamy sport</a:t>
            </a:r>
            <a:endParaRPr lang="pl-PL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  <a:cs typeface="+mn-cs"/>
            </a:endParaRP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755650" y="1052513"/>
            <a:ext cx="7658100" cy="571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b="1" i="1" kern="10">
                <a:ln w="18000">
                  <a:solidFill>
                    <a:srgbClr val="D73A36"/>
                  </a:solidFill>
                  <a:miter lim="800000"/>
                  <a:headEnd/>
                  <a:tailEnd/>
                </a:ln>
                <a:noFill/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Arial Black"/>
              </a:rPr>
              <a:t>Places where we practice  sports </a:t>
            </a:r>
            <a:endParaRPr lang="pl-PL" sz="3200" b="1" i="1" kern="10">
              <a:ln w="18000">
                <a:solidFill>
                  <a:srgbClr val="D73A36"/>
                </a:solidFill>
                <a:miter lim="800000"/>
                <a:headEnd/>
                <a:tailEnd/>
              </a:ln>
              <a:noFill/>
              <a:effectLst>
                <a:outerShdw dist="23000" dir="7020039" algn="tl" rotWithShape="0">
                  <a:srgbClr val="000000">
                    <a:alpha val="5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188913"/>
            <a:ext cx="7772400" cy="12239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l-PL" sz="32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/>
            </a:r>
            <a:br>
              <a:rPr lang="pl-PL" sz="32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</a:br>
            <a:endParaRPr lang="pl-PL" sz="3200" b="1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556792"/>
            <a:ext cx="8064896" cy="4309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059113" y="260350"/>
            <a:ext cx="3313112" cy="620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2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The Sports Hall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771775" y="981075"/>
            <a:ext cx="3676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Hala Sportowa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269</TotalTime>
  <Words>160</Words>
  <Application>Microsoft Office PowerPoint</Application>
  <PresentationFormat>Pokaz na ekranie (4:3)</PresentationFormat>
  <Paragraphs>50</Paragraphs>
  <Slides>36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4" baseType="lpstr">
      <vt:lpstr>Arial</vt:lpstr>
      <vt:lpstr>Lucida Sans Unicode</vt:lpstr>
      <vt:lpstr>Wingdings 3</vt:lpstr>
      <vt:lpstr>Verdana</vt:lpstr>
      <vt:lpstr>Wingdings 2</vt:lpstr>
      <vt:lpstr>Calibri</vt:lpstr>
      <vt:lpstr>Times New Roman</vt:lpstr>
      <vt:lpstr>Hol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.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 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Company>Ministerstwo Edukacji Narodowej i Sportu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student262d</dc:creator>
  <cp:lastModifiedBy>T</cp:lastModifiedBy>
  <cp:revision>28</cp:revision>
  <dcterms:created xsi:type="dcterms:W3CDTF">2012-06-04T09:26:21Z</dcterms:created>
  <dcterms:modified xsi:type="dcterms:W3CDTF">2015-10-28T18:09:34Z</dcterms:modified>
</cp:coreProperties>
</file>