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62" r:id="rId2"/>
    <p:sldMasterId id="2147483798" r:id="rId3"/>
    <p:sldMasterId id="2147483999" r:id="rId4"/>
    <p:sldMasterId id="2147484017" r:id="rId5"/>
    <p:sldMasterId id="2147484047" r:id="rId6"/>
  </p:sldMasterIdLst>
  <p:sldIdLst>
    <p:sldId id="256" r:id="rId7"/>
    <p:sldId id="257" r:id="rId8"/>
    <p:sldId id="258" r:id="rId9"/>
    <p:sldId id="259" r:id="rId10"/>
    <p:sldId id="260"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bmp"/><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bmp"/><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34AB7CE-4EC0-49DC-A5BF-61B880787EF0}"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3790461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49425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79796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6889001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757030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09100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13645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AB7CE-4EC0-49DC-A5BF-61B880787EF0}"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66311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682799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34AB7CE-4EC0-49DC-A5BF-61B880787EF0}"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784555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20179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AB7CE-4EC0-49DC-A5BF-61B880787EF0}"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056516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325115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921106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767955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754514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692201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594182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001821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851986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161102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57077317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834AB7CE-4EC0-49DC-A5BF-61B880787EF0}"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65006906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023228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426648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949375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AB7CE-4EC0-49DC-A5BF-61B880787EF0}"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625627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50057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34AB7CE-4EC0-49DC-A5BF-61B880787EF0}"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928134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214995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86021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996684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68554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834AB7CE-4EC0-49DC-A5BF-61B880787EF0}" type="datetimeFigureOut">
              <a:rPr lang="en-GB" smtClean="0"/>
              <a:t>27/11/2019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712251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257383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302666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055223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823507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666459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959192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615599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693243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53629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30868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834AB7CE-4EC0-49DC-A5BF-61B880787EF0}"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A162D-C41F-43BA-AD1A-158CBD28F92D}"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488218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AB7CE-4EC0-49DC-A5BF-61B880787EF0}"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48419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283098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AB7CE-4EC0-49DC-A5BF-61B880787EF0}"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19186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585041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155785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224410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8187638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101A162D-C41F-43BA-AD1A-158CBD28F92D}"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2029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178393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61728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866395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218393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95559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094308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72602204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6908677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160065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0650032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AB7CE-4EC0-49DC-A5BF-61B880787EF0}"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374082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3025023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AB7CE-4EC0-49DC-A5BF-61B880787EF0}"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7694438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AB7CE-4EC0-49DC-A5BF-61B880787EF0}"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9386461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099219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1418852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5532060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405204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63310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659624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0472536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4206225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0808175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25549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834AB7CE-4EC0-49DC-A5BF-61B880787EF0}" type="datetimeFigureOut">
              <a:rPr lang="en-GB" smtClean="0"/>
              <a:t>27/11/2019</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6643255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834AB7CE-4EC0-49DC-A5BF-61B880787EF0}" type="datetimeFigureOut">
              <a:rPr lang="en-GB" smtClean="0"/>
              <a:t>27/11/2019</a:t>
            </a:fld>
            <a:endParaRPr lang="en-GB"/>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177351207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040349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GB"/>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8493001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620194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834AB7CE-4EC0-49DC-A5BF-61B880787EF0}" type="datetimeFigureOut">
              <a:rPr lang="en-GB" smtClean="0"/>
              <a:t>27/11/2019</a:t>
            </a:fld>
            <a:endParaRPr lang="en-GB"/>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GB"/>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995784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834AB7CE-4EC0-49DC-A5BF-61B880787EF0}" type="datetimeFigureOut">
              <a:rPr lang="en-GB" smtClean="0"/>
              <a:t>27/11/2019</a:t>
            </a:fld>
            <a:endParaRPr lang="en-GB"/>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3492382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834AB7CE-4EC0-49DC-A5BF-61B880787EF0}" type="datetimeFigureOut">
              <a:rPr lang="en-GB" smtClean="0"/>
              <a:t>27/11/2019</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240767821"/>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1A162D-C41F-43BA-AD1A-158CBD28F92D}" type="slidenum">
              <a:rPr lang="en-GB" smtClean="0"/>
              <a:t>‹#›</a:t>
            </a:fld>
            <a:endParaRPr lang="en-GB"/>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9533726"/>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834AB7CE-4EC0-49DC-A5BF-61B880787EF0}" type="datetimeFigureOut">
              <a:rPr lang="en-GB" smtClean="0"/>
              <a:t>27/11/2019</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9588393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45480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34AB7CE-4EC0-49DC-A5BF-61B880787EF0}" type="datetimeFigureOut">
              <a:rPr lang="en-GB" smtClean="0"/>
              <a:t>27/11/2019</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101A162D-C41F-43BA-AD1A-158CBD28F92D}" type="slidenum">
              <a:rPr lang="en-GB" smtClean="0"/>
              <a:t>‹#›</a:t>
            </a:fld>
            <a:endParaRPr lang="en-GB"/>
          </a:p>
        </p:txBody>
      </p:sp>
    </p:spTree>
    <p:extLst>
      <p:ext uri="{BB962C8B-B14F-4D97-AF65-F5344CB8AC3E}">
        <p14:creationId xmlns:p14="http://schemas.microsoft.com/office/powerpoint/2010/main" val="33998043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17929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5.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9753689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218588335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2223817647"/>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383000626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2273584242"/>
      </p:ext>
    </p:extLst>
  </p:cSld>
  <p:clrMap bg1="dk1" tx1="lt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834AB7CE-4EC0-49DC-A5BF-61B880787EF0}" type="datetimeFigureOut">
              <a:rPr lang="en-GB" smtClean="0"/>
              <a:t>27/11/2019</a:t>
            </a:fld>
            <a:endParaRPr lang="en-GB"/>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GB"/>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101A162D-C41F-43BA-AD1A-158CBD28F92D}" type="slidenum">
              <a:rPr lang="en-GB" smtClean="0"/>
              <a:t>‹#›</a:t>
            </a:fld>
            <a:endParaRPr lang="en-GB"/>
          </a:p>
        </p:txBody>
      </p:sp>
    </p:spTree>
    <p:extLst>
      <p:ext uri="{BB962C8B-B14F-4D97-AF65-F5344CB8AC3E}">
        <p14:creationId xmlns:p14="http://schemas.microsoft.com/office/powerpoint/2010/main" val="2993923421"/>
      </p:ext>
    </p:extLst>
  </p:cSld>
  <p:clrMap bg1="dk1" tx1="lt1" bg2="dk2"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Christmas cookies </a:t>
            </a:r>
            <a:endParaRPr lang="en-GB" dirty="0"/>
          </a:p>
        </p:txBody>
      </p:sp>
      <p:sp>
        <p:nvSpPr>
          <p:cNvPr id="3" name="Subtitle 2"/>
          <p:cNvSpPr>
            <a:spLocks noGrp="1"/>
          </p:cNvSpPr>
          <p:nvPr>
            <p:ph type="subTitle" idx="1"/>
          </p:nvPr>
        </p:nvSpPr>
        <p:spPr/>
        <p:txBody>
          <a:bodyPr/>
          <a:lstStyle/>
          <a:p>
            <a:r>
              <a:rPr lang="en-US" dirty="0" smtClean="0"/>
              <a:t>By Poppy and Ruby </a:t>
            </a:r>
            <a:endParaRPr lang="en-GB" dirty="0"/>
          </a:p>
        </p:txBody>
      </p:sp>
      <p:pic>
        <p:nvPicPr>
          <p:cNvPr id="4" name="Picture 3"/>
          <p:cNvPicPr>
            <a:picLocks noChangeAspect="1"/>
          </p:cNvPicPr>
          <p:nvPr/>
        </p:nvPicPr>
        <p:blipFill>
          <a:blip r:embed="rId2"/>
          <a:stretch>
            <a:fillRect/>
          </a:stretch>
        </p:blipFill>
        <p:spPr>
          <a:xfrm rot="20654817">
            <a:off x="1402671" y="280887"/>
            <a:ext cx="1943100" cy="2352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853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Need</a:t>
            </a:r>
            <a:endParaRPr lang="en-GB" dirty="0"/>
          </a:p>
        </p:txBody>
      </p:sp>
      <p:sp>
        <p:nvSpPr>
          <p:cNvPr id="3" name="Content Placeholder 2"/>
          <p:cNvSpPr>
            <a:spLocks noGrp="1"/>
          </p:cNvSpPr>
          <p:nvPr>
            <p:ph idx="1"/>
          </p:nvPr>
        </p:nvSpPr>
        <p:spPr/>
        <p:txBody>
          <a:bodyPr>
            <a:normAutofit fontScale="92500" lnSpcReduction="10000"/>
          </a:bodyPr>
          <a:lstStyle/>
          <a:p>
            <a:r>
              <a:rPr lang="en-GB" sz="1900" b="1" dirty="0" smtClean="0"/>
              <a:t>1</a:t>
            </a:r>
            <a:r>
              <a:rPr lang="en-GB" sz="1900" b="1" dirty="0"/>
              <a:t> </a:t>
            </a:r>
            <a:r>
              <a:rPr lang="en-GB" sz="1900" b="1" baseline="30000" dirty="0"/>
              <a:t>1</a:t>
            </a:r>
            <a:r>
              <a:rPr lang="en-GB" sz="1900" b="1" dirty="0"/>
              <a:t>/</a:t>
            </a:r>
            <a:r>
              <a:rPr lang="en-GB" sz="1900" b="1" baseline="-25000" dirty="0"/>
              <a:t>4</a:t>
            </a:r>
            <a:r>
              <a:rPr lang="en-GB" sz="1900" dirty="0"/>
              <a:t> </a:t>
            </a:r>
            <a:r>
              <a:rPr lang="en-GB" sz="1900" b="1" dirty="0"/>
              <a:t>cups </a:t>
            </a:r>
            <a:r>
              <a:rPr lang="en-GB" sz="1900" dirty="0" smtClean="0"/>
              <a:t>sugar</a:t>
            </a:r>
          </a:p>
          <a:p>
            <a:pPr marL="0" indent="0">
              <a:buNone/>
            </a:pPr>
            <a:endParaRPr lang="en-GB" sz="1900" dirty="0"/>
          </a:p>
          <a:p>
            <a:r>
              <a:rPr lang="en-GB" sz="1900" b="1" dirty="0"/>
              <a:t>1</a:t>
            </a:r>
            <a:r>
              <a:rPr lang="en-GB" sz="1900" dirty="0"/>
              <a:t> </a:t>
            </a:r>
            <a:r>
              <a:rPr lang="en-GB" sz="1900" b="1" dirty="0"/>
              <a:t>cup </a:t>
            </a:r>
            <a:r>
              <a:rPr lang="en-GB" sz="1900" dirty="0" smtClean="0"/>
              <a:t>, butter </a:t>
            </a:r>
            <a:r>
              <a:rPr lang="en-GB" sz="1900" dirty="0"/>
              <a:t>softened</a:t>
            </a:r>
          </a:p>
          <a:p>
            <a:r>
              <a:rPr lang="en-GB" sz="1900" b="1" baseline="30000" dirty="0"/>
              <a:t>1</a:t>
            </a:r>
            <a:r>
              <a:rPr lang="en-GB" sz="1900" b="1" dirty="0"/>
              <a:t>/</a:t>
            </a:r>
            <a:r>
              <a:rPr lang="en-GB" sz="1900" b="1" baseline="-25000" dirty="0"/>
              <a:t>4</a:t>
            </a:r>
            <a:r>
              <a:rPr lang="en-GB" sz="1900" dirty="0"/>
              <a:t> </a:t>
            </a:r>
            <a:r>
              <a:rPr lang="en-GB" sz="1900" b="1" dirty="0"/>
              <a:t>cup </a:t>
            </a:r>
            <a:r>
              <a:rPr lang="en-GB" sz="1900" dirty="0"/>
              <a:t>firmly packed brown sugar</a:t>
            </a:r>
          </a:p>
          <a:p>
            <a:r>
              <a:rPr lang="en-GB" sz="1900" b="1" dirty="0"/>
              <a:t>2</a:t>
            </a:r>
            <a:r>
              <a:rPr lang="en-GB" sz="1900" dirty="0"/>
              <a:t> </a:t>
            </a:r>
            <a:r>
              <a:rPr lang="en-GB" sz="1900" dirty="0" smtClean="0"/>
              <a:t>large eggs,</a:t>
            </a:r>
            <a:r>
              <a:rPr lang="en-GB" sz="1900" b="1" dirty="0" smtClean="0"/>
              <a:t>2</a:t>
            </a:r>
            <a:r>
              <a:rPr lang="en-GB" sz="1900" dirty="0"/>
              <a:t> </a:t>
            </a:r>
            <a:r>
              <a:rPr lang="en-GB" sz="1900" b="1" dirty="0"/>
              <a:t>teaspoons </a:t>
            </a:r>
            <a:r>
              <a:rPr lang="en-GB" sz="1900" dirty="0"/>
              <a:t>cream of tartar</a:t>
            </a:r>
          </a:p>
          <a:p>
            <a:r>
              <a:rPr lang="en-GB" sz="1900" b="1" dirty="0"/>
              <a:t>2</a:t>
            </a:r>
            <a:r>
              <a:rPr lang="en-GB" sz="1900" dirty="0"/>
              <a:t> </a:t>
            </a:r>
            <a:r>
              <a:rPr lang="en-GB" sz="1900" b="1" dirty="0"/>
              <a:t>teaspoons </a:t>
            </a:r>
            <a:r>
              <a:rPr lang="en-GB" sz="1900" dirty="0"/>
              <a:t>vanilla</a:t>
            </a:r>
          </a:p>
          <a:p>
            <a:r>
              <a:rPr lang="en-GB" sz="1900" b="1" dirty="0"/>
              <a:t>3</a:t>
            </a:r>
            <a:r>
              <a:rPr lang="en-GB" sz="1900" dirty="0"/>
              <a:t> </a:t>
            </a:r>
            <a:r>
              <a:rPr lang="en-GB" sz="1900" b="1" dirty="0"/>
              <a:t>cups </a:t>
            </a:r>
            <a:r>
              <a:rPr lang="en-GB" sz="1900" dirty="0"/>
              <a:t>all-purpose flour</a:t>
            </a:r>
          </a:p>
          <a:p>
            <a:r>
              <a:rPr lang="en-GB" sz="1900" b="1" dirty="0"/>
              <a:t>1</a:t>
            </a:r>
            <a:r>
              <a:rPr lang="en-GB" sz="1900" dirty="0"/>
              <a:t> </a:t>
            </a:r>
            <a:r>
              <a:rPr lang="en-GB" sz="1900" b="1" dirty="0"/>
              <a:t>teaspoon </a:t>
            </a:r>
            <a:r>
              <a:rPr lang="en-GB" sz="1900" dirty="0"/>
              <a:t>baking soda</a:t>
            </a:r>
          </a:p>
          <a:p>
            <a:r>
              <a:rPr lang="en-GB" sz="1900" b="1" baseline="30000" dirty="0"/>
              <a:t>1</a:t>
            </a:r>
            <a:r>
              <a:rPr lang="en-GB" sz="1900" b="1" dirty="0"/>
              <a:t>/</a:t>
            </a:r>
            <a:r>
              <a:rPr lang="en-GB" sz="1900" b="1" baseline="-25000" dirty="0"/>
              <a:t>2</a:t>
            </a:r>
            <a:r>
              <a:rPr lang="en-GB" sz="1900" dirty="0"/>
              <a:t> </a:t>
            </a:r>
            <a:r>
              <a:rPr lang="en-GB" sz="1900" b="1" dirty="0"/>
              <a:t>teaspoon </a:t>
            </a:r>
            <a:r>
              <a:rPr lang="en-GB" sz="1900" dirty="0"/>
              <a:t>salt</a:t>
            </a:r>
          </a:p>
          <a:p>
            <a:endParaRPr lang="en-GB" dirty="0"/>
          </a:p>
        </p:txBody>
      </p:sp>
    </p:spTree>
    <p:extLst>
      <p:ext uri="{BB962C8B-B14F-4D97-AF65-F5344CB8AC3E}">
        <p14:creationId xmlns:p14="http://schemas.microsoft.com/office/powerpoint/2010/main" val="31432432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them</a:t>
            </a:r>
            <a:endParaRPr lang="en-GB" dirty="0"/>
          </a:p>
        </p:txBody>
      </p:sp>
      <p:sp>
        <p:nvSpPr>
          <p:cNvPr id="3" name="Content Placeholder 2"/>
          <p:cNvSpPr>
            <a:spLocks noGrp="1"/>
          </p:cNvSpPr>
          <p:nvPr>
            <p:ph idx="1"/>
          </p:nvPr>
        </p:nvSpPr>
        <p:spPr>
          <a:xfrm>
            <a:off x="2231136" y="2638044"/>
            <a:ext cx="7729728" cy="4302687"/>
          </a:xfrm>
        </p:spPr>
        <p:txBody>
          <a:bodyPr>
            <a:noAutofit/>
          </a:bodyPr>
          <a:lstStyle/>
          <a:p>
            <a:r>
              <a:rPr lang="en-US" sz="1200" dirty="0"/>
              <a:t>Heat oven to 375°F.</a:t>
            </a:r>
          </a:p>
          <a:p>
            <a:r>
              <a:rPr lang="en-US" sz="1200" cap="all" dirty="0"/>
              <a:t>STEP 2</a:t>
            </a:r>
          </a:p>
          <a:p>
            <a:r>
              <a:rPr lang="en-US" sz="1200" dirty="0"/>
              <a:t>Beat sugar, butter and brown sugar in bowl at medium speed until well mixed. Add eggs, cream of tartar and vanilla, beating until well mixed. Add flour, baking soda and salt; beat at low speed until well mixed.</a:t>
            </a:r>
          </a:p>
          <a:p>
            <a:r>
              <a:rPr lang="en-US" sz="1200" cap="all" dirty="0"/>
              <a:t>STEP 3</a:t>
            </a:r>
          </a:p>
          <a:p>
            <a:r>
              <a:rPr lang="en-US" sz="1200" dirty="0"/>
              <a:t>Shape dough into 24 balls. Place 2 inches apart onto ungreased cookie sheets.</a:t>
            </a:r>
          </a:p>
          <a:p>
            <a:r>
              <a:rPr lang="en-US" sz="1200" cap="all" dirty="0"/>
              <a:t>STEP 4</a:t>
            </a:r>
          </a:p>
          <a:p>
            <a:r>
              <a:rPr lang="en-US" sz="1200" dirty="0"/>
              <a:t>Bake 10-12 minutes or until edges are lightly browned. Cool 1 minute on cookie sheet; remove to cooling rack. Cool completely.</a:t>
            </a:r>
          </a:p>
          <a:p>
            <a:r>
              <a:rPr lang="en-US" sz="1200" cap="all" dirty="0"/>
              <a:t>STEP 5</a:t>
            </a:r>
          </a:p>
          <a:p>
            <a:r>
              <a:rPr lang="en-US" sz="1200" dirty="0"/>
              <a:t>Melt candy coating according to package directions.</a:t>
            </a:r>
          </a:p>
          <a:p>
            <a:r>
              <a:rPr lang="en-US" sz="1200" cap="all" dirty="0"/>
              <a:t>STEP 6</a:t>
            </a:r>
          </a:p>
          <a:p>
            <a:r>
              <a:rPr lang="en-US" sz="1200" dirty="0"/>
              <a:t>Make </a:t>
            </a:r>
            <a:r>
              <a:rPr lang="en-US" sz="1200" i="1" dirty="0"/>
              <a:t>1 snowman</a:t>
            </a:r>
            <a:r>
              <a:rPr lang="en-US" sz="1200" dirty="0"/>
              <a:t> at a time, spreading </a:t>
            </a:r>
            <a:r>
              <a:rPr lang="en-US" sz="1200" i="1" dirty="0"/>
              <a:t>1 tablespoon</a:t>
            </a:r>
            <a:r>
              <a:rPr lang="en-US" sz="1200" dirty="0"/>
              <a:t> melted candy coating in center of cookie to resemble melting snow. Place marshmallow onto cookie for head. Decorate as desired, adding face, scarf, buttons, arms, etc., using candy coating to attach, if necessary. Repeat with remaining cookies and decorations. Reheat candy coating, if necessary.</a:t>
            </a:r>
          </a:p>
          <a:p>
            <a:endParaRPr lang="en-GB" sz="600" dirty="0"/>
          </a:p>
        </p:txBody>
      </p:sp>
    </p:spTree>
    <p:extLst>
      <p:ext uri="{BB962C8B-B14F-4D97-AF65-F5344CB8AC3E}">
        <p14:creationId xmlns:p14="http://schemas.microsoft.com/office/powerpoint/2010/main" val="3319958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mas cookies recipes&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011264">
            <a:off x="2910030" y="415703"/>
            <a:ext cx="3850380" cy="35466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rot="894872">
            <a:off x="7490442" y="827246"/>
            <a:ext cx="3038221" cy="2473302"/>
          </a:xfrm>
          <a:prstGeom prst="rect">
            <a:avLst/>
          </a:prstGeom>
        </p:spPr>
      </p:pic>
      <p:pic>
        <p:nvPicPr>
          <p:cNvPr id="3" name="Picture 2"/>
          <p:cNvPicPr>
            <a:picLocks noChangeAspect="1"/>
          </p:cNvPicPr>
          <p:nvPr/>
        </p:nvPicPr>
        <p:blipFill>
          <a:blip r:embed="rId4"/>
          <a:stretch>
            <a:fillRect/>
          </a:stretch>
        </p:blipFill>
        <p:spPr>
          <a:xfrm rot="651372">
            <a:off x="6103112" y="3268145"/>
            <a:ext cx="2854522" cy="2854522"/>
          </a:xfrm>
          <a:prstGeom prst="rect">
            <a:avLst/>
          </a:prstGeom>
        </p:spPr>
      </p:pic>
      <p:sp>
        <p:nvSpPr>
          <p:cNvPr id="5" name="Up Ribbon 4"/>
          <p:cNvSpPr/>
          <p:nvPr/>
        </p:nvSpPr>
        <p:spPr>
          <a:xfrm>
            <a:off x="82731" y="3257006"/>
            <a:ext cx="3391990" cy="1718586"/>
          </a:xfrm>
          <a:prstGeom prst="ribbon2">
            <a:avLst>
              <a:gd name="adj1" fmla="val 8559"/>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CUTE!</a:t>
            </a:r>
            <a:endParaRPr lang="en-GB" dirty="0"/>
          </a:p>
        </p:txBody>
      </p:sp>
    </p:spTree>
    <p:extLst>
      <p:ext uri="{BB962C8B-B14F-4D97-AF65-F5344CB8AC3E}">
        <p14:creationId xmlns:p14="http://schemas.microsoft.com/office/powerpoint/2010/main" val="31053398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DELICIOUS !!! !!!</a:t>
            </a:r>
            <a:br>
              <a:rPr lang="en-US" dirty="0" smtClean="0"/>
            </a:br>
            <a:r>
              <a:rPr lang="en-US" dirty="0" smtClean="0"/>
              <a:t>Yum </a:t>
            </a:r>
            <a:r>
              <a:rPr lang="en-US" dirty="0" err="1" smtClean="0"/>
              <a:t>yum</a:t>
            </a:r>
            <a:r>
              <a:rPr lang="en-US" dirty="0" smtClean="0"/>
              <a:t> </a:t>
            </a:r>
            <a:endParaRPr lang="en-GB" dirty="0"/>
          </a:p>
        </p:txBody>
      </p:sp>
      <p:sp>
        <p:nvSpPr>
          <p:cNvPr id="3" name="Content Placeholder 2"/>
          <p:cNvSpPr>
            <a:spLocks noGrp="1"/>
          </p:cNvSpPr>
          <p:nvPr>
            <p:ph idx="1"/>
          </p:nvPr>
        </p:nvSpPr>
        <p:spPr/>
        <p:txBody>
          <a:bodyPr/>
          <a:lstStyle/>
          <a:p>
            <a:r>
              <a:rPr lang="en-US" dirty="0" smtClean="0"/>
              <a:t>It is good to eat them at Christmas time because it gives a Christmas spirit and best of all they are DELICIOUS !!!</a:t>
            </a:r>
          </a:p>
          <a:p>
            <a:r>
              <a:rPr lang="en-US" dirty="0" smtClean="0"/>
              <a:t> </a:t>
            </a:r>
            <a:endParaRPr lang="en-GB" dirty="0"/>
          </a:p>
        </p:txBody>
      </p:sp>
      <p:pic>
        <p:nvPicPr>
          <p:cNvPr id="4" name="Picture 3"/>
          <p:cNvPicPr>
            <a:picLocks noChangeAspect="1"/>
          </p:cNvPicPr>
          <p:nvPr/>
        </p:nvPicPr>
        <p:blipFill>
          <a:blip r:embed="rId2"/>
          <a:stretch>
            <a:fillRect/>
          </a:stretch>
        </p:blipFill>
        <p:spPr>
          <a:xfrm>
            <a:off x="3579224" y="3210469"/>
            <a:ext cx="4560161" cy="3415719"/>
          </a:xfrm>
          <a:prstGeom prst="rect">
            <a:avLst/>
          </a:prstGeom>
        </p:spPr>
      </p:pic>
    </p:spTree>
    <p:extLst>
      <p:ext uri="{BB962C8B-B14F-4D97-AF65-F5344CB8AC3E}">
        <p14:creationId xmlns:p14="http://schemas.microsoft.com/office/powerpoint/2010/main" val="311328323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FOR WATCHING </a:t>
            </a:r>
            <a:endParaRPr lang="en-GB" dirty="0"/>
          </a:p>
        </p:txBody>
      </p:sp>
      <p:sp>
        <p:nvSpPr>
          <p:cNvPr id="4" name="AutoShape 2" descr="Image result for Christmas father&quot;"/>
          <p:cNvSpPr>
            <a:spLocks noChangeAspect="1" noChangeArrowheads="1"/>
          </p:cNvSpPr>
          <p:nvPr/>
        </p:nvSpPr>
        <p:spPr bwMode="auto">
          <a:xfrm>
            <a:off x="4788534" y="3469595"/>
            <a:ext cx="6671945" cy="66719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Christmas father&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loud 5"/>
          <p:cNvSpPr/>
          <p:nvPr/>
        </p:nvSpPr>
        <p:spPr>
          <a:xfrm>
            <a:off x="4188823" y="2690947"/>
            <a:ext cx="4763588" cy="3439886"/>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smtClean="0">
                <a:ln w="12700">
                  <a:solidFill>
                    <a:schemeClr val="accent5"/>
                  </a:solidFill>
                  <a:prstDash val="solid"/>
                </a:ln>
                <a:pattFill prst="ltDnDiag">
                  <a:fgClr>
                    <a:schemeClr val="accent5">
                      <a:lumMod val="60000"/>
                      <a:lumOff val="40000"/>
                    </a:schemeClr>
                  </a:fgClr>
                  <a:bgClr>
                    <a:schemeClr val="bg1"/>
                  </a:bgClr>
                </a:pattFill>
              </a:rPr>
              <a:t>MERY CHRISTMAS</a:t>
            </a:r>
            <a:endParaRPr lang="en-GB" sz="4000" b="1" dirty="0">
              <a:ln w="12700">
                <a:solidFill>
                  <a:schemeClr val="accent5"/>
                </a:solidFill>
                <a:prstDash val="solid"/>
              </a:ln>
              <a:pattFill prst="ltDnDiag">
                <a:fgClr>
                  <a:schemeClr val="accent5">
                    <a:lumMod val="60000"/>
                    <a:lumOff val="40000"/>
                  </a:schemeClr>
                </a:fgClr>
                <a:bgClr>
                  <a:schemeClr val="bg1"/>
                </a:bgClr>
              </a:pattFill>
            </a:endParaRPr>
          </a:p>
        </p:txBody>
      </p:sp>
      <p:pic>
        <p:nvPicPr>
          <p:cNvPr id="4102" name="Picture 6" descr="Image result for THE ELF ON THE SHELF&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3226911"/>
            <a:ext cx="3973740" cy="296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738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3.xml><?xml version="1.0" encoding="utf-8"?>
<a:theme xmlns:a="http://schemas.openxmlformats.org/drawingml/2006/main" name="2_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46</TotalTime>
  <Words>157</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6</vt:i4>
      </vt:variant>
    </vt:vector>
  </HeadingPairs>
  <TitlesOfParts>
    <vt:vector size="19" baseType="lpstr">
      <vt:lpstr>Arial</vt:lpstr>
      <vt:lpstr>Bookman Old Style</vt:lpstr>
      <vt:lpstr>Calibri</vt:lpstr>
      <vt:lpstr>Calibri Light</vt:lpstr>
      <vt:lpstr>Century Gothic</vt:lpstr>
      <vt:lpstr>Gill Sans MT</vt:lpstr>
      <vt:lpstr>Rockwell</vt:lpstr>
      <vt:lpstr>Parcel</vt:lpstr>
      <vt:lpstr>1_Celestial</vt:lpstr>
      <vt:lpstr>2_Celestial</vt:lpstr>
      <vt:lpstr>Vapor Trail</vt:lpstr>
      <vt:lpstr>Damask</vt:lpstr>
      <vt:lpstr>Savon</vt:lpstr>
      <vt:lpstr>Christmas cookies </vt:lpstr>
      <vt:lpstr>You Will Need</vt:lpstr>
      <vt:lpstr>Cooking them</vt:lpstr>
      <vt:lpstr>PowerPoint Presentation</vt:lpstr>
      <vt:lpstr>DELICIOUS !!! !!! Yum yum </vt:lpstr>
      <vt:lpstr>THANK YOU FOR WATCHING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cookies</dc:title>
  <dc:creator>Pupil Little Hadham</dc:creator>
  <cp:lastModifiedBy>Pupil Little Hadham</cp:lastModifiedBy>
  <cp:revision>6</cp:revision>
  <dcterms:created xsi:type="dcterms:W3CDTF">2019-11-20T13:43:16Z</dcterms:created>
  <dcterms:modified xsi:type="dcterms:W3CDTF">2019-11-27T13:40:07Z</dcterms:modified>
</cp:coreProperties>
</file>