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55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5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890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5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317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33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21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2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71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55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2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1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7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6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0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3116-3CB5-45FE-AFEF-E94A344A88B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FBE99F-90F9-4CD2-9577-C2DB4402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1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goodfood.com/content/top-five-food-mixers" TargetMode="External"/><Relationship Id="rId2" Type="http://schemas.openxmlformats.org/officeDocument/2006/relationships/hyperlink" Target="https://www.bbcgoodfood.com/content/top-five-mixing-bowls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bbcgoodfood.com/content/test-best-pastry-brushes" TargetMode="External"/><Relationship Id="rId4" Type="http://schemas.openxmlformats.org/officeDocument/2006/relationships/hyperlink" Target="https://www.bbcgoodfood.com/content/top-grat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MINCE PIES</a:t>
            </a:r>
            <a:endParaRPr lang="en-GB" u="sng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3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39" y="514924"/>
            <a:ext cx="3854528" cy="210651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MINCE PIES</a:t>
            </a:r>
            <a:endParaRPr lang="en-GB" sz="5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005" y="1377073"/>
            <a:ext cx="4513541" cy="405707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Mince pies is a traditional English dish which is </a:t>
            </a:r>
            <a:r>
              <a:rPr lang="en-GB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eaten  at Christmas . In my opinion  it is delicious .</a:t>
            </a:r>
          </a:p>
          <a:p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mince p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8" y="2621434"/>
            <a:ext cx="3632654" cy="34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63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53143"/>
            <a:ext cx="3854528" cy="190717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/>
            </a:r>
            <a:br>
              <a:rPr lang="en-US" sz="4000" dirty="0" smtClean="0">
                <a:latin typeface="Baskerville Old Face" panose="02020602080505020303" pitchFamily="18" charset="0"/>
              </a:rPr>
            </a:br>
            <a:r>
              <a:rPr lang="en-US" sz="4000" dirty="0">
                <a:latin typeface="Baskerville Old Face" panose="02020602080505020303" pitchFamily="18" charset="0"/>
              </a:rPr>
              <a:t/>
            </a:r>
            <a:br>
              <a:rPr lang="en-US" sz="4000" dirty="0">
                <a:latin typeface="Baskerville Old Face" panose="02020602080505020303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HOW</a:t>
            </a:r>
            <a:br>
              <a:rPr lang="en-US" sz="4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TO MAKE MINNCE </a:t>
            </a:r>
            <a:r>
              <a:rPr lang="en-US" sz="44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PIES </a:t>
            </a:r>
            <a:endParaRPr lang="en-GB" sz="4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266" y="2"/>
            <a:ext cx="8198733" cy="7002682"/>
          </a:xfrm>
        </p:spPr>
        <p:txBody>
          <a:bodyPr>
            <a:no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1) Place </a:t>
            </a:r>
            <a:r>
              <a:rPr lang="en-US" sz="1050" dirty="0">
                <a:solidFill>
                  <a:schemeClr val="tx1"/>
                </a:solidFill>
                <a:latin typeface="Baskerville Old Face" panose="02020602080505020303" pitchFamily="18" charset="0"/>
              </a:rPr>
              <a:t>375g plain flour and 260g softened unsalted butter in a </a:t>
            </a:r>
            <a:r>
              <a:rPr lang="en-US" sz="1050" dirty="0">
                <a:solidFill>
                  <a:schemeClr val="tx1"/>
                </a:solidFill>
                <a:latin typeface="Baskerville Old Face" panose="02020602080505020303" pitchFamily="18" charset="0"/>
                <a:hlinkClick r:id="rId2"/>
              </a:rPr>
              <a:t>bowl</a:t>
            </a:r>
            <a:r>
              <a:rPr lang="en-US" sz="1050" dirty="0">
                <a:solidFill>
                  <a:schemeClr val="tx1"/>
                </a:solidFill>
                <a:latin typeface="Baskerville Old Face" panose="02020602080505020303" pitchFamily="18" charset="0"/>
              </a:rPr>
              <a:t> and rub together to a </a:t>
            </a:r>
            <a:r>
              <a:rPr lang="en-US" sz="105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crumb </a:t>
            </a:r>
            <a:r>
              <a:rPr lang="en-US" sz="1050" dirty="0">
                <a:solidFill>
                  <a:schemeClr val="tx1"/>
                </a:solidFill>
                <a:latin typeface="Baskerville Old Face" panose="02020602080505020303" pitchFamily="18" charset="0"/>
              </a:rPr>
              <a:t>consistency</a:t>
            </a:r>
            <a:r>
              <a:rPr lang="en-US" sz="105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05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2)Add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125g caster sugar and 1 large 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beaten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egg, and 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  <a:hlinkClick r:id="rId3"/>
              </a:rPr>
              <a:t>mix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 together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)Tip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out onto a lightly floured surface and fold until the pastry comes together, be careful not to over mix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4)Wrap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the pastry in cling film and chill for 10 </a:t>
            </a:r>
            <a:r>
              <a:rPr lang="en-US" sz="12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mins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5)Scoop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the large jar of mincemeat into a bowl and add 2 segmented satsumas, 1 finely chopped apple and 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  <a:hlinkClick r:id="rId4"/>
              </a:rPr>
              <a:t>zest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 of 1 lemon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5)Heat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oven to 220C/200C fan/gas 7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7) roll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 out the pastry to 3mm thick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8)Using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a round cutter (about 10cm), cut out 16 bases and place them into muffin trays. Put 1½ </a:t>
            </a:r>
            <a:r>
              <a:rPr lang="en-US" sz="12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tbsp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mincemeat mixture into each. 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  <a:hlinkClick r:id="rId5"/>
              </a:rPr>
              <a:t>Brush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 the edge of each pie with a little beaten egg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9)Re-roll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out the pastry to cut 7cm lids and press them on top to seal. Glaze with the beaten egg, sprinkle with the extra caster sugar, then make a small cut in the tops</a:t>
            </a:r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12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10)Bake 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the mince pies for 15-20 </a:t>
            </a:r>
            <a:r>
              <a:rPr lang="en-US" sz="12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mins</a:t>
            </a:r>
            <a:r>
              <a:rPr lang="en-US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until golden brown. Leave to cool before releasing them from the muffin trays and dusting with a little more icing sugar bef</a:t>
            </a:r>
            <a:r>
              <a:rPr lang="en-US" sz="1200" dirty="0">
                <a:solidFill>
                  <a:schemeClr val="tx1"/>
                </a:solidFill>
              </a:rPr>
              <a:t>or</a:t>
            </a:r>
            <a:r>
              <a:rPr lang="en-US" sz="800" dirty="0">
                <a:solidFill>
                  <a:schemeClr val="tx1"/>
                </a:solidFill>
              </a:rPr>
              <a:t>e serving.</a:t>
            </a:r>
            <a:endParaRPr lang="en-GB" sz="8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163" y="3706499"/>
            <a:ext cx="3854528" cy="214566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I will now tell you how to make some delicious mice pies</a:t>
            </a:r>
            <a:endParaRPr lang="en-GB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Baskerville Old Face</vt:lpstr>
      <vt:lpstr>Trebuchet MS</vt:lpstr>
      <vt:lpstr>Wingdings 3</vt:lpstr>
      <vt:lpstr>Facet</vt:lpstr>
      <vt:lpstr>MINCE PIES</vt:lpstr>
      <vt:lpstr>MINCE PIES</vt:lpstr>
      <vt:lpstr>  HOW TO MAKE MINNCE PIES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MINCE PIES</dc:title>
  <dc:creator>Pupil Little Hadham</dc:creator>
  <cp:lastModifiedBy>Pupil Little Hadham</cp:lastModifiedBy>
  <cp:revision>6</cp:revision>
  <dcterms:created xsi:type="dcterms:W3CDTF">2019-11-20T13:42:36Z</dcterms:created>
  <dcterms:modified xsi:type="dcterms:W3CDTF">2019-11-27T13:37:48Z</dcterms:modified>
</cp:coreProperties>
</file>