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AD6EE87-EBD5-4F12-A48A-63ACA297AC8F}" type="datetimeFigureOut">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8990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9502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308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17922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38641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0153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776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1484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8649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2038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61015F-7CC6-4D0A-9D87-873EA4C304CC}" type="datetimeFigureOut">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9101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979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930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56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32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87919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91463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0298CD5-6C1E-4009-B41F-6DF62E31D3BE}" type="datetimeFigureOut">
              <a:rPr lang="en-US" smtClean="0"/>
              <a:pPr/>
              <a:t>11/20/2019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50185071"/>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u="sng" dirty="0" smtClean="0">
                <a:solidFill>
                  <a:srgbClr val="FF0000"/>
                </a:solidFill>
              </a:rPr>
              <a:t>All about Christmas puddings</a:t>
            </a:r>
            <a:r>
              <a:rPr lang="en-US" dirty="0" smtClean="0">
                <a:solidFill>
                  <a:srgbClr val="FF0000"/>
                </a:solidFill>
              </a:rPr>
              <a:t>.</a:t>
            </a:r>
            <a:endParaRPr lang="en-GB" dirty="0">
              <a:solidFill>
                <a:srgbClr val="FF0000"/>
              </a:solidFill>
            </a:endParaRPr>
          </a:p>
        </p:txBody>
      </p:sp>
      <p:sp>
        <p:nvSpPr>
          <p:cNvPr id="3" name="Subtitle 2"/>
          <p:cNvSpPr>
            <a:spLocks noGrp="1"/>
          </p:cNvSpPr>
          <p:nvPr>
            <p:ph type="subTitle" idx="1"/>
          </p:nvPr>
        </p:nvSpPr>
        <p:spPr/>
        <p:txBody>
          <a:bodyPr/>
          <a:lstStyle/>
          <a:p>
            <a:r>
              <a:rPr lang="en-US" dirty="0" smtClean="0">
                <a:solidFill>
                  <a:srgbClr val="FFFF00"/>
                </a:solidFill>
              </a:rPr>
              <a:t>Made bye Emma and Sienna.</a:t>
            </a:r>
            <a:endParaRPr lang="en-GB" dirty="0">
              <a:solidFill>
                <a:srgbClr val="FFFF00"/>
              </a:solidFill>
            </a:endParaRPr>
          </a:p>
        </p:txBody>
      </p:sp>
      <p:pic>
        <p:nvPicPr>
          <p:cNvPr id="4" name="Picture 3"/>
          <p:cNvPicPr>
            <a:picLocks noChangeAspect="1"/>
          </p:cNvPicPr>
          <p:nvPr/>
        </p:nvPicPr>
        <p:blipFill>
          <a:blip r:embed="rId2"/>
          <a:stretch>
            <a:fillRect/>
          </a:stretch>
        </p:blipFill>
        <p:spPr>
          <a:xfrm>
            <a:off x="191827" y="325358"/>
            <a:ext cx="2623852" cy="19402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2815679" y="73826"/>
            <a:ext cx="3322608" cy="2633700"/>
          </a:xfrm>
          <a:prstGeom prst="rect">
            <a:avLst/>
          </a:prstGeom>
        </p:spPr>
      </p:pic>
      <p:pic>
        <p:nvPicPr>
          <p:cNvPr id="7" name="Picture 6"/>
          <p:cNvPicPr>
            <a:picLocks noChangeAspect="1"/>
          </p:cNvPicPr>
          <p:nvPr/>
        </p:nvPicPr>
        <p:blipFill>
          <a:blip r:embed="rId4"/>
          <a:stretch>
            <a:fillRect/>
          </a:stretch>
        </p:blipFill>
        <p:spPr>
          <a:xfrm>
            <a:off x="5945921" y="0"/>
            <a:ext cx="3328704" cy="2633700"/>
          </a:xfrm>
          <a:prstGeom prst="rect">
            <a:avLst/>
          </a:prstGeom>
        </p:spPr>
      </p:pic>
      <p:pic>
        <p:nvPicPr>
          <p:cNvPr id="8" name="Picture 7"/>
          <p:cNvPicPr>
            <a:picLocks noChangeAspect="1"/>
          </p:cNvPicPr>
          <p:nvPr/>
        </p:nvPicPr>
        <p:blipFill>
          <a:blip r:embed="rId5"/>
          <a:stretch>
            <a:fillRect/>
          </a:stretch>
        </p:blipFill>
        <p:spPr>
          <a:xfrm>
            <a:off x="8942688" y="-143370"/>
            <a:ext cx="3328704" cy="2633700"/>
          </a:xfrm>
          <a:prstGeom prst="rect">
            <a:avLst/>
          </a:prstGeom>
        </p:spPr>
      </p:pic>
    </p:spTree>
    <p:extLst>
      <p:ext uri="{BB962C8B-B14F-4D97-AF65-F5344CB8AC3E}">
        <p14:creationId xmlns:p14="http://schemas.microsoft.com/office/powerpoint/2010/main" val="36931152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accent2">
                    <a:lumMod val="75000"/>
                  </a:schemeClr>
                </a:solidFill>
              </a:rPr>
              <a:t>What a Christmas pudding looks like</a:t>
            </a:r>
            <a:r>
              <a:rPr lang="en-US" dirty="0" smtClean="0">
                <a:solidFill>
                  <a:schemeClr val="accent2">
                    <a:lumMod val="75000"/>
                  </a:schemeClr>
                </a:solidFill>
              </a:rPr>
              <a:t>.</a:t>
            </a:r>
            <a:endParaRPr lang="en-GB" dirty="0">
              <a:solidFill>
                <a:schemeClr val="accent2">
                  <a:lumMod val="75000"/>
                </a:schemeClr>
              </a:solidFill>
            </a:endParaRPr>
          </a:p>
        </p:txBody>
      </p:sp>
      <p:pic>
        <p:nvPicPr>
          <p:cNvPr id="4" name="Content Placeholder 3"/>
          <p:cNvPicPr>
            <a:picLocks noGrp="1" noChangeAspect="1"/>
          </p:cNvPicPr>
          <p:nvPr>
            <p:ph idx="1"/>
          </p:nvPr>
        </p:nvPicPr>
        <p:blipFill>
          <a:blip r:embed="rId2"/>
          <a:stretch>
            <a:fillRect/>
          </a:stretch>
        </p:blipFill>
        <p:spPr>
          <a:xfrm>
            <a:off x="527480" y="1608823"/>
            <a:ext cx="2143125" cy="214312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stretch>
            <a:fillRect/>
          </a:stretch>
        </p:blipFill>
        <p:spPr>
          <a:xfrm>
            <a:off x="3130969" y="3481983"/>
            <a:ext cx="2203268" cy="31060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4"/>
          <a:stretch>
            <a:fillRect/>
          </a:stretch>
        </p:blipFill>
        <p:spPr>
          <a:xfrm>
            <a:off x="5644957" y="1522848"/>
            <a:ext cx="3320381" cy="2315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7013801" y="4654051"/>
            <a:ext cx="2867025" cy="159067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31868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98" y="260622"/>
            <a:ext cx="10515600" cy="1325563"/>
          </a:xfrm>
        </p:spPr>
        <p:txBody>
          <a:bodyPr>
            <a:normAutofit fontScale="90000"/>
          </a:bodyPr>
          <a:lstStyle/>
          <a:p>
            <a:r>
              <a:rPr lang="en-US" u="sng" dirty="0" smtClean="0">
                <a:solidFill>
                  <a:srgbClr val="FF0000"/>
                </a:solidFill>
              </a:rPr>
              <a:t>Were do  Christmas puddings come from?</a:t>
            </a:r>
            <a:endParaRPr lang="en-GB" u="sng"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5167093" y="1181191"/>
            <a:ext cx="6420605" cy="385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16647" y="2059577"/>
            <a:ext cx="4101737" cy="3046988"/>
          </a:xfrm>
          <a:prstGeom prst="rect">
            <a:avLst/>
          </a:prstGeom>
          <a:noFill/>
        </p:spPr>
        <p:txBody>
          <a:bodyPr wrap="square" rtlCol="0">
            <a:spAutoFit/>
          </a:bodyPr>
          <a:lstStyle/>
          <a:p>
            <a:r>
              <a:rPr lang="en-US" sz="3200" dirty="0" smtClean="0">
                <a:solidFill>
                  <a:srgbClr val="FFFF00"/>
                </a:solidFill>
              </a:rPr>
              <a:t>Christmas puddings  originally  come from England. Another name for Christmas pudding is plum pudding.</a:t>
            </a:r>
            <a:endParaRPr lang="en-GB" sz="3200" dirty="0">
              <a:solidFill>
                <a:srgbClr val="FFFF00"/>
              </a:solidFill>
            </a:endParaRPr>
          </a:p>
        </p:txBody>
      </p:sp>
    </p:spTree>
    <p:extLst>
      <p:ext uri="{BB962C8B-B14F-4D97-AF65-F5344CB8AC3E}">
        <p14:creationId xmlns:p14="http://schemas.microsoft.com/office/powerpoint/2010/main" val="152079123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rPr>
              <a:t>What are Christmas puddings made out of ?</a:t>
            </a:r>
            <a:endParaRPr lang="en-GB" u="sng" dirty="0">
              <a:solidFill>
                <a:srgbClr val="FF0000"/>
              </a:solidFill>
            </a:endParaRPr>
          </a:p>
        </p:txBody>
      </p:sp>
      <p:sp>
        <p:nvSpPr>
          <p:cNvPr id="3" name="Content Placeholder 2"/>
          <p:cNvSpPr>
            <a:spLocks noGrp="1"/>
          </p:cNvSpPr>
          <p:nvPr>
            <p:ph idx="1"/>
          </p:nvPr>
        </p:nvSpPr>
        <p:spPr/>
        <p:txBody>
          <a:bodyPr/>
          <a:lstStyle/>
          <a:p>
            <a:r>
              <a:rPr lang="en-US" dirty="0">
                <a:solidFill>
                  <a:schemeClr val="accent3">
                    <a:lumMod val="75000"/>
                  </a:schemeClr>
                </a:solidFill>
              </a:rPr>
              <a:t>The pudding is traditionally composed of thirteen ingredients, symbolizing Jesus and the Twelve Apostles, including many dried fruits held together by egg and suet, sometimes moistened by treacle or molasses and </a:t>
            </a:r>
            <a:r>
              <a:rPr lang="en-US" dirty="0" err="1">
                <a:solidFill>
                  <a:schemeClr val="accent3">
                    <a:lumMod val="75000"/>
                  </a:schemeClr>
                </a:solidFill>
              </a:rPr>
              <a:t>flavoured</a:t>
            </a:r>
            <a:r>
              <a:rPr lang="en-US" dirty="0">
                <a:solidFill>
                  <a:schemeClr val="accent3">
                    <a:lumMod val="75000"/>
                  </a:schemeClr>
                </a:solidFill>
              </a:rPr>
              <a:t> with cinnamon, nutmeg, cloves, ginger, and other </a:t>
            </a:r>
            <a:r>
              <a:rPr lang="en-US" dirty="0" smtClean="0">
                <a:solidFill>
                  <a:schemeClr val="accent3">
                    <a:lumMod val="75000"/>
                  </a:schemeClr>
                </a:solidFill>
              </a:rPr>
              <a:t>spices.</a:t>
            </a:r>
            <a:endParaRPr lang="en-GB" dirty="0">
              <a:solidFill>
                <a:schemeClr val="accent3">
                  <a:lumMod val="75000"/>
                </a:schemeClr>
              </a:solidFill>
            </a:endParaRPr>
          </a:p>
        </p:txBody>
      </p:sp>
    </p:spTree>
    <p:extLst>
      <p:ext uri="{BB962C8B-B14F-4D97-AF65-F5344CB8AC3E}">
        <p14:creationId xmlns:p14="http://schemas.microsoft.com/office/powerpoint/2010/main" val="162128215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C000"/>
                </a:solidFill>
              </a:rPr>
              <a:t>THANK YOU FOR LISTENING</a:t>
            </a:r>
            <a:endParaRPr lang="en-GB" b="1" u="sng" dirty="0">
              <a:solidFill>
                <a:srgbClr val="FFC000"/>
              </a:solidFill>
            </a:endParaRPr>
          </a:p>
        </p:txBody>
      </p:sp>
      <p:pic>
        <p:nvPicPr>
          <p:cNvPr id="4" name="Content Placeholder 3"/>
          <p:cNvPicPr>
            <a:picLocks noGrp="1" noChangeAspect="1"/>
          </p:cNvPicPr>
          <p:nvPr>
            <p:ph idx="1"/>
          </p:nvPr>
        </p:nvPicPr>
        <p:blipFill>
          <a:blip r:embed="rId2"/>
          <a:stretch>
            <a:fillRect/>
          </a:stretch>
        </p:blipFill>
        <p:spPr>
          <a:xfrm>
            <a:off x="1767840" y="1825625"/>
            <a:ext cx="7950517" cy="4801598"/>
          </a:xfrm>
          <a:prstGeom prst="rect">
            <a:avLst/>
          </a:prstGeom>
        </p:spPr>
      </p:pic>
    </p:spTree>
    <p:extLst>
      <p:ext uri="{BB962C8B-B14F-4D97-AF65-F5344CB8AC3E}">
        <p14:creationId xmlns:p14="http://schemas.microsoft.com/office/powerpoint/2010/main" val="5712035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31</TotalTime>
  <Words>101</Words>
  <Application>Microsoft Office PowerPoint</Application>
  <PresentationFormat>Widescreen</PresentationFormat>
  <Paragraphs>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Corbel</vt:lpstr>
      <vt:lpstr>Depth</vt:lpstr>
      <vt:lpstr>All about Christmas puddings.</vt:lpstr>
      <vt:lpstr>What a Christmas pudding looks like.</vt:lpstr>
      <vt:lpstr>Were do  Christmas puddings come from?</vt:lpstr>
      <vt:lpstr>What are Christmas puddings made out of ?</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Christmas puddins.</dc:title>
  <dc:creator>Pupil Little Hadham</dc:creator>
  <cp:lastModifiedBy>Pupil Little Hadham</cp:lastModifiedBy>
  <cp:revision>5</cp:revision>
  <dcterms:created xsi:type="dcterms:W3CDTF">2019-11-20T13:41:18Z</dcterms:created>
  <dcterms:modified xsi:type="dcterms:W3CDTF">2019-11-20T14:12:19Z</dcterms:modified>
</cp:coreProperties>
</file>