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720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E8D6E9-792F-4B40-922D-8E1DC2E4178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4388B9-6FBA-41F4-9695-3F2ED7DCFF6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10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6E9-792F-4B40-922D-8E1DC2E4178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88B9-6FBA-41F4-9695-3F2ED7DC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6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6E9-792F-4B40-922D-8E1DC2E4178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88B9-6FBA-41F4-9695-3F2ED7DC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0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6E9-792F-4B40-922D-8E1DC2E4178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88B9-6FBA-41F4-9695-3F2ED7DC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86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6E9-792F-4B40-922D-8E1DC2E4178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88B9-6FBA-41F4-9695-3F2ED7DCFF6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59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6E9-792F-4B40-922D-8E1DC2E4178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88B9-6FBA-41F4-9695-3F2ED7DC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8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6E9-792F-4B40-922D-8E1DC2E4178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88B9-6FBA-41F4-9695-3F2ED7DC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8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6E9-792F-4B40-922D-8E1DC2E4178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88B9-6FBA-41F4-9695-3F2ED7DC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6E9-792F-4B40-922D-8E1DC2E4178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88B9-6FBA-41F4-9695-3F2ED7DC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04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6E9-792F-4B40-922D-8E1DC2E4178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88B9-6FBA-41F4-9695-3F2ED7DC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37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D6E9-792F-4B40-922D-8E1DC2E4178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88B9-6FBA-41F4-9695-3F2ED7DC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6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6E8D6E9-792F-4B40-922D-8E1DC2E4178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64388B9-6FBA-41F4-9695-3F2ED7DCFF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5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ll MT" panose="02020503060305020303" pitchFamily="18" charset="0"/>
              </a:rPr>
              <a:t>Christmas cookies</a:t>
            </a:r>
            <a:endParaRPr lang="en-GB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Lola and </a:t>
            </a:r>
            <a:r>
              <a:rPr lang="en-US" smtClean="0"/>
              <a:t>Cesca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101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560" y="3439886"/>
            <a:ext cx="5649686" cy="9035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lonna MT" panose="04020805060202030203" pitchFamily="82" charset="0"/>
              </a:rPr>
              <a:t>These are some examples</a:t>
            </a:r>
            <a:endParaRPr lang="en-GB" dirty="0">
              <a:latin typeface="Colonna MT" panose="04020805060202030203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65960"/>
            <a:ext cx="2194560" cy="21945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160520"/>
            <a:ext cx="2194560" cy="1952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28" y="4160520"/>
            <a:ext cx="2049778" cy="2068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27" y="1965961"/>
            <a:ext cx="2049779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40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Castellar" panose="020A0402060406010301" pitchFamily="18" charset="0"/>
              </a:rPr>
              <a:t>Gingerbread Men are one of the most traditional Christmas Cookies</a:t>
            </a:r>
            <a:endParaRPr lang="en-GB" sz="2800" dirty="0">
              <a:latin typeface="Castellar" panose="020A0402060406010301" pitchFamily="18" charset="0"/>
            </a:endParaRPr>
          </a:p>
        </p:txBody>
      </p:sp>
      <p:pic>
        <p:nvPicPr>
          <p:cNvPr id="1030" name="Picture 6" descr="Image result for gingerbread men christmass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965960"/>
            <a:ext cx="1878875" cy="237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ute ginger bread man christmass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49" y="1965959"/>
            <a:ext cx="2372071" cy="203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2949" y="1965958"/>
            <a:ext cx="138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This is a Gingerbread House</a:t>
            </a:r>
            <a:endParaRPr lang="en-GB" dirty="0">
              <a:latin typeface="Footlight MT Light" panose="0204060206030A020304" pitchFamily="18" charset="0"/>
            </a:endParaRPr>
          </a:p>
        </p:txBody>
      </p:sp>
      <p:pic>
        <p:nvPicPr>
          <p:cNvPr id="1028" name="Picture 4" descr="Image result for ginger bread me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338030"/>
            <a:ext cx="1878875" cy="135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ginger bread me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74" y="1965958"/>
            <a:ext cx="2142309" cy="237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inger bread me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73" y="4338030"/>
            <a:ext cx="2142309" cy="13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Image result for gingerbread house cute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449" y="3997234"/>
            <a:ext cx="2372071" cy="16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3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AutoShape 4" descr="Image result for dough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797982" y="2172484"/>
            <a:ext cx="6021359" cy="5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smtClean="0">
                <a:latin typeface="Bahnschrift SemiBold" panose="020B0502040204020203" pitchFamily="34" charset="0"/>
              </a:rPr>
              <a:t>Dough, icing, sugar and sprinkles are the main ingredients.</a:t>
            </a:r>
            <a:endParaRPr lang="en-GB" sz="2000" dirty="0">
              <a:latin typeface="Bahnschrift SemiBold" panose="020B0502040204020203" pitchFamily="34" charset="0"/>
            </a:endParaRPr>
          </a:p>
        </p:txBody>
      </p:sp>
      <p:pic>
        <p:nvPicPr>
          <p:cNvPr id="2054" name="Picture 6" descr="Image result for cookie doug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2" y="2760615"/>
            <a:ext cx="2398064" cy="19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Image result for ic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2" name="Picture 14" descr="Image result for ic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46" y="2753133"/>
            <a:ext cx="2778034" cy="19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sug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88" y="2760615"/>
            <a:ext cx="2394856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8" descr="Image result for sprinkl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8" name="Picture 20" descr="Image result for sprink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44" y="2760615"/>
            <a:ext cx="2477088" cy="197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97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0" lvl="3" indent="0" algn="ctr">
              <a:buNone/>
            </a:pPr>
            <a:r>
              <a:rPr lang="en-US" sz="9600" dirty="0" smtClean="0">
                <a:latin typeface="Bahnschrift SemiBold Condensed" panose="020B0502040204020203" pitchFamily="34" charset="0"/>
              </a:rPr>
              <a:t>THANK YOU FOR WATCHING!</a:t>
            </a:r>
            <a:endParaRPr lang="en-GB" sz="96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1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73</TotalTime>
  <Words>42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Bahnschrift SemiBold</vt:lpstr>
      <vt:lpstr>Bahnschrift SemiBold Condensed</vt:lpstr>
      <vt:lpstr>Bell MT</vt:lpstr>
      <vt:lpstr>Castellar</vt:lpstr>
      <vt:lpstr>Colonna MT</vt:lpstr>
      <vt:lpstr>Corbel</vt:lpstr>
      <vt:lpstr>Footlight MT Light</vt:lpstr>
      <vt:lpstr>Basis</vt:lpstr>
      <vt:lpstr>Christmas cookies</vt:lpstr>
      <vt:lpstr>These are some examples</vt:lpstr>
      <vt:lpstr>Gingerbread Men are one of the most traditional Christmas Cookies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cookies</dc:title>
  <dc:creator>Pupil Little Hadham</dc:creator>
  <cp:lastModifiedBy>Pupil Little Hadham</cp:lastModifiedBy>
  <cp:revision>9</cp:revision>
  <dcterms:created xsi:type="dcterms:W3CDTF">2019-11-20T13:45:07Z</dcterms:created>
  <dcterms:modified xsi:type="dcterms:W3CDTF">2019-11-27T14:06:39Z</dcterms:modified>
</cp:coreProperties>
</file>