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97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718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947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88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695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90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042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578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831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424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454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93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11/27/2019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146871"/>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627017"/>
            <a:ext cx="11482251" cy="3187337"/>
          </a:xfrm>
        </p:spPr>
        <p:txBody>
          <a:bodyPr>
            <a:normAutofit/>
          </a:bodyPr>
          <a:lstStyle/>
          <a:p>
            <a:pPr algn="ctr"/>
            <a:r>
              <a:rPr lang="en-US" sz="9600" dirty="0" smtClean="0">
                <a:solidFill>
                  <a:schemeClr val="bg1">
                    <a:lumMod val="95000"/>
                    <a:lumOff val="5000"/>
                  </a:schemeClr>
                </a:solidFill>
                <a:latin typeface="Bahnschrift Light" panose="020B0502040204020203" pitchFamily="34" charset="0"/>
              </a:rPr>
              <a:t>Christmas cookies</a:t>
            </a:r>
            <a:endParaRPr lang="en-GB" sz="9600" dirty="0">
              <a:solidFill>
                <a:schemeClr val="bg1">
                  <a:lumMod val="95000"/>
                  <a:lumOff val="5000"/>
                </a:schemeClr>
              </a:solidFill>
              <a:latin typeface="Bahnschrift Light" panose="020B0502040204020203" pitchFamily="34" charset="0"/>
            </a:endParaRPr>
          </a:p>
        </p:txBody>
      </p:sp>
      <p:sp>
        <p:nvSpPr>
          <p:cNvPr id="3" name="Subtitle 2"/>
          <p:cNvSpPr>
            <a:spLocks noGrp="1"/>
          </p:cNvSpPr>
          <p:nvPr>
            <p:ph type="subTitle" idx="1"/>
          </p:nvPr>
        </p:nvSpPr>
        <p:spPr>
          <a:xfrm>
            <a:off x="8585200" y="4998719"/>
            <a:ext cx="3225800" cy="1424457"/>
          </a:xfrm>
        </p:spPr>
        <p:txBody>
          <a:bodyPr>
            <a:normAutofit/>
          </a:bodyPr>
          <a:lstStyle/>
          <a:p>
            <a:r>
              <a:rPr lang="en-US" sz="2800" dirty="0" smtClean="0"/>
              <a:t>By louis and joseph</a:t>
            </a:r>
            <a:endParaRPr lang="en-GB" sz="2800" dirty="0"/>
          </a:p>
        </p:txBody>
      </p:sp>
    </p:spTree>
    <p:extLst>
      <p:ext uri="{BB962C8B-B14F-4D97-AF65-F5344CB8AC3E}">
        <p14:creationId xmlns:p14="http://schemas.microsoft.com/office/powerpoint/2010/main" val="25170169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2560"/>
            <a:ext cx="9720072" cy="1922272"/>
          </a:xfrm>
        </p:spPr>
        <p:txBody>
          <a:bodyPr>
            <a:normAutofit fontScale="90000"/>
          </a:bodyPr>
          <a:lstStyle/>
          <a:p>
            <a:r>
              <a:rPr lang="en-US" dirty="0" smtClean="0"/>
              <a:t>Theses are Christmas cookies</a:t>
            </a:r>
            <a:br>
              <a:rPr lang="en-US" dirty="0" smtClean="0"/>
            </a:br>
            <a:r>
              <a:rPr lang="en-US" dirty="0"/>
              <a:t/>
            </a:r>
            <a:br>
              <a:rPr lang="en-US" dirty="0"/>
            </a:br>
            <a:endParaRPr lang="en-GB" dirty="0"/>
          </a:p>
        </p:txBody>
      </p:sp>
      <p:pic>
        <p:nvPicPr>
          <p:cNvPr id="1026" name="Picture 2" descr="Image result for christmas cookies&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2640" y="-5132928"/>
            <a:ext cx="14654979" cy="14632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6356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447" y="544576"/>
            <a:ext cx="9720072" cy="1499616"/>
          </a:xfrm>
        </p:spPr>
        <p:txBody>
          <a:bodyPr/>
          <a:lstStyle/>
          <a:p>
            <a:r>
              <a:rPr lang="en-US" dirty="0" smtClean="0"/>
              <a:t>Here are some facts about Christmas cookies</a:t>
            </a:r>
            <a:endParaRPr lang="en-GB" dirty="0"/>
          </a:p>
        </p:txBody>
      </p:sp>
      <p:sp>
        <p:nvSpPr>
          <p:cNvPr id="3" name="Content Placeholder 2"/>
          <p:cNvSpPr>
            <a:spLocks noGrp="1"/>
          </p:cNvSpPr>
          <p:nvPr>
            <p:ph idx="1"/>
          </p:nvPr>
        </p:nvSpPr>
        <p:spPr>
          <a:xfrm rot="21003837">
            <a:off x="534783" y="1646712"/>
            <a:ext cx="9720073" cy="1057613"/>
          </a:xfrm>
        </p:spPr>
        <p:txBody>
          <a:bodyPr>
            <a:normAutofit lnSpcReduction="10000"/>
          </a:bodyPr>
          <a:lstStyle/>
          <a:p>
            <a:r>
              <a:rPr lang="en-US" sz="3600" b="1" dirty="0">
                <a:solidFill>
                  <a:srgbClr val="222222"/>
                </a:solidFill>
                <a:latin typeface="arial" panose="020B0604020202020204" pitchFamily="34" charset="0"/>
              </a:rPr>
              <a:t>Cookies</a:t>
            </a:r>
            <a:r>
              <a:rPr lang="en-US" sz="3600" dirty="0">
                <a:solidFill>
                  <a:srgbClr val="222222"/>
                </a:solidFill>
                <a:latin typeface="arial" panose="020B0604020202020204" pitchFamily="34" charset="0"/>
              </a:rPr>
              <a:t> were originally made to test oven temperature.</a:t>
            </a:r>
            <a:endParaRPr lang="en-GB" sz="3600" dirty="0"/>
          </a:p>
        </p:txBody>
      </p:sp>
      <p:sp>
        <p:nvSpPr>
          <p:cNvPr id="6" name="TextBox 5"/>
          <p:cNvSpPr txBox="1"/>
          <p:nvPr/>
        </p:nvSpPr>
        <p:spPr>
          <a:xfrm rot="638033">
            <a:off x="3603708" y="3072016"/>
            <a:ext cx="8320652" cy="1323439"/>
          </a:xfrm>
          <a:prstGeom prst="rect">
            <a:avLst/>
          </a:prstGeom>
          <a:noFill/>
        </p:spPr>
        <p:txBody>
          <a:bodyPr wrap="square" rtlCol="0">
            <a:spAutoFit/>
          </a:bodyPr>
          <a:lstStyle/>
          <a:p>
            <a:r>
              <a:rPr lang="en-GB" sz="4000" dirty="0">
                <a:solidFill>
                  <a:srgbClr val="222222"/>
                </a:solidFill>
                <a:latin typeface="arial" panose="020B0604020202020204" pitchFamily="34" charset="0"/>
              </a:rPr>
              <a:t>Queen Elizabeth I invented gingerbread men</a:t>
            </a:r>
            <a:r>
              <a:rPr lang="en-GB" dirty="0">
                <a:solidFill>
                  <a:srgbClr val="222222"/>
                </a:solidFill>
                <a:latin typeface="arial" panose="020B0604020202020204" pitchFamily="34" charset="0"/>
              </a:rPr>
              <a:t>.</a:t>
            </a:r>
            <a:endParaRPr lang="en-GB" dirty="0"/>
          </a:p>
        </p:txBody>
      </p:sp>
      <p:sp>
        <p:nvSpPr>
          <p:cNvPr id="7" name="Rectangle 6"/>
          <p:cNvSpPr/>
          <p:nvPr/>
        </p:nvSpPr>
        <p:spPr>
          <a:xfrm rot="20559114">
            <a:off x="-31901" y="4497030"/>
            <a:ext cx="8145557" cy="954107"/>
          </a:xfrm>
          <a:prstGeom prst="rect">
            <a:avLst/>
          </a:prstGeom>
        </p:spPr>
        <p:txBody>
          <a:bodyPr wrap="square">
            <a:spAutoFit/>
          </a:bodyPr>
          <a:lstStyle/>
          <a:p>
            <a:pPr>
              <a:buFont typeface="Arial" panose="020B0604020202020204" pitchFamily="34" charset="0"/>
              <a:buChar char="•"/>
            </a:pPr>
            <a:r>
              <a:rPr lang="en-US" sz="2800" dirty="0">
                <a:solidFill>
                  <a:srgbClr val="222222"/>
                </a:solidFill>
                <a:latin typeface="arial" panose="020B0604020202020204" pitchFamily="34" charset="0"/>
              </a:rPr>
              <a:t>Santa Claus eats over 300 million </a:t>
            </a:r>
            <a:r>
              <a:rPr lang="en-US" sz="2800" b="1" dirty="0">
                <a:solidFill>
                  <a:srgbClr val="222222"/>
                </a:solidFill>
                <a:latin typeface="arial" panose="020B0604020202020204" pitchFamily="34" charset="0"/>
              </a:rPr>
              <a:t>cookies</a:t>
            </a:r>
            <a:r>
              <a:rPr lang="en-US" sz="2800" dirty="0">
                <a:solidFill>
                  <a:srgbClr val="222222"/>
                </a:solidFill>
                <a:latin typeface="arial" panose="020B0604020202020204" pitchFamily="34" charset="0"/>
              </a:rPr>
              <a:t> on </a:t>
            </a:r>
            <a:r>
              <a:rPr lang="en-US" sz="2800" b="1" dirty="0">
                <a:solidFill>
                  <a:srgbClr val="222222"/>
                </a:solidFill>
                <a:latin typeface="arial" panose="020B0604020202020204" pitchFamily="34" charset="0"/>
              </a:rPr>
              <a:t>Christmas</a:t>
            </a:r>
            <a:r>
              <a:rPr lang="en-US" sz="2800" dirty="0">
                <a:solidFill>
                  <a:srgbClr val="222222"/>
                </a:solidFill>
                <a:latin typeface="arial" panose="020B0604020202020204" pitchFamily="34" charset="0"/>
              </a:rPr>
              <a:t> Eve</a:t>
            </a:r>
            <a:r>
              <a:rPr lang="en-US" dirty="0">
                <a:solidFill>
                  <a:srgbClr val="222222"/>
                </a:solidFill>
                <a:latin typeface="arial" panose="020B0604020202020204" pitchFamily="34" charset="0"/>
              </a:rPr>
              <a:t>.</a:t>
            </a:r>
            <a:endParaRPr lang="en-U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76928372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80">
                                          <p:stCondLst>
                                            <p:cond delay="0"/>
                                          </p:stCondLst>
                                        </p:cTn>
                                        <p:tgtEl>
                                          <p:spTgt spid="7"/>
                                        </p:tgtEl>
                                      </p:cBhvr>
                                    </p:animEffect>
                                    <p:anim calcmode="lin" valueType="num">
                                      <p:cBhvr>
                                        <p:cTn id="2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6" dur="26">
                                          <p:stCondLst>
                                            <p:cond delay="650"/>
                                          </p:stCondLst>
                                        </p:cTn>
                                        <p:tgtEl>
                                          <p:spTgt spid="7"/>
                                        </p:tgtEl>
                                      </p:cBhvr>
                                      <p:to x="100000" y="60000"/>
                                    </p:animScale>
                                    <p:animScale>
                                      <p:cBhvr>
                                        <p:cTn id="27" dur="166" decel="50000">
                                          <p:stCondLst>
                                            <p:cond delay="67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538480"/>
          </a:xfrm>
        </p:spPr>
        <p:txBody>
          <a:bodyPr>
            <a:normAutofit fontScale="90000"/>
          </a:bodyPr>
          <a:lstStyle/>
          <a:p>
            <a:r>
              <a:rPr lang="en-US" dirty="0" smtClean="0"/>
              <a:t>Recipe for Christmas cookies</a:t>
            </a:r>
            <a:endParaRPr lang="en-GB" dirty="0"/>
          </a:p>
        </p:txBody>
      </p:sp>
      <p:sp>
        <p:nvSpPr>
          <p:cNvPr id="3" name="Content Placeholder 2"/>
          <p:cNvSpPr>
            <a:spLocks noGrp="1"/>
          </p:cNvSpPr>
          <p:nvPr>
            <p:ph idx="1"/>
          </p:nvPr>
        </p:nvSpPr>
        <p:spPr>
          <a:xfrm>
            <a:off x="1024128" y="904240"/>
            <a:ext cx="9720073" cy="5405120"/>
          </a:xfrm>
        </p:spPr>
        <p:txBody>
          <a:bodyPr>
            <a:normAutofit fontScale="85000" lnSpcReduction="10000"/>
          </a:bodyPr>
          <a:lstStyle/>
          <a:p>
            <a:r>
              <a:rPr lang="en-US" dirty="0"/>
              <a:t>Put the butter and sugars into a large mixing bowl. Beat together with an electric hand whisk until smooth and light in </a:t>
            </a:r>
            <a:r>
              <a:rPr lang="en-US" dirty="0" err="1"/>
              <a:t>colour</a:t>
            </a:r>
            <a:r>
              <a:rPr lang="en-US" dirty="0"/>
              <a:t>.</a:t>
            </a:r>
          </a:p>
          <a:p>
            <a:r>
              <a:rPr lang="en-US" dirty="0"/>
              <a:t>Break in the eggs one at a time, mixing as you break in each egg. Once the eggs are combined, add the vanilla extract.</a:t>
            </a:r>
          </a:p>
          <a:p>
            <a:r>
              <a:rPr lang="en-US" dirty="0"/>
              <a:t>Sift in the flour and baking powder and mix in with a wooden spoon until completely incorporated. Add the chocolate chunks and mix in until thoroughly combined. Divide the dough in half.</a:t>
            </a:r>
          </a:p>
          <a:p>
            <a:r>
              <a:rPr lang="en-US" dirty="0"/>
              <a:t>Place each half onto a large sheet of cling film. Roll the dough into a wide sausage shape and wrap in the cling film, twisting the ends to seal. Each sausage will make nine large cookies (but you can roll them smaller and make more). The dough sausages can be frozen at this point. However if you wish to bake them straightaway, chill the dough in the fridge for 30 minutes before use.</a:t>
            </a:r>
          </a:p>
          <a:p>
            <a:r>
              <a:rPr lang="en-US" dirty="0"/>
              <a:t>Once ready to use the cookie dough, remove from the freezer and allow to warm up enough to slice. Preheat the oven to 180C/350F/Gas 4.</a:t>
            </a:r>
          </a:p>
          <a:p>
            <a:r>
              <a:rPr lang="en-US" dirty="0"/>
              <a:t>Slice the dough sausage into nine discs and place onto a non-stick baking tray or a tray that has been lined with baking parchment.</a:t>
            </a:r>
          </a:p>
          <a:p>
            <a:r>
              <a:rPr lang="en-US" dirty="0"/>
              <a:t>Sprinkle each cookie with a tiny pinch of salt and bake in the preheated oven for 20 minutes, or until they are golden-brown on the edge and slightly paler in the </a:t>
            </a:r>
            <a:r>
              <a:rPr lang="en-US" dirty="0" err="1"/>
              <a:t>centre</a:t>
            </a:r>
            <a:r>
              <a:rPr lang="en-US" dirty="0"/>
              <a:t>.</a:t>
            </a:r>
          </a:p>
          <a:p>
            <a:r>
              <a:rPr lang="en-US" dirty="0"/>
              <a:t>Remove from the oven and transfer to a wire rack to cool before serving.</a:t>
            </a:r>
          </a:p>
          <a:p>
            <a:endParaRPr lang="en-GB" dirty="0"/>
          </a:p>
        </p:txBody>
      </p:sp>
    </p:spTree>
    <p:extLst>
      <p:ext uri="{BB962C8B-B14F-4D97-AF65-F5344CB8AC3E}">
        <p14:creationId xmlns:p14="http://schemas.microsoft.com/office/powerpoint/2010/main" val="21370512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Christmas cookies</a:t>
            </a:r>
            <a:endParaRPr lang="en-GB" dirty="0"/>
          </a:p>
        </p:txBody>
      </p:sp>
      <p:sp>
        <p:nvSpPr>
          <p:cNvPr id="3" name="Content Placeholder 2"/>
          <p:cNvSpPr>
            <a:spLocks noGrp="1"/>
          </p:cNvSpPr>
          <p:nvPr>
            <p:ph idx="1"/>
          </p:nvPr>
        </p:nvSpPr>
        <p:spPr/>
        <p:txBody>
          <a:bodyPr>
            <a:normAutofit/>
          </a:bodyPr>
          <a:lstStyle/>
          <a:p>
            <a:r>
              <a:rPr lang="en-US" sz="3200" dirty="0"/>
              <a:t>Cookies have been around a long time (they probably originated as drops of grain paste spilled on hot rocks around a fire), but they became associated with Christmas in Europe in the 1500s. Gingerbread was a similar food, but laws restricted its baking to guildsman, however at the holidays these regulations were relaxed and people were allowed to bake their own at home, making a very special once a year treat.</a:t>
            </a:r>
            <a:endParaRPr lang="en-GB" sz="3200" dirty="0"/>
          </a:p>
        </p:txBody>
      </p:sp>
    </p:spTree>
    <p:extLst>
      <p:ext uri="{BB962C8B-B14F-4D97-AF65-F5344CB8AC3E}">
        <p14:creationId xmlns:p14="http://schemas.microsoft.com/office/powerpoint/2010/main" val="36363520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272784"/>
          </a:xfrm>
        </p:spPr>
        <p:txBody>
          <a:bodyPr>
            <a:normAutofit/>
          </a:bodyPr>
          <a:lstStyle/>
          <a:p>
            <a:pPr algn="ctr"/>
            <a:r>
              <a:rPr lang="en-US" sz="8000" dirty="0" smtClean="0">
                <a:latin typeface="Baskerville Old Face" panose="02020602080505020303" pitchFamily="18" charset="0"/>
              </a:rPr>
              <a:t>Thank you for watching</a:t>
            </a:r>
            <a:endParaRPr lang="en-GB" sz="8000" dirty="0">
              <a:latin typeface="Baskerville Old Face" panose="02020602080505020303" pitchFamily="18" charset="0"/>
            </a:endParaRPr>
          </a:p>
        </p:txBody>
      </p:sp>
      <p:sp>
        <p:nvSpPr>
          <p:cNvPr id="3" name="Content Placeholder 2"/>
          <p:cNvSpPr>
            <a:spLocks noGrp="1"/>
          </p:cNvSpPr>
          <p:nvPr>
            <p:ph idx="1"/>
          </p:nvPr>
        </p:nvSpPr>
        <p:spPr>
          <a:xfrm flipV="1">
            <a:off x="1024128" y="447040"/>
            <a:ext cx="9720073" cy="1249680"/>
          </a:xfrm>
        </p:spPr>
        <p:txBody>
          <a:bodyPr/>
          <a:lstStyle/>
          <a:p>
            <a:endParaRPr lang="en-GB" dirty="0"/>
          </a:p>
        </p:txBody>
      </p:sp>
    </p:spTree>
    <p:extLst>
      <p:ext uri="{BB962C8B-B14F-4D97-AF65-F5344CB8AC3E}">
        <p14:creationId xmlns:p14="http://schemas.microsoft.com/office/powerpoint/2010/main" val="27474626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35</TotalTime>
  <Words>392</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vt:lpstr>
      <vt:lpstr>Bahnschrift Light</vt:lpstr>
      <vt:lpstr>Baskerville Old Face</vt:lpstr>
      <vt:lpstr>Tw Cen MT</vt:lpstr>
      <vt:lpstr>Tw Cen MT Condensed</vt:lpstr>
      <vt:lpstr>Wingdings 3</vt:lpstr>
      <vt:lpstr>Integral</vt:lpstr>
      <vt:lpstr>Christmas cookies</vt:lpstr>
      <vt:lpstr>Theses are Christmas cookies  </vt:lpstr>
      <vt:lpstr>Here are some facts about Christmas cookies</vt:lpstr>
      <vt:lpstr>Recipe for Christmas cookies</vt:lpstr>
      <vt:lpstr>History of Christmas cookies</vt:lpstr>
      <vt:lpstr>Thank you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cookies</dc:title>
  <dc:creator>Pupil Little Hadham</dc:creator>
  <cp:lastModifiedBy>Pupil Little Hadham</cp:lastModifiedBy>
  <cp:revision>5</cp:revision>
  <dcterms:created xsi:type="dcterms:W3CDTF">2019-11-27T13:26:43Z</dcterms:created>
  <dcterms:modified xsi:type="dcterms:W3CDTF">2019-11-27T14:02:15Z</dcterms:modified>
</cp:coreProperties>
</file>