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6" r:id="rId6"/>
    <p:sldId id="277" r:id="rId7"/>
    <p:sldId id="278" r:id="rId8"/>
    <p:sldId id="280" r:id="rId9"/>
    <p:sldId id="282" r:id="rId10"/>
    <p:sldId id="281" r:id="rId11"/>
    <p:sldId id="284" r:id="rId12"/>
    <p:sldId id="266" r:id="rId13"/>
    <p:sldId id="270" r:id="rId14"/>
    <p:sldId id="259" r:id="rId15"/>
    <p:sldId id="260" r:id="rId16"/>
    <p:sldId id="275" r:id="rId17"/>
    <p:sldId id="265" r:id="rId18"/>
    <p:sldId id="264" r:id="rId19"/>
    <p:sldId id="263" r:id="rId20"/>
    <p:sldId id="262" r:id="rId21"/>
    <p:sldId id="268" r:id="rId22"/>
    <p:sldId id="287" r:id="rId23"/>
    <p:sldId id="288" r:id="rId24"/>
    <p:sldId id="261" r:id="rId25"/>
    <p:sldId id="289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7/2/2019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r>
              <a:rPr lang="el-GR" sz="3200" spc="600" dirty="0" smtClean="0">
                <a:latin typeface="Georgia" pitchFamily="18" charset="0"/>
              </a:rPr>
              <a:t>Μελετήσαμε τις μεταναστευτικές ροές των Ελλήνων στο χρόνο</a:t>
            </a:r>
            <a:r>
              <a:rPr lang="en-US" sz="3200" spc="600" dirty="0" smtClean="0">
                <a:latin typeface="Georgia" pitchFamily="18" charset="0"/>
              </a:rPr>
              <a:t/>
            </a:r>
            <a:br>
              <a:rPr lang="en-US" sz="3200" spc="600" dirty="0" smtClean="0">
                <a:latin typeface="Georgia" pitchFamily="18" charset="0"/>
              </a:rPr>
            </a:br>
            <a:r>
              <a:rPr lang="en-US" sz="3200" dirty="0"/>
              <a:t>We have studied the migratory flows of the Greeks in time</a:t>
            </a:r>
            <a:endParaRPr lang="el-GR" sz="3200" spc="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2 - Εικόνα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2 - Εικόνα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Σχεδιάσαμε σε χαρτί </a:t>
            </a:r>
            <a:br>
              <a:rPr lang="el-GR" sz="3100" dirty="0" smtClean="0"/>
            </a:br>
            <a:r>
              <a:rPr lang="el-GR" sz="3100" dirty="0" smtClean="0"/>
              <a:t>έναν παγκόσμιο &amp; έναν ευρωπαϊκό χάρτη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drew on </a:t>
            </a:r>
            <a:r>
              <a:rPr lang="en-US" dirty="0" smtClean="0"/>
              <a:t>paper a global and a European map</a:t>
            </a:r>
            <a:endParaRPr lang="el-GR" dirty="0"/>
          </a:p>
        </p:txBody>
      </p:sp>
      <p:pic>
        <p:nvPicPr>
          <p:cNvPr id="4" name="3 - Εικόνα" descr="DSCN8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9144000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drew on the wall of the school</a:t>
            </a:r>
            <a:endParaRPr lang="el-GR" dirty="0"/>
          </a:p>
        </p:txBody>
      </p:sp>
      <p:pic>
        <p:nvPicPr>
          <p:cNvPr id="3" name="2 - Εικόνα" descr="DSCN8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86000"/>
            <a:ext cx="7295999" cy="54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en-US" dirty="0" smtClean="0"/>
              <a:t>Team 1 chose </a:t>
            </a:r>
            <a:r>
              <a:rPr lang="en-US" dirty="0"/>
              <a:t>the world </a:t>
            </a:r>
            <a:r>
              <a:rPr lang="en-US" dirty="0" smtClean="0"/>
              <a:t>map</a:t>
            </a:r>
            <a:endParaRPr lang="el-GR" dirty="0"/>
          </a:p>
        </p:txBody>
      </p:sp>
      <p:pic>
        <p:nvPicPr>
          <p:cNvPr id="3" name="2 - Εικόνα" descr="DSCN8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2 chose the European  </a:t>
            </a:r>
            <a:r>
              <a:rPr lang="en-US" dirty="0"/>
              <a:t>map</a:t>
            </a:r>
            <a:endParaRPr lang="el-GR" dirty="0"/>
          </a:p>
        </p:txBody>
      </p:sp>
      <p:pic>
        <p:nvPicPr>
          <p:cNvPr id="3" name="2 - Εικόνα" descr="DSCN8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011354"/>
          </a:xfrm>
        </p:spPr>
        <p:txBody>
          <a:bodyPr>
            <a:normAutofit/>
          </a:bodyPr>
          <a:lstStyle/>
          <a:p>
            <a:r>
              <a:rPr lang="en-US" dirty="0"/>
              <a:t>Teams talk to the </a:t>
            </a:r>
            <a:r>
              <a:rPr lang="en-US" dirty="0" smtClean="0"/>
              <a:t>teacher</a:t>
            </a:r>
            <a:endParaRPr lang="el-GR" dirty="0"/>
          </a:p>
        </p:txBody>
      </p:sp>
      <p:pic>
        <p:nvPicPr>
          <p:cNvPr id="3" name="2 - Εικόνα" descr="DSCN8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6047999" cy="453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members share activities</a:t>
            </a:r>
            <a:endParaRPr lang="el-GR" dirty="0"/>
          </a:p>
        </p:txBody>
      </p:sp>
      <p:pic>
        <p:nvPicPr>
          <p:cNvPr id="3" name="2 - Εικόνα" descr="DSCN8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n-US" dirty="0"/>
              <a:t>The flow representation is given by dots</a:t>
            </a:r>
            <a:endParaRPr lang="el-GR" dirty="0"/>
          </a:p>
        </p:txBody>
      </p:sp>
      <p:pic>
        <p:nvPicPr>
          <p:cNvPr id="3" name="2 - Εικόνα" descr="DSCN8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623999" cy="496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continues</a:t>
            </a:r>
            <a:endParaRPr lang="el-GR" dirty="0"/>
          </a:p>
        </p:txBody>
      </p:sp>
      <p:pic>
        <p:nvPicPr>
          <p:cNvPr id="3" name="2 - Εικόνα" descr="DSCN8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05156"/>
            <a:ext cx="7537124" cy="5652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ομάδα εργασίας  της Στ1 τάξης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The working group of </a:t>
            </a:r>
            <a:r>
              <a:rPr lang="en-US" dirty="0" smtClean="0"/>
              <a:t>F1 class</a:t>
            </a:r>
            <a:endParaRPr lang="el-GR" dirty="0"/>
          </a:p>
        </p:txBody>
      </p:sp>
      <p:pic>
        <p:nvPicPr>
          <p:cNvPr id="3" name="2 - Εικόνα" descr="DSCN8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62864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2 - Εικόνα" descr="DSCN8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160000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 is being consulted</a:t>
            </a:r>
            <a:endParaRPr lang="el-GR" dirty="0"/>
          </a:p>
        </p:txBody>
      </p:sp>
      <p:pic>
        <p:nvPicPr>
          <p:cNvPr id="3" name="2 - Εικόνα" descr="DSCN8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2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Blue arrows indicate the direction of the flow of Greeks who emigrated</a:t>
            </a:r>
            <a:endParaRPr lang="el-GR" sz="3600" dirty="0"/>
          </a:p>
        </p:txBody>
      </p:sp>
      <p:pic>
        <p:nvPicPr>
          <p:cNvPr id="4" name="3 - Θέση περιεχομένου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772156"/>
            <a:ext cx="3714776" cy="508584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By arrows we have identified the </a:t>
            </a:r>
            <a:r>
              <a:rPr lang="en-US" sz="3200" dirty="0" smtClean="0"/>
              <a:t>countries through which </a:t>
            </a:r>
            <a:r>
              <a:rPr lang="en-US" sz="3200" dirty="0"/>
              <a:t>immigrants came to Greece</a:t>
            </a:r>
            <a:endParaRPr lang="el-GR" sz="3200" dirty="0"/>
          </a:p>
        </p:txBody>
      </p:sp>
      <p:pic>
        <p:nvPicPr>
          <p:cNvPr id="4" name="3 - Θέση περιεχομένου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00240"/>
            <a:ext cx="6034617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6 - Θέση εικόνας" descr="DSCN86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We have completed the map entitled: Greeks immigrate to Europe</a:t>
            </a:r>
            <a:endParaRPr lang="el-GR" dirty="0">
              <a:latin typeface="Georgia" pitchFamily="18" charset="0"/>
            </a:endParaRPr>
          </a:p>
        </p:txBody>
      </p:sp>
      <p:pic>
        <p:nvPicPr>
          <p:cNvPr id="5" name="4 - Θέση περιεχομένου" descr="χαρτης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18179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54713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08912" cy="1196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have also created a note at the bottom of the map,showing the origin countries of the refugees</a:t>
            </a:r>
            <a:endParaRPr lang="el-GR" dirty="0"/>
          </a:p>
        </p:txBody>
      </p:sp>
      <p:pic>
        <p:nvPicPr>
          <p:cNvPr id="3" name="2 - Εικόνα" descr="χαρτης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00" y="1206000"/>
            <a:ext cx="7536000" cy="5652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Finally, we  evaluated </a:t>
            </a:r>
            <a:r>
              <a:rPr lang="en-US" dirty="0"/>
              <a:t>the process and </a:t>
            </a:r>
            <a:r>
              <a:rPr lang="en-US" dirty="0" smtClean="0"/>
              <a:t>the outcome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this project, the students of F1 class have worked </a:t>
            </a:r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>Anastasia,</a:t>
            </a:r>
            <a:r>
              <a:rPr lang="el-GR" dirty="0" smtClean="0"/>
              <a:t> </a:t>
            </a:r>
            <a:r>
              <a:rPr lang="en-US" dirty="0" smtClean="0"/>
              <a:t>Stella, Olga , Joanna M,</a:t>
            </a:r>
            <a:r>
              <a:rPr lang="el-GR" dirty="0" smtClean="0"/>
              <a:t> </a:t>
            </a:r>
            <a:r>
              <a:rPr lang="en-US" dirty="0" smtClean="0"/>
              <a:t>Konstantinos  A , Joanna N , Thanassis ,Diogenes , Nick,</a:t>
            </a:r>
            <a:r>
              <a:rPr lang="el-GR" dirty="0" smtClean="0"/>
              <a:t> </a:t>
            </a:r>
            <a:r>
              <a:rPr lang="en-US" dirty="0" smtClean="0"/>
              <a:t>Kyriakos,Stelios,Konstantinos G. </a:t>
            </a:r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>Their teacher:</a:t>
            </a:r>
            <a:r>
              <a:rPr lang="el-GR" dirty="0" smtClean="0"/>
              <a:t> </a:t>
            </a:r>
            <a:r>
              <a:rPr lang="en-US" dirty="0" smtClean="0"/>
              <a:t>Nick Papanicolaou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Χωριστήκαμε σε δύο ομάδες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split into two groups</a:t>
            </a:r>
            <a:endParaRPr lang="el-GR" dirty="0"/>
          </a:p>
        </p:txBody>
      </p:sp>
      <p:pic>
        <p:nvPicPr>
          <p:cNvPr id="3" name="2 - Εικόνα" descr="DSCN8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Συγκεντρώσαμε πληροφορίες</a:t>
            </a:r>
            <a:br>
              <a:rPr lang="el-GR" dirty="0" smtClean="0"/>
            </a:br>
            <a:r>
              <a:rPr lang="el-GR" dirty="0" smtClean="0"/>
              <a:t>από :</a:t>
            </a:r>
            <a:br>
              <a:rPr lang="el-GR" dirty="0" smtClean="0"/>
            </a:br>
            <a:r>
              <a:rPr lang="el-GR" dirty="0" smtClean="0"/>
              <a:t>εφημερίδες</a:t>
            </a:r>
            <a:br>
              <a:rPr lang="el-GR" dirty="0" smtClean="0"/>
            </a:br>
            <a:r>
              <a:rPr lang="el-GR" dirty="0" smtClean="0"/>
              <a:t>περιοδικά</a:t>
            </a:r>
            <a:br>
              <a:rPr lang="el-GR" dirty="0" smtClean="0"/>
            </a:br>
            <a:r>
              <a:rPr lang="el-GR" dirty="0" smtClean="0"/>
              <a:t> διαδίκτυο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</a:t>
            </a:r>
            <a:r>
              <a:rPr lang="en-US" dirty="0" smtClean="0"/>
              <a:t>have gathered information from  newspapers, magazines and internet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Μελετήσαμε προσεκτικά τον χάρτη,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Συζητήσαμε στις ομάδες μας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discussed  in our teams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" name="2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58000"/>
            <a:ext cx="72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571480"/>
            <a:ext cx="4401000" cy="586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2 - Εικόνα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2 - Εικόνα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134</Words>
  <Application>Microsoft Office PowerPoint</Application>
  <PresentationFormat>Προβολή στην οθόνη (4:3)</PresentationFormat>
  <Paragraphs>20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Arial</vt:lpstr>
      <vt:lpstr>Calibri</vt:lpstr>
      <vt:lpstr>Georgia</vt:lpstr>
      <vt:lpstr>Θέμα του Office</vt:lpstr>
      <vt:lpstr>Μελετήσαμε τις μεταναστευτικές ροές των Ελλήνων στο χρόνο We have studied the migratory flows of the Greeks in time</vt:lpstr>
      <vt:lpstr>Η ομάδα εργασίας  της Στ1 τάξης The working group of F1 class</vt:lpstr>
      <vt:lpstr>Χωριστήκαμε σε δύο ομάδες We split into two groups</vt:lpstr>
      <vt:lpstr>    Συγκεντρώσαμε πληροφορίες από : εφημερίδες περιοδικά  διαδίκτυο We have gathered information from  newspapers, magazines and internet   </vt:lpstr>
      <vt:lpstr>Μελετήσαμε προσεκτικά τον χάρτη,  Συζητήσαμε στις ομάδες μας We discussed  in our teams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Σχεδιάσαμε σε χαρτί  έναν παγκόσμιο &amp; έναν ευρωπαϊκό χάρτη  We drew on paper a global and a European map</vt:lpstr>
      <vt:lpstr>We drew on the wall of the school</vt:lpstr>
      <vt:lpstr>Team 1 chose the world map</vt:lpstr>
      <vt:lpstr>Team 2 chose the European  map</vt:lpstr>
      <vt:lpstr>Teams talk to the teacher</vt:lpstr>
      <vt:lpstr>Team members share activities</vt:lpstr>
      <vt:lpstr>The flow representation is given by dots</vt:lpstr>
      <vt:lpstr>Teamwork continues</vt:lpstr>
      <vt:lpstr>Παρουσίαση του PowerPoint</vt:lpstr>
      <vt:lpstr>The team is being consulted</vt:lpstr>
      <vt:lpstr>Blue arrows indicate the direction of the flow of Greeks who emigrated</vt:lpstr>
      <vt:lpstr>By arrows we have identified the countries through which immigrants came to Greece</vt:lpstr>
      <vt:lpstr>Παρουσίαση του PowerPoint</vt:lpstr>
      <vt:lpstr>Παρουσίαση του PowerPoint</vt:lpstr>
      <vt:lpstr>We have also created a note at the bottom of the map,showing the origin countries of the refugees</vt:lpstr>
      <vt:lpstr> Finally, we  evaluated the process and the outcome</vt:lpstr>
      <vt:lpstr>In this project, the students of F1 class have worked  Anastasia, Stella, Olga , Joanna M, Konstantinos  A , Joanna N , Thanassis ,Diogenes , Nick, Kyriakos,Stelios,Konstantinos G.  Their teacher: Nick Papanicolaou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Μεταναστευτικές ροές</dc:title>
  <dc:creator>Ζωη</dc:creator>
  <cp:lastModifiedBy>6dimTmen1</cp:lastModifiedBy>
  <cp:revision>45</cp:revision>
  <dcterms:created xsi:type="dcterms:W3CDTF">2019-01-20T20:51:38Z</dcterms:created>
  <dcterms:modified xsi:type="dcterms:W3CDTF">2019-02-07T06:45:12Z</dcterms:modified>
</cp:coreProperties>
</file>