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3" r:id="rId4"/>
    <p:sldId id="262" r:id="rId5"/>
    <p:sldId id="261" r:id="rId6"/>
    <p:sldId id="260" r:id="rId7"/>
    <p:sldId id="257" r:id="rId8"/>
    <p:sldId id="258" r:id="rId9"/>
    <p:sldId id="259" r:id="rId1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7650-965D-40E4-B480-EE2A5E64605E}" type="datetimeFigureOut">
              <a:rPr lang="tr-TR" smtClean="0"/>
              <a:t>21.11.2014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0A7C-2D6B-4842-8A6D-387D10F93B9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0373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7650-965D-40E4-B480-EE2A5E64605E}" type="datetimeFigureOut">
              <a:rPr lang="tr-TR" smtClean="0"/>
              <a:t>21.11.2014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0A7C-2D6B-4842-8A6D-387D10F93B9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523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7650-965D-40E4-B480-EE2A5E64605E}" type="datetimeFigureOut">
              <a:rPr lang="tr-TR" smtClean="0"/>
              <a:t>21.11.2014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0A7C-2D6B-4842-8A6D-387D10F93B9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5568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7650-965D-40E4-B480-EE2A5E64605E}" type="datetimeFigureOut">
              <a:rPr lang="tr-TR" smtClean="0"/>
              <a:t>21.11.2014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0A7C-2D6B-4842-8A6D-387D10F93B9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5142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7650-965D-40E4-B480-EE2A5E64605E}" type="datetimeFigureOut">
              <a:rPr lang="tr-TR" smtClean="0"/>
              <a:t>21.11.2014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0A7C-2D6B-4842-8A6D-387D10F93B9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8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7650-965D-40E4-B480-EE2A5E64605E}" type="datetimeFigureOut">
              <a:rPr lang="tr-TR" smtClean="0"/>
              <a:t>21.11.2014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0A7C-2D6B-4842-8A6D-387D10F93B9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6376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7650-965D-40E4-B480-EE2A5E64605E}" type="datetimeFigureOut">
              <a:rPr lang="tr-TR" smtClean="0"/>
              <a:t>21.11.2014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0A7C-2D6B-4842-8A6D-387D10F93B9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7723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7650-965D-40E4-B480-EE2A5E64605E}" type="datetimeFigureOut">
              <a:rPr lang="tr-TR" smtClean="0"/>
              <a:t>21.11.2014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0A7C-2D6B-4842-8A6D-387D10F93B9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5769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7650-965D-40E4-B480-EE2A5E64605E}" type="datetimeFigureOut">
              <a:rPr lang="tr-TR" smtClean="0"/>
              <a:t>21.11.2014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0A7C-2D6B-4842-8A6D-387D10F93B9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0608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7650-965D-40E4-B480-EE2A5E64605E}" type="datetimeFigureOut">
              <a:rPr lang="tr-TR" smtClean="0"/>
              <a:t>21.11.2014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0A7C-2D6B-4842-8A6D-387D10F93B9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9548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7650-965D-40E4-B480-EE2A5E64605E}" type="datetimeFigureOut">
              <a:rPr lang="tr-TR" smtClean="0"/>
              <a:t>21.11.2014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0A7C-2D6B-4842-8A6D-387D10F93B9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0736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77650-965D-40E4-B480-EE2A5E64605E}" type="datetimeFigureOut">
              <a:rPr lang="tr-TR" smtClean="0"/>
              <a:t>21.11.2014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20A7C-2D6B-4842-8A6D-387D10F93B9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950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My </a:t>
            </a:r>
            <a:r>
              <a:rPr lang="tr-TR" dirty="0" err="1" smtClean="0"/>
              <a:t>Hometown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83568" y="3501008"/>
            <a:ext cx="7416824" cy="2137792"/>
          </a:xfrm>
        </p:spPr>
        <p:txBody>
          <a:bodyPr/>
          <a:lstStyle/>
          <a:p>
            <a:r>
              <a:rPr lang="tr-TR" dirty="0" smtClean="0"/>
              <a:t>ADANA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03761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7137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9965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9576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28992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5388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496943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9065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7632848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2167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8064896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1315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7146514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</Words>
  <Application>Microsoft Office PowerPoint</Application>
  <PresentationFormat>Ekran Gösterisi 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0" baseType="lpstr">
      <vt:lpstr>Ofis Teması</vt:lpstr>
      <vt:lpstr>My Hometown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Hometown </dc:title>
  <dc:creator>Osm</dc:creator>
  <cp:lastModifiedBy>Osm</cp:lastModifiedBy>
  <cp:revision>1</cp:revision>
  <dcterms:created xsi:type="dcterms:W3CDTF">2014-11-21T18:55:52Z</dcterms:created>
  <dcterms:modified xsi:type="dcterms:W3CDTF">2014-11-21T19:02:11Z</dcterms:modified>
</cp:coreProperties>
</file>