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04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14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77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98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2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07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21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33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48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18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84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C734-B3EA-45FE-BFE1-6F653D37F53E}" type="datetimeFigureOut">
              <a:rPr lang="tr-TR" smtClean="0"/>
              <a:t>25.03.2016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1E63-3620-446A-A099-6D4437FBF0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95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2400" cy="1470025"/>
          </a:xfrm>
        </p:spPr>
        <p:txBody>
          <a:bodyPr/>
          <a:lstStyle/>
          <a:p>
            <a:r>
              <a:rPr lang="tr-TR" dirty="0" err="1" smtClean="0"/>
              <a:t>Free</a:t>
            </a:r>
            <a:r>
              <a:rPr lang="tr-TR" dirty="0" smtClean="0"/>
              <a:t> time </a:t>
            </a:r>
            <a:r>
              <a:rPr lang="tr-TR" dirty="0" err="1" smtClean="0"/>
              <a:t>activities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hobbies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TURKEY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314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KIDS AND TEENAGERS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tr-TR" dirty="0" smtClean="0"/>
              <a:t>THEY LIKE PLAYING </a:t>
            </a:r>
            <a:r>
              <a:rPr lang="tr-TR" dirty="0" smtClean="0"/>
              <a:t>CHESS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63722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06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THEY LIKE PLAYING FOOTBALL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1" cy="45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7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THEY LOVE READING BOOK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38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THEY LIKE SKIPPING ROPE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2650"/>
            <a:ext cx="820891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12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THEY LIKE FISHING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0663"/>
            <a:ext cx="8352928" cy="460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5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THEY LIKE DOING SHOPPING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9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THEY LOVE GOING TO THE CINEMA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80920" cy="592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7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THEY LIKE SWIMMING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81369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5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42</Words>
  <Application>Microsoft Office PowerPoint</Application>
  <PresentationFormat>Ekran Gösterisi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Free time activities and hobbies</vt:lpstr>
      <vt:lpstr>KIDS AND TEENAGERS </vt:lpstr>
      <vt:lpstr>THEY LIKE PLAYING FOOTBALL</vt:lpstr>
      <vt:lpstr>THEY LOVE READING BOOK</vt:lpstr>
      <vt:lpstr>THEY LIKE SKIPPING ROPE</vt:lpstr>
      <vt:lpstr>THEY LIKE FISHING</vt:lpstr>
      <vt:lpstr>THEY LIKE DOING SHOPPING </vt:lpstr>
      <vt:lpstr>THEY LOVE GOING TO THE CINEMA </vt:lpstr>
      <vt:lpstr>THEY LIKE SWIMMING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time activities and hobbies</dc:title>
  <dc:creator>Osm</dc:creator>
  <cp:lastModifiedBy>Osm</cp:lastModifiedBy>
  <cp:revision>4</cp:revision>
  <dcterms:created xsi:type="dcterms:W3CDTF">2016-03-18T14:34:34Z</dcterms:created>
  <dcterms:modified xsi:type="dcterms:W3CDTF">2016-03-25T13:51:52Z</dcterms:modified>
</cp:coreProperties>
</file>