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tsecret.com/calories-nutrition/usda/white-rice-(long-grain-cooked)?portionid=40325&amp;portionamount=3.000" TargetMode="External"/><Relationship Id="rId3" Type="http://schemas.openxmlformats.org/officeDocument/2006/relationships/hyperlink" Target="http://www.fatsecret.com/calories-nutrition/usda/cabbage?portionid=34011&amp;portionamount=18.000" TargetMode="External"/><Relationship Id="rId7" Type="http://schemas.openxmlformats.org/officeDocument/2006/relationships/hyperlink" Target="http://www.fatsecret.com/calories-nutrition/usda/water?portionid=36941&amp;portionamount=2.000" TargetMode="External"/><Relationship Id="rId2" Type="http://schemas.openxmlformats.org/officeDocument/2006/relationships/hyperlink" Target="http://www.fatsecret.com/calories-nutrition/usda/black-pepper?portionid=29614&amp;portionamount=1.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tsecret.com/calories-nutrition/usda/red-tomatoes-(canned)?portionid=34633&amp;portionamount=2.000" TargetMode="External"/><Relationship Id="rId5" Type="http://schemas.openxmlformats.org/officeDocument/2006/relationships/hyperlink" Target="http://www.fatsecret.com/calories-nutrition/usda/onions?portionid=34294&amp;portionamount=1.000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www.fatsecret.com/calories-nutrition/usda/carrots?portionid=34039&amp;portionamount=1.000" TargetMode="External"/><Relationship Id="rId9" Type="http://schemas.openxmlformats.org/officeDocument/2006/relationships/hyperlink" Target="http://www.fatsecret.com/calories-nutrition/usda/ground-beef-(80%25-lean---20%25-fat)?portionid=63137&amp;portionamount=600.00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Ukrainian cuisine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FF00"/>
                </a:solidFill>
              </a:rPr>
              <a:t>National  dishes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pic>
        <p:nvPicPr>
          <p:cNvPr id="17409" name="Picture 1" descr="C:\Users\Nadegda\Desktop\Vegan-golubts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6762">
            <a:off x="403002" y="230057"/>
            <a:ext cx="1983481" cy="198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Nadegda\Desktop\1385125732_259_0122xjy_1721_6hi.jpg"/>
          <p:cNvPicPr>
            <a:picLocks noChangeAspect="1" noChangeArrowheads="1"/>
          </p:cNvPicPr>
          <p:nvPr/>
        </p:nvPicPr>
        <p:blipFill>
          <a:blip r:embed="rId3" cstate="print"/>
          <a:srcRect t="4374" b="14873"/>
          <a:stretch>
            <a:fillRect/>
          </a:stretch>
        </p:blipFill>
        <p:spPr bwMode="auto">
          <a:xfrm rot="21230293">
            <a:off x="4211960" y="188640"/>
            <a:ext cx="3449315" cy="208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Nadegda\Desktop\80642722_2222299_02_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3888">
            <a:off x="283519" y="4134845"/>
            <a:ext cx="3182591" cy="199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Nadegda\Desktop\06ab5c31a5d52d58dcbc0547ee5bda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22491">
            <a:off x="6101266" y="4010000"/>
            <a:ext cx="2778546" cy="197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C:\Users\Nadegda\Desktop\deruni_s_gribami_so_smetanoj.jpg"/>
          <p:cNvPicPr>
            <a:picLocks noChangeAspect="1" noChangeArrowheads="1"/>
          </p:cNvPicPr>
          <p:nvPr/>
        </p:nvPicPr>
        <p:blipFill>
          <a:blip r:embed="rId6" cstate="print"/>
          <a:srcRect l="9675" t="4832" r="8465" b="4832"/>
          <a:stretch>
            <a:fillRect/>
          </a:stretch>
        </p:blipFill>
        <p:spPr bwMode="auto">
          <a:xfrm>
            <a:off x="3491880" y="4293096"/>
            <a:ext cx="2436599" cy="201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Borsch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ukraine-food-borsch-pictur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2664296" cy="2664296"/>
          </a:xfrm>
        </p:spPr>
      </p:pic>
      <p:sp>
        <p:nvSpPr>
          <p:cNvPr id="5" name="Прямоугольник 4"/>
          <p:cNvSpPr/>
          <p:nvPr/>
        </p:nvSpPr>
        <p:spPr>
          <a:xfrm>
            <a:off x="2771800" y="1124743"/>
            <a:ext cx="6372200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b="1" i="1" u="sng" dirty="0" smtClean="0">
                <a:solidFill>
                  <a:srgbClr val="FFFF00"/>
                </a:solidFill>
              </a:rPr>
              <a:t>Beef on the bone 500 g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Cabbage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Potatoes  5 pieces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Beetroot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Tomato paste  2 tbsp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Carrot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Onion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Garlic  3 cloves</a:t>
            </a:r>
          </a:p>
          <a:p>
            <a:r>
              <a:rPr lang="en-US" b="1" i="1" u="sng" dirty="0" err="1" smtClean="0">
                <a:solidFill>
                  <a:srgbClr val="FFFF00"/>
                </a:solidFill>
              </a:rPr>
              <a:t>Salo</a:t>
            </a:r>
            <a:r>
              <a:rPr lang="en-US" b="1" i="1" u="sng" dirty="0" smtClean="0">
                <a:solidFill>
                  <a:srgbClr val="FFFF00"/>
                </a:solidFill>
              </a:rPr>
              <a:t> (pork fat) 20 g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Sour cream  150 g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Table vinegar 1 tbsp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Bay leaf  to taste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Ground black pepper  to taste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Parsley  to taste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Dill to taste</a:t>
            </a:r>
          </a:p>
          <a:p>
            <a:r>
              <a:rPr lang="en-US" sz="1600" dirty="0" smtClean="0"/>
              <a:t> </a:t>
            </a:r>
            <a:endParaRPr lang="en-US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501008"/>
            <a:ext cx="88569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/>
              <a:t>Cook the meat broth. Gather the fat formed during the cooking in the bowl.</a:t>
            </a:r>
            <a:endParaRPr lang="ru-RU" sz="1700" dirty="0" smtClean="0"/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Peel and rinse the beetroot. Then either shred it finely or grate. Add the vinegar, sugar, tomato paste and braise it in fat. Braise until half-ready; add a little of broth if necessary.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Chop the carrot,  slice the onion; and then brown everything in preheated sunflower oil or lard.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Put the diced potatoes in the boiling stock; then bring to the boil. Add the shredded cabbage and cook for 10-15 minutes. Then add the braised beetroot, browned vegetables, salt and bay leaf.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/>
              <a:t>Dress the finished borsch with salted pork fat minced with garlic and parsley. Bring back to the boil and set aside for 15-20 minutes covered with a lid. Put the pieces of meat in every plate, drizzle with chopped herbs and dress with sour cream before serving it to the table.</a:t>
            </a:r>
            <a:endParaRPr lang="ru-RU" sz="17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kraine-food-vareniki-pictur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183512" cy="3024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228998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 </a:t>
            </a:r>
            <a:r>
              <a:rPr lang="en-US" sz="5300" dirty="0" err="1" smtClean="0">
                <a:solidFill>
                  <a:srgbClr val="FF0000"/>
                </a:solidFill>
              </a:rPr>
              <a:t>Varenyky</a:t>
            </a:r>
            <a:r>
              <a:rPr lang="en-US" sz="5300" dirty="0" smtClean="0"/>
              <a:t/>
            </a:r>
            <a:br>
              <a:rPr lang="en-US" sz="53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196752"/>
            <a:ext cx="5338936" cy="20882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600" b="1" i="1" u="sng" dirty="0" smtClean="0">
                <a:solidFill>
                  <a:srgbClr val="FFFF00"/>
                </a:solidFill>
              </a:rPr>
              <a:t>Dough: 600 g flour, 3 eggs, 40 g melted butter, 250 g milk/water, 10 g salt. </a:t>
            </a:r>
          </a:p>
          <a:p>
            <a:pPr>
              <a:buNone/>
            </a:pPr>
            <a:r>
              <a:rPr lang="en-US" sz="2600" b="1" i="1" u="sng" dirty="0" smtClean="0">
                <a:solidFill>
                  <a:srgbClr val="FFFF00"/>
                </a:solidFill>
              </a:rPr>
              <a:t>Fillings: stewed cabbage, cottage cheese with sugar, boiled potato with fried onion and mushrooms, minced meat.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Mix flour with milk, eggs, salt and work into dough. Finally, add the melted butter and knead it in.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Roll the dough out thinly and cut out small round shapes. Place the desired filling on each piece of dough, fold the dough into half-moon shape and press together firmly.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Cook  </a:t>
            </a:r>
            <a:r>
              <a:rPr lang="en-US" sz="2000" dirty="0" err="1" smtClean="0"/>
              <a:t>varenyky</a:t>
            </a:r>
            <a:r>
              <a:rPr lang="en-US" sz="2000" dirty="0" smtClean="0"/>
              <a:t> in a good amount of boiling water for 5 minutes until they emerge on the surface.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Get </a:t>
            </a:r>
            <a:r>
              <a:rPr lang="en-US" sz="2000" dirty="0" err="1" smtClean="0"/>
              <a:t>varenyky</a:t>
            </a:r>
            <a:r>
              <a:rPr lang="en-US" sz="2000" dirty="0" smtClean="0"/>
              <a:t> out of water, add some butter and serve with sour cream.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5410944" cy="1012974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Deruny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96752"/>
            <a:ext cx="5122912" cy="20882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3/4 c. bread crumbs (dry) / flour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2 1/2 c. potatoes (grated)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1 sm. onion (grated) 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1 egg (beaten)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1/2 tsp. salt,  pepper </a:t>
            </a:r>
            <a:endParaRPr lang="en-US" sz="2000" b="1" u="sng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Nadegda\Desktop\800px-Deruny_Potato_Pancakes.JPG"/>
          <p:cNvPicPr>
            <a:picLocks noChangeAspect="1" noChangeArrowheads="1"/>
          </p:cNvPicPr>
          <p:nvPr/>
        </p:nvPicPr>
        <p:blipFill>
          <a:blip r:embed="rId2" cstate="print"/>
          <a:srcRect l="20197" r="13110"/>
          <a:stretch>
            <a:fillRect/>
          </a:stretch>
        </p:blipFill>
        <p:spPr bwMode="auto">
          <a:xfrm>
            <a:off x="107504" y="116632"/>
            <a:ext cx="3388166" cy="28575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64502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Mix all ingredients until well blended.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Drop batter by tablespoonfuls onto hot, greased skillet. Spread the batter and brown pancakes on both sides.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Serve hot with butter.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Tip: using bread crumbs instead of flour makes the pancakes lighter and they brown quicker.</a:t>
            </a:r>
            <a:endParaRPr lang="en-US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err="1" smtClean="0">
                <a:solidFill>
                  <a:srgbClr val="FF0000"/>
                </a:solidFill>
              </a:rPr>
              <a:t>Golubtsi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(cabbage- rolls)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484785"/>
            <a:ext cx="5832648" cy="1512167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  <a:hlinkClick r:id="rId2" tooltip="Black Pepper "/>
              </a:rPr>
              <a:t>1 tbsp black pepper</a:t>
            </a:r>
            <a:endParaRPr lang="en-US" sz="20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  <a:hlinkClick r:id="rId3" tooltip="Cabbage "/>
              </a:rPr>
              <a:t>18 </a:t>
            </a:r>
            <a:r>
              <a:rPr lang="en-US" sz="2000" b="1" i="1" dirty="0" smtClean="0">
                <a:solidFill>
                  <a:srgbClr val="FFFF00"/>
                </a:solidFill>
                <a:hlinkClick r:id="rId3" tooltip="Cabbage "/>
              </a:rPr>
              <a:t>cabbage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  <a:hlinkClick r:id="rId3" tooltip="Cabbage "/>
              </a:rPr>
              <a:t>leaves</a:t>
            </a:r>
            <a:endParaRPr lang="en-US" sz="20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  <a:hlinkClick r:id="rId4" tooltip="Carrots "/>
              </a:rPr>
              <a:t>1 medium carrot</a:t>
            </a:r>
            <a:endParaRPr lang="en-US" sz="20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  <a:hlinkClick r:id="rId5" tooltip="Onions "/>
              </a:rPr>
              <a:t>1 medium onion</a:t>
            </a:r>
            <a:endParaRPr lang="en-US" sz="20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  <a:hlinkClick r:id="rId6" tooltip="Red Tomatoes (Canned) "/>
              </a:rPr>
              <a:t>2 small tomatoes</a:t>
            </a:r>
            <a:endParaRPr lang="en-US" sz="20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  <a:hlinkClick r:id="rId7" tooltip="Water "/>
              </a:rPr>
              <a:t>2 c  water</a:t>
            </a:r>
            <a:endParaRPr lang="en-US" sz="20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  <a:hlinkClick r:id="rId8" tooltip="White Rice (Long-Grain, Cooked) "/>
              </a:rPr>
              <a:t>3 c  white rice</a:t>
            </a:r>
            <a:endParaRPr lang="en-US" sz="20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  <a:hlinkClick r:id="rId9" tooltip="Ground Beef (80% Lean / 20% Fat) "/>
              </a:rPr>
              <a:t>600 g minced beef (20% fat)</a:t>
            </a:r>
            <a:endParaRPr lang="en-US" sz="20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r>
              <a:rPr lang="en-US" sz="2400" i="1" dirty="0" smtClean="0"/>
              <a:t> </a:t>
            </a:r>
            <a:endParaRPr lang="ru-RU" sz="2400" i="1" dirty="0"/>
          </a:p>
        </p:txBody>
      </p:sp>
      <p:pic>
        <p:nvPicPr>
          <p:cNvPr id="4" name="Рисунок 3" descr="ukrainian-national-dishes-holubts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188640"/>
            <a:ext cx="2922066" cy="25820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3356992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Boil a cabbage head  just enough to separate leaves from it.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Cook or half-cook rice to yield 3 cups.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Mix with ground beef, grated carrot, diced tomato and onion. Salt and pepper to taste. Mix well.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Stuff this mixture in each cabbage leaf making cabbage rolls.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Pour some broth mixed with tomato sauce or ketchup into  the pot, place the </a:t>
            </a:r>
            <a:r>
              <a:rPr lang="en-US" sz="2000" dirty="0" err="1" smtClean="0"/>
              <a:t>golubtsi</a:t>
            </a:r>
            <a:r>
              <a:rPr lang="en-US" sz="2000" dirty="0" smtClean="0"/>
              <a:t>  </a:t>
            </a:r>
            <a:r>
              <a:rPr lang="en-US" sz="2000" dirty="0" smtClean="0"/>
              <a:t>and simmer until cabbage is very soft </a:t>
            </a:r>
            <a:r>
              <a:rPr lang="en-US" sz="2000" smtClean="0"/>
              <a:t>and </a:t>
            </a:r>
            <a:r>
              <a:rPr lang="en-US" sz="2000" smtClean="0"/>
              <a:t>translucent ; </a:t>
            </a:r>
            <a:r>
              <a:rPr lang="en-US" sz="2000" dirty="0" smtClean="0"/>
              <a:t>about an hour .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Thin pancakes (crepes)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484784"/>
            <a:ext cx="5328592" cy="2016224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4 eggs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1½ cups of flour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1 cup of milk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½ cup of water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1 tablespoon of sugar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1 teaspoon of salt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1 teaspoon of butter</a:t>
            </a:r>
          </a:p>
          <a:p>
            <a:pPr>
              <a:buNone/>
            </a:pPr>
            <a:r>
              <a:rPr lang="en-US" sz="2000" b="1" i="1" u="sng" dirty="0" smtClean="0">
                <a:solidFill>
                  <a:srgbClr val="FFFF00"/>
                </a:solidFill>
              </a:rPr>
              <a:t>Cottage cheese/ poppy / fruit</a:t>
            </a:r>
          </a:p>
        </p:txBody>
      </p:sp>
      <p:pic>
        <p:nvPicPr>
          <p:cNvPr id="18434" name="Picture 2" descr="C:\Users\Nadegda\Desktop\19.jpg"/>
          <p:cNvPicPr>
            <a:picLocks noChangeAspect="1" noChangeArrowheads="1"/>
          </p:cNvPicPr>
          <p:nvPr/>
        </p:nvPicPr>
        <p:blipFill>
          <a:blip r:embed="rId2" cstate="print"/>
          <a:srcRect l="5273" t="15748" r="2636" b="3937"/>
          <a:stretch>
            <a:fillRect/>
          </a:stretch>
        </p:blipFill>
        <p:spPr bwMode="auto">
          <a:xfrm>
            <a:off x="107504" y="188640"/>
            <a:ext cx="3384376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501008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Combine flour and milk, water, sugar and salt. Blend. Add eggs. Blend with mixer.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Melt butter in skillet and then pour butter into the batter.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Set the batter inside the fridge for 15 minutes.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Heat skillet to high. Pour extremely thin layer of batter into the skillet. Tilt the skillet around so the crepe will fill most of the surface area.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Keep a close eye and reduce heat to medium. Flip gently with fingers or a spatula when the one side looks ready.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Fill crepes with fruit (cherries)/cottage cheese/ poppy and put powdered sugar or whipped cream on top.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714</Words>
  <Application>Microsoft Office PowerPoint</Application>
  <PresentationFormat>Экран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Ukrainian cuisine</vt:lpstr>
      <vt:lpstr>Borsch</vt:lpstr>
      <vt:lpstr> Varenyky </vt:lpstr>
      <vt:lpstr>Deruny </vt:lpstr>
      <vt:lpstr>Golubtsi (cabbage- rolls)</vt:lpstr>
      <vt:lpstr>Thin pancakes (crepes)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Nadegda</dc:creator>
  <cp:lastModifiedBy>Nadegda</cp:lastModifiedBy>
  <cp:revision>21</cp:revision>
  <dcterms:created xsi:type="dcterms:W3CDTF">2016-01-11T19:54:41Z</dcterms:created>
  <dcterms:modified xsi:type="dcterms:W3CDTF">2016-01-16T18:16:22Z</dcterms:modified>
</cp:coreProperties>
</file>