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E4F6-F9DC-46C2-BD69-4C16311A8D76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47CC-2948-4E50-B38C-1464B8F5FE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27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E4F6-F9DC-46C2-BD69-4C16311A8D76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47CC-2948-4E50-B38C-1464B8F5FE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02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E4F6-F9DC-46C2-BD69-4C16311A8D76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47CC-2948-4E50-B38C-1464B8F5FE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81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E4F6-F9DC-46C2-BD69-4C16311A8D76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47CC-2948-4E50-B38C-1464B8F5FE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931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E4F6-F9DC-46C2-BD69-4C16311A8D76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47CC-2948-4E50-B38C-1464B8F5FE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38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E4F6-F9DC-46C2-BD69-4C16311A8D76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47CC-2948-4E50-B38C-1464B8F5FE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69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E4F6-F9DC-46C2-BD69-4C16311A8D76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47CC-2948-4E50-B38C-1464B8F5FE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43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E4F6-F9DC-46C2-BD69-4C16311A8D76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47CC-2948-4E50-B38C-1464B8F5FE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06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E4F6-F9DC-46C2-BD69-4C16311A8D76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47CC-2948-4E50-B38C-1464B8F5FE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21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E4F6-F9DC-46C2-BD69-4C16311A8D76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47CC-2948-4E50-B38C-1464B8F5FE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05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E4F6-F9DC-46C2-BD69-4C16311A8D76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47CC-2948-4E50-B38C-1464B8F5FE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47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E4F6-F9DC-46C2-BD69-4C16311A8D76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47CC-2948-4E50-B38C-1464B8F5FE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48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pupıls</a:t>
            </a:r>
            <a:r>
              <a:rPr lang="tr-TR" dirty="0" smtClean="0">
                <a:sym typeface="Wingdings" panose="05000000000000000000" pitchFamily="2" charset="2"/>
              </a:rPr>
              <a:t>)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9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sm\Desktop\20151201_074524(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4087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3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sm\Desktop\20151124_122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sm\Desktop\20151124_122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3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sm\Desktop\20151130_075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sm\Desktop\20151130_075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1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sm\Desktop\20151201_074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5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95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64254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Ekran Gösterisi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For you and your pupıls)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you and your pupıls)</dc:title>
  <dc:creator>Osm</dc:creator>
  <cp:lastModifiedBy>Osm</cp:lastModifiedBy>
  <cp:revision>1</cp:revision>
  <dcterms:created xsi:type="dcterms:W3CDTF">2015-12-11T12:46:06Z</dcterms:created>
  <dcterms:modified xsi:type="dcterms:W3CDTF">2015-12-11T12:55:11Z</dcterms:modified>
</cp:coreProperties>
</file>