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C3EAC-D7F0-4B1C-BF9C-3968553B993C}" type="datetimeFigureOut">
              <a:rPr lang="tr-TR" smtClean="0"/>
              <a:t>17.01.2016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7531C-8F36-4F8A-ACCB-EAF30C57EE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9681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Wınter</a:t>
            </a:r>
            <a:r>
              <a:rPr lang="tr-TR" dirty="0" smtClean="0"/>
              <a:t> </a:t>
            </a:r>
            <a:r>
              <a:rPr lang="tr-TR" dirty="0" err="1" smtClean="0"/>
              <a:t>ın</a:t>
            </a:r>
            <a:r>
              <a:rPr lang="tr-TR" dirty="0" smtClean="0"/>
              <a:t> </a:t>
            </a:r>
            <a:r>
              <a:rPr lang="tr-TR" dirty="0" err="1" smtClean="0"/>
              <a:t>Turkey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7531C-8F36-4F8A-ACCB-EAF30C57EEC3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729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F462BA3-D58E-4ECA-92DE-206CB582E7D5}" type="datetimeFigureOut">
              <a:rPr lang="tr-TR" smtClean="0"/>
              <a:t>17.01.2016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8DF2BFB-0B86-4BF7-9251-5FB21DA77250}" type="slidenum">
              <a:rPr lang="tr-TR" smtClean="0"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2BA3-D58E-4ECA-92DE-206CB582E7D5}" type="datetimeFigureOut">
              <a:rPr lang="tr-TR" smtClean="0"/>
              <a:t>17.01.2016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2BFB-0B86-4BF7-9251-5FB21DA7725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2BA3-D58E-4ECA-92DE-206CB582E7D5}" type="datetimeFigureOut">
              <a:rPr lang="tr-TR" smtClean="0"/>
              <a:t>17.01.2016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2BFB-0B86-4BF7-9251-5FB21DA7725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2BA3-D58E-4ECA-92DE-206CB582E7D5}" type="datetimeFigureOut">
              <a:rPr lang="tr-TR" smtClean="0"/>
              <a:t>17.01.2016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2BFB-0B86-4BF7-9251-5FB21DA7725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2BA3-D58E-4ECA-92DE-206CB582E7D5}" type="datetimeFigureOut">
              <a:rPr lang="tr-TR" smtClean="0"/>
              <a:t>17.01.2016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2BFB-0B86-4BF7-9251-5FB21DA7725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2BA3-D58E-4ECA-92DE-206CB582E7D5}" type="datetimeFigureOut">
              <a:rPr lang="tr-TR" smtClean="0"/>
              <a:t>17.01.2016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2BFB-0B86-4BF7-9251-5FB21DA7725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2BA3-D58E-4ECA-92DE-206CB582E7D5}" type="datetimeFigureOut">
              <a:rPr lang="tr-TR" smtClean="0"/>
              <a:t>17.01.2016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2BFB-0B86-4BF7-9251-5FB21DA7725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2BA3-D58E-4ECA-92DE-206CB582E7D5}" type="datetimeFigureOut">
              <a:rPr lang="tr-TR" smtClean="0"/>
              <a:t>17.01.2016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2BFB-0B86-4BF7-9251-5FB21DA7725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2BA3-D58E-4ECA-92DE-206CB582E7D5}" type="datetimeFigureOut">
              <a:rPr lang="tr-TR" smtClean="0"/>
              <a:t>17.01.2016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2BFB-0B86-4BF7-9251-5FB21DA7725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2BA3-D58E-4ECA-92DE-206CB582E7D5}" type="datetimeFigureOut">
              <a:rPr lang="tr-TR" smtClean="0"/>
              <a:t>17.01.2016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2BFB-0B86-4BF7-9251-5FB21DA77250}" type="slidenum">
              <a:rPr lang="tr-TR" smtClean="0"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2BA3-D58E-4ECA-92DE-206CB582E7D5}" type="datetimeFigureOut">
              <a:rPr lang="tr-TR" smtClean="0"/>
              <a:t>17.01.2016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2BFB-0B86-4BF7-9251-5FB21DA7725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F462BA3-D58E-4ECA-92DE-206CB582E7D5}" type="datetimeFigureOut">
              <a:rPr lang="tr-TR" smtClean="0"/>
              <a:t>17.01.2016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8DF2BFB-0B86-4BF7-9251-5FB21DA7725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tr/url?sa=i&amp;rct=j&amp;q=&amp;esrc=s&amp;source=imgres&amp;cd=&amp;cad=rja&amp;uact=8&amp;ved=0ahUKEwiKyeqn1LHKAhUFkSwKHSLIC8cQjRwICTAA&amp;url=http://www.kibristime.com/turkiye/turkiyede-kis-bu-sene-de-sert-gececek-h8170.html&amp;psig=AFQjCNFBQVMBMtUoi1p9_iTB-Ku2lWq0Gw&amp;ust=1453148008017965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tr/url?sa=i&amp;rct=j&amp;q=&amp;esrc=s&amp;source=imgres&amp;cd=&amp;cad=rja&amp;uact=8&amp;ved=0ahUKEwisg4mq1LHKAhVGiywKHc8tBWoQjRwICTAA&amp;url=http://www.goktepeliler.com/forums/tuerkiyeden-kar-manzara-t34462.html&amp;psig=AFQjCNFy1P0hg-8emi6khiCDnOFRkkuC3A&amp;ust=145314801272343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tr/url?sa=i&amp;rct=j&amp;q=&amp;esrc=s&amp;source=imgres&amp;cd=&amp;cad=rja&amp;uact=8&amp;ved=0ahUKEwisg4mq1LHKAhVGiywKHc8tBWoQjRwICTAA&amp;url=http://www.goktepeliler.com/forums/tuerkiyeden-kar-manzara-t34462.html&amp;psig=AFQjCNFy1P0hg-8emi6khiCDnOFRkkuC3A&amp;ust=145314801272343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gres&amp;cd=&amp;cad=rja&amp;uact=8&amp;ved=0ahUKEwiNuOG91LHKAhWF2ywKHVxmBrsQjRwICTAA&amp;url=http://www.haberakar.com/donacagiz-son-10-yilin-en-soguk-kisi-2016da-yasanacak-haberi-5939&amp;psig=AFQjCNFLLGh9g1jPNxaWqZJVdOdCV5Ne6A&amp;ust=145314805402115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om.tr/url?sa=i&amp;rct=j&amp;q=&amp;esrc=s&amp;source=imgres&amp;cd=&amp;cad=rja&amp;uact=8&amp;ved=0ahUKEwj37-ex1LHKAhXGDSwKHTwhCMoQjRwICTAA&amp;url=http://www.delinetciler.org/soru-cevap-bolumu/118128-turkiyede-kis-turizmi-nerede-yapilir.html&amp;psig=AFQjCNGcN1o5aTEnQ0pf4pUq0inThcN_FQ&amp;ust=145314802897164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www.kibristime.com/images/haberler/turkiyede_kis_bu_sene_de_sert_gececek_h817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52475"/>
            <a:ext cx="8136904" cy="5353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59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cdn1.cnnturk.com/Handlers/file_.ashx?FileID=548149&amp;width=607&amp;height=400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992888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7698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cdn1.cnnturk.com/Handlers/file_.ashx?FileID=548149&amp;width=607&amp;height=400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848872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630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www.haberakar.com/files/news/images/son-on-yilin-en-soguk-kis-20151019090400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920880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221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C:\Users\Osm\Desktop\MASAÜSTÜ OLCAY\fotoğraflarım\photos from france\paris okulll 3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7920880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770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C:\Users\Osm\Desktop\MASAÜSTÜ OLCAY\fotoğraflarım\photos from france\SAM_19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632848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7770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www.delinetciler.org/attachments/18717d1298589334-palandoken1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7992887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89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</TotalTime>
  <Words>4</Words>
  <Application>Microsoft Office PowerPoint</Application>
  <PresentationFormat>Ekran Gösterisi (4:3)</PresentationFormat>
  <Paragraphs>2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Austin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Osm</dc:creator>
  <cp:lastModifiedBy>Osm</cp:lastModifiedBy>
  <cp:revision>2</cp:revision>
  <dcterms:created xsi:type="dcterms:W3CDTF">2016-01-17T20:24:51Z</dcterms:created>
  <dcterms:modified xsi:type="dcterms:W3CDTF">2016-01-17T20:36:27Z</dcterms:modified>
</cp:coreProperties>
</file>