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61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09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12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1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0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48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2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5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6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8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2F71-03D7-4AE1-A612-08E69B33BBC6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5DD3-5804-4A79-B54A-A8780A090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1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tr-TR" sz="6000" b="1" i="1" dirty="0" smtClean="0"/>
              <a:t>TÜRKÇE SÖZLÜK</a:t>
            </a:r>
            <a:endParaRPr lang="tr-TR" sz="6000" b="1" i="1" dirty="0"/>
          </a:p>
        </p:txBody>
      </p:sp>
    </p:spTree>
    <p:extLst>
      <p:ext uri="{BB962C8B-B14F-4D97-AF65-F5344CB8AC3E}">
        <p14:creationId xmlns:p14="http://schemas.microsoft.com/office/powerpoint/2010/main" val="21965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i="1" dirty="0" smtClean="0"/>
              <a:t>OKUL</a:t>
            </a:r>
            <a:endParaRPr lang="tr-TR" sz="6000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8488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6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SIRA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961956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1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YAZI TAHTASI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9" y="1700809"/>
            <a:ext cx="809044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7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SINIF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728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6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OKUL FORMASI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72816"/>
            <a:ext cx="7648575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39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ÇANTASI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4396"/>
            <a:ext cx="4408315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1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Ekran Gösterisi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TÜRKÇE SÖZLÜK</vt:lpstr>
      <vt:lpstr>OKUL</vt:lpstr>
      <vt:lpstr>SIRA</vt:lpstr>
      <vt:lpstr>YAZI TAHTASI </vt:lpstr>
      <vt:lpstr>SINIF </vt:lpstr>
      <vt:lpstr>OKUL FORMASI </vt:lpstr>
      <vt:lpstr>OKUL ÇANTASI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Turkish words</dc:title>
  <dc:creator>Osm</dc:creator>
  <cp:lastModifiedBy>Osm</cp:lastModifiedBy>
  <cp:revision>4</cp:revision>
  <dcterms:created xsi:type="dcterms:W3CDTF">2016-04-27T19:07:10Z</dcterms:created>
  <dcterms:modified xsi:type="dcterms:W3CDTF">2016-04-27T20:26:45Z</dcterms:modified>
</cp:coreProperties>
</file>