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00"/>
    <a:srgbClr val="F875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390" autoAdjust="0"/>
    <p:restoredTop sz="94660"/>
  </p:normalViewPr>
  <p:slideViewPr>
    <p:cSldViewPr>
      <p:cViewPr>
        <p:scale>
          <a:sx n="62" d="100"/>
          <a:sy n="62" d="100"/>
        </p:scale>
        <p:origin x="-72" y="-4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DDD8-0C5D-4BD6-9FCA-BF92C0E79F6D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94B3-B1E7-48EF-8E36-337C71EF23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DDD8-0C5D-4BD6-9FCA-BF92C0E79F6D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94B3-B1E7-48EF-8E36-337C71EF23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DDD8-0C5D-4BD6-9FCA-BF92C0E79F6D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94B3-B1E7-48EF-8E36-337C71EF23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DDD8-0C5D-4BD6-9FCA-BF92C0E79F6D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94B3-B1E7-48EF-8E36-337C71EF23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DDD8-0C5D-4BD6-9FCA-BF92C0E79F6D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94B3-B1E7-48EF-8E36-337C71EF23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DDD8-0C5D-4BD6-9FCA-BF92C0E79F6D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94B3-B1E7-48EF-8E36-337C71EF23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DDD8-0C5D-4BD6-9FCA-BF92C0E79F6D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94B3-B1E7-48EF-8E36-337C71EF235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DDD8-0C5D-4BD6-9FCA-BF92C0E79F6D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94B3-B1E7-48EF-8E36-337C71EF23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DDD8-0C5D-4BD6-9FCA-BF92C0E79F6D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94B3-B1E7-48EF-8E36-337C71EF23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DDD8-0C5D-4BD6-9FCA-BF92C0E79F6D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94B3-B1E7-48EF-8E36-337C71EF235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DDD8-0C5D-4BD6-9FCA-BF92C0E79F6D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94B3-B1E7-48EF-8E36-337C71EF23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357DDD8-0C5D-4BD6-9FCA-BF92C0E79F6D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49E94B3-B1E7-48EF-8E36-337C71EF235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14290"/>
            <a:ext cx="5830266" cy="4372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4616"/>
            <a:ext cx="8143900" cy="4504714"/>
          </a:xfrm>
        </p:spPr>
        <p:txBody>
          <a:bodyPr/>
          <a:lstStyle/>
          <a:p>
            <a:r>
              <a:rPr lang="en-US" sz="9600" dirty="0" err="1" smtClean="0">
                <a:solidFill>
                  <a:srgbClr val="C00000"/>
                </a:solidFill>
              </a:rPr>
              <a:t>Kovel</a:t>
            </a:r>
            <a:r>
              <a:rPr lang="en-US" sz="9600" dirty="0" smtClean="0">
                <a:solidFill>
                  <a:srgbClr val="C00000"/>
                </a:solidFill>
              </a:rPr>
              <a:t>  City  Gymnasium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6143644"/>
            <a:ext cx="3345712" cy="571583"/>
          </a:xfrm>
        </p:spPr>
        <p:txBody>
          <a:bodyPr>
            <a:normAutofit/>
          </a:bodyPr>
          <a:lstStyle/>
          <a:p>
            <a:r>
              <a:rPr lang="en-US" b="1" dirty="0" smtClean="0"/>
              <a:t>Ukrainian Students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824143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52578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bri" pitchFamily="34" charset="0"/>
              </a:rPr>
              <a:t>We also have a museum of our Gymnasia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24578" name="Picture 2" descr="http://cs628418.vk.me/v628418767/2967f/4Hd4wfHsAj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6494896" cy="4869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57800"/>
            <a:ext cx="7500958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And </a:t>
            </a:r>
            <a:r>
              <a:rPr lang="en-US" dirty="0" smtClean="0"/>
              <a:t> here   </a:t>
            </a:r>
            <a:r>
              <a:rPr lang="en-US" dirty="0" smtClean="0"/>
              <a:t>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  headmistress   </a:t>
            </a:r>
            <a:r>
              <a:rPr lang="en-US" dirty="0" smtClean="0"/>
              <a:t>of our school. </a:t>
            </a:r>
            <a:r>
              <a:rPr lang="en-US" dirty="0" smtClean="0"/>
              <a:t>  Her   name   </a:t>
            </a:r>
            <a:r>
              <a:rPr lang="en-US" dirty="0" smtClean="0"/>
              <a:t>is </a:t>
            </a:r>
            <a:r>
              <a:rPr lang="en-US" dirty="0" smtClean="0"/>
              <a:t>  </a:t>
            </a:r>
            <a:r>
              <a:rPr lang="en-US" i="1" dirty="0" err="1" smtClean="0">
                <a:solidFill>
                  <a:srgbClr val="C00000"/>
                </a:solidFill>
              </a:rPr>
              <a:t>Olena</a:t>
            </a:r>
            <a:r>
              <a:rPr lang="en-US" i="1" dirty="0" smtClean="0">
                <a:solidFill>
                  <a:srgbClr val="C00000"/>
                </a:solidFill>
              </a:rPr>
              <a:t>    </a:t>
            </a:r>
            <a:r>
              <a:rPr lang="en-US" i="1" dirty="0" err="1" smtClean="0">
                <a:solidFill>
                  <a:srgbClr val="C00000"/>
                </a:solidFill>
              </a:rPr>
              <a:t>Valchuk</a:t>
            </a:r>
            <a:endParaRPr lang="ru-RU" dirty="0"/>
          </a:p>
        </p:txBody>
      </p:sp>
      <p:pic>
        <p:nvPicPr>
          <p:cNvPr id="23554" name="Picture 2" descr="http://cs628418.vk.me/v628418767/28a55/bPRZ9Zqxo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900" y="0"/>
            <a:ext cx="5753100" cy="4314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s628418.vk.me/v628418767/29693/JuD3omuHoX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397790" y="1750578"/>
            <a:ext cx="5134766" cy="407196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5714" cy="274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2592282" cy="30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000504"/>
            <a:ext cx="3481173" cy="261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924944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Showcard Gothic" pitchFamily="82" charset="0"/>
              </a:rPr>
              <a:t>Thank </a:t>
            </a:r>
            <a:r>
              <a:rPr lang="en-US" sz="3600" b="1" dirty="0" smtClean="0">
                <a:solidFill>
                  <a:prstClr val="black"/>
                </a:solidFill>
                <a:latin typeface="Showcard Gothic" pitchFamily="82" charset="0"/>
              </a:rPr>
              <a:t> you   for  your  attention</a:t>
            </a:r>
            <a:endParaRPr lang="ru-RU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60940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289"/>
            <a:ext cx="9119746" cy="687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1604" y="3643314"/>
            <a:ext cx="50798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Kunstler Script" pitchFamily="66" charset="0"/>
              </a:rPr>
              <a:t>Our class </a:t>
            </a:r>
            <a:r>
              <a:rPr lang="uk-UA" sz="4000" b="1" dirty="0" smtClean="0">
                <a:latin typeface="Kunstler Script" pitchFamily="66" charset="0"/>
              </a:rPr>
              <a:t> </a:t>
            </a:r>
            <a:r>
              <a:rPr lang="en-US" sz="4000" b="1" dirty="0" smtClean="0">
                <a:latin typeface="Kunstler Script" pitchFamily="66" charset="0"/>
              </a:rPr>
              <a:t>is </a:t>
            </a:r>
            <a:r>
              <a:rPr lang="uk-UA" sz="4000" b="1" dirty="0" smtClean="0">
                <a:latin typeface="Kunstler Script" pitchFamily="66" charset="0"/>
              </a:rPr>
              <a:t> </a:t>
            </a:r>
            <a:r>
              <a:rPr lang="en-US" sz="4000" b="1" dirty="0" smtClean="0">
                <a:latin typeface="Kunstler Script" pitchFamily="66" charset="0"/>
              </a:rPr>
              <a:t>studying in Ukrainian </a:t>
            </a:r>
            <a:r>
              <a:rPr lang="en-US" sz="4000" b="1" dirty="0">
                <a:latin typeface="Kunstler Script" pitchFamily="66" charset="0"/>
              </a:rPr>
              <a:t>L</a:t>
            </a:r>
            <a:r>
              <a:rPr lang="en-US" sz="4000" b="1" dirty="0" smtClean="0">
                <a:latin typeface="Kunstler Script" pitchFamily="66" charset="0"/>
              </a:rPr>
              <a:t>iterature  room. Here we study </a:t>
            </a:r>
            <a:r>
              <a:rPr lang="en-US" sz="4000" b="1" dirty="0" smtClean="0">
                <a:latin typeface="Kunstler Script" pitchFamily="66" charset="0"/>
              </a:rPr>
              <a:t>the Ukrainian </a:t>
            </a:r>
            <a:r>
              <a:rPr lang="en-US" sz="4000" b="1" dirty="0" smtClean="0">
                <a:latin typeface="Kunstler Script" pitchFamily="66" charset="0"/>
              </a:rPr>
              <a:t>Language and Literature</a:t>
            </a:r>
            <a:endParaRPr lang="ru-RU" sz="4000" b="1" dirty="0"/>
          </a:p>
        </p:txBody>
      </p:sp>
      <p:pic>
        <p:nvPicPr>
          <p:cNvPr id="9218" name="Picture 2" descr="http://cs628418.vk.me/v628418767/28a4c/h-njo0cVD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0"/>
            <a:ext cx="4842867" cy="363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4674403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IMG_49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643182"/>
            <a:ext cx="6169252" cy="38629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2" name="Прямоугольник 1"/>
          <p:cNvSpPr/>
          <p:nvPr/>
        </p:nvSpPr>
        <p:spPr>
          <a:xfrm>
            <a:off x="3563888" y="1844824"/>
            <a:ext cx="53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We also study Algebra and Geometry.</a:t>
            </a:r>
            <a:endParaRPr lang="ru-RU" sz="3600" b="1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0207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Like all children we study Physics, Biology and Chemistry at our special classrooms.</a:t>
            </a:r>
            <a:endParaRPr lang="ru-RU" sz="2400" dirty="0">
              <a:solidFill>
                <a:srgbClr val="00B0F0"/>
              </a:solidFill>
              <a:cs typeface="Aharoni" pitchFamily="2" charset="-79"/>
            </a:endParaRPr>
          </a:p>
        </p:txBody>
      </p:sp>
      <p:pic>
        <p:nvPicPr>
          <p:cNvPr id="5" name="Рисунок 4" descr="IMG_4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97839"/>
            <a:ext cx="4929190" cy="3305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 descr="http://cs628418.vk.me/v628418767/28a10/TtmZdZcMh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6736" y="170716"/>
            <a:ext cx="4250884" cy="3186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095346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844" y="214290"/>
            <a:ext cx="4247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Mistral" pitchFamily="66" charset="0"/>
              </a:rPr>
              <a:t>W</a:t>
            </a:r>
            <a:r>
              <a:rPr lang="en-US" sz="2800" dirty="0" smtClean="0">
                <a:solidFill>
                  <a:srgbClr val="002060"/>
                </a:solidFill>
                <a:latin typeface="Mistral" pitchFamily="66" charset="0"/>
              </a:rPr>
              <a:t>e </a:t>
            </a:r>
            <a:r>
              <a:rPr lang="en-US" sz="2800" dirty="0" smtClean="0">
                <a:solidFill>
                  <a:srgbClr val="002060"/>
                </a:solidFill>
                <a:latin typeface="Mistral" pitchFamily="66" charset="0"/>
              </a:rPr>
              <a:t>study </a:t>
            </a:r>
            <a:r>
              <a:rPr lang="en-US" sz="2800" dirty="0" smtClean="0">
                <a:solidFill>
                  <a:srgbClr val="002060"/>
                </a:solidFill>
                <a:latin typeface="Mistral" pitchFamily="66" charset="0"/>
              </a:rPr>
              <a:t>F</a:t>
            </a:r>
            <a:r>
              <a:rPr lang="en-US" sz="2800" dirty="0" smtClean="0">
                <a:solidFill>
                  <a:srgbClr val="002060"/>
                </a:solidFill>
                <a:latin typeface="Mistral" pitchFamily="66" charset="0"/>
              </a:rPr>
              <a:t>oreign      Literature  and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Mistral" pitchFamily="66" charset="0"/>
              </a:rPr>
              <a:t>H</a:t>
            </a:r>
            <a:r>
              <a:rPr lang="en-US" sz="2800" dirty="0" smtClean="0">
                <a:solidFill>
                  <a:srgbClr val="002060"/>
                </a:solidFill>
                <a:latin typeface="Mistral" pitchFamily="66" charset="0"/>
              </a:rPr>
              <a:t>istory  in 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Mistral" pitchFamily="66" charset="0"/>
              </a:rPr>
              <a:t>special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Mistral" pitchFamily="66" charset="0"/>
              </a:rPr>
              <a:t>classrooms</a:t>
            </a:r>
            <a:endParaRPr lang="ru-RU" sz="2800" dirty="0">
              <a:solidFill>
                <a:srgbClr val="002060"/>
              </a:solidFill>
              <a:latin typeface="Mistral" pitchFamily="66" charset="0"/>
            </a:endParaRPr>
          </a:p>
        </p:txBody>
      </p:sp>
      <p:pic>
        <p:nvPicPr>
          <p:cNvPr id="6146" name="Picture 2" descr="http://cs627331.vk.me/v627331767/25e63/dBhQk5nURI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143116"/>
            <a:ext cx="6578238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6118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6" y="3431263"/>
            <a:ext cx="9139144" cy="342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cs627331.vk.me/v627331767/25e6d/9dbogxQaoJ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643314"/>
            <a:ext cx="3786214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06"/>
            <a:ext cx="9139143" cy="343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14744" y="4714884"/>
            <a:ext cx="5286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Old English Text MT" pitchFamily="66" charset="0"/>
              </a:rPr>
              <a:t>And </a:t>
            </a:r>
            <a:r>
              <a:rPr lang="en-US" sz="2400" b="1" dirty="0" smtClean="0">
                <a:solidFill>
                  <a:srgbClr val="0070C0"/>
                </a:solidFill>
                <a:latin typeface="Old English Text MT" pitchFamily="66" charset="0"/>
              </a:rPr>
              <a:t> of  course  </a:t>
            </a:r>
            <a:r>
              <a:rPr lang="en-US" sz="2400" b="1" dirty="0" smtClean="0">
                <a:solidFill>
                  <a:srgbClr val="0070C0"/>
                </a:solidFill>
                <a:latin typeface="Old English Text MT" pitchFamily="66" charset="0"/>
              </a:rPr>
              <a:t>we </a:t>
            </a:r>
            <a:r>
              <a:rPr lang="en-US" sz="2400" b="1" dirty="0" smtClean="0">
                <a:solidFill>
                  <a:srgbClr val="0070C0"/>
                </a:solidFill>
                <a:latin typeface="Old English Text MT" pitchFamily="66" charset="0"/>
              </a:rPr>
              <a:t> can  not  imagine our school  life   without  studying  </a:t>
            </a:r>
            <a:r>
              <a:rPr lang="en-US" sz="2400" b="1" dirty="0" smtClean="0">
                <a:solidFill>
                  <a:srgbClr val="0070C0"/>
                </a:solidFill>
                <a:latin typeface="Old English Text MT" pitchFamily="66" charset="0"/>
              </a:rPr>
              <a:t>foreign </a:t>
            </a:r>
            <a:r>
              <a:rPr lang="en-US" sz="2400" b="1" dirty="0" smtClean="0">
                <a:solidFill>
                  <a:srgbClr val="0070C0"/>
                </a:solidFill>
                <a:latin typeface="Old English Text MT" pitchFamily="66" charset="0"/>
              </a:rPr>
              <a:t>  languages   such   as </a:t>
            </a:r>
            <a:r>
              <a:rPr lang="en-US" sz="2400" b="1" dirty="0" smtClean="0">
                <a:solidFill>
                  <a:srgbClr val="0070C0"/>
                </a:solidFill>
                <a:latin typeface="Old English Text MT" pitchFamily="66" charset="0"/>
              </a:rPr>
              <a:t>English </a:t>
            </a:r>
            <a:r>
              <a:rPr lang="en-US" sz="2400" b="1" dirty="0" smtClean="0">
                <a:solidFill>
                  <a:srgbClr val="0070C0"/>
                </a:solidFill>
                <a:latin typeface="Old English Text MT" pitchFamily="66" charset="0"/>
              </a:rPr>
              <a:t>  and   Germany</a:t>
            </a:r>
            <a:r>
              <a:rPr lang="en-US" sz="2400" b="1" dirty="0" smtClean="0">
                <a:solidFill>
                  <a:srgbClr val="0070C0"/>
                </a:solidFill>
                <a:latin typeface="Old English Text MT" pitchFamily="66" charset="0"/>
              </a:rPr>
              <a:t>. </a:t>
            </a:r>
            <a:r>
              <a:rPr lang="en-US" sz="2400" b="1" dirty="0" smtClean="0">
                <a:solidFill>
                  <a:srgbClr val="0070C0"/>
                </a:solidFill>
                <a:latin typeface="Old English Text MT" pitchFamily="66" charset="0"/>
              </a:rPr>
              <a:t>  For  these  lessons  in   our   school    there </a:t>
            </a:r>
            <a:r>
              <a:rPr lang="en-US" sz="2400" b="1" dirty="0" smtClean="0">
                <a:solidFill>
                  <a:srgbClr val="0070C0"/>
                </a:solidFill>
                <a:latin typeface="Old English Text MT" pitchFamily="66" charset="0"/>
              </a:rPr>
              <a:t>  are </a:t>
            </a:r>
            <a:r>
              <a:rPr lang="en-US" sz="2400" b="1" dirty="0" smtClean="0">
                <a:solidFill>
                  <a:srgbClr val="0070C0"/>
                </a:solidFill>
                <a:latin typeface="Old English Text MT" pitchFamily="66" charset="0"/>
              </a:rPr>
              <a:t>  special   classrooms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IMG_4092.JPG"/>
          <p:cNvPicPr>
            <a:picLocks noChangeAspect="1"/>
          </p:cNvPicPr>
          <p:nvPr/>
        </p:nvPicPr>
        <p:blipFill>
          <a:blip r:embed="rId5" cstate="print"/>
          <a:srcRect r="7031" b="18750"/>
          <a:stretch>
            <a:fillRect/>
          </a:stretch>
        </p:blipFill>
        <p:spPr>
          <a:xfrm>
            <a:off x="3912538" y="0"/>
            <a:ext cx="5231462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6298617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4336"/>
            <a:ext cx="9144000" cy="686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IMG_4918.JPG"/>
          <p:cNvPicPr>
            <a:picLocks noChangeAspect="1"/>
          </p:cNvPicPr>
          <p:nvPr/>
        </p:nvPicPr>
        <p:blipFill>
          <a:blip r:embed="rId3" cstate="print"/>
          <a:srcRect l="3125" t="14583" r="9375" b="21875"/>
          <a:stretch>
            <a:fillRect/>
          </a:stretch>
        </p:blipFill>
        <p:spPr>
          <a:xfrm>
            <a:off x="1000100" y="2357430"/>
            <a:ext cx="800105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49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14290"/>
            <a:ext cx="5500694" cy="412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71538" y="500042"/>
            <a:ext cx="7572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Our 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favourite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 lesson  is Computer   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cience   which we  have   in 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 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 special  computer   lab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86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15" r="13906" b="6595"/>
          <a:stretch/>
        </p:blipFill>
        <p:spPr bwMode="auto">
          <a:xfrm>
            <a:off x="0" y="-1"/>
            <a:ext cx="9152871" cy="6840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Broadway" pitchFamily="82" charset="0"/>
              </a:rPr>
              <a:t>We   have </a:t>
            </a:r>
            <a:r>
              <a:rPr lang="en-US" sz="3200" b="1" dirty="0" smtClean="0">
                <a:solidFill>
                  <a:srgbClr val="002060"/>
                </a:solidFill>
                <a:latin typeface="Broadway" pitchFamily="82" charset="0"/>
              </a:rPr>
              <a:t>Physical </a:t>
            </a:r>
            <a:r>
              <a:rPr lang="en-US" sz="3200" b="1" dirty="0" smtClean="0">
                <a:solidFill>
                  <a:srgbClr val="002060"/>
                </a:solidFill>
                <a:latin typeface="Broadway" pitchFamily="8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Broadway" pitchFamily="82" charset="0"/>
              </a:rPr>
              <a:t>E</a:t>
            </a:r>
            <a:r>
              <a:rPr lang="en-US" sz="3200" b="1" dirty="0" smtClean="0">
                <a:solidFill>
                  <a:srgbClr val="002060"/>
                </a:solidFill>
                <a:latin typeface="Broadway" pitchFamily="82" charset="0"/>
              </a:rPr>
              <a:t>ducation </a:t>
            </a:r>
            <a:r>
              <a:rPr lang="en-US" sz="3200" b="1" dirty="0" smtClean="0">
                <a:solidFill>
                  <a:srgbClr val="002060"/>
                </a:solidFill>
                <a:latin typeface="Broadway" pitchFamily="82" charset="0"/>
              </a:rPr>
              <a:t>classes </a:t>
            </a:r>
            <a:r>
              <a:rPr lang="en-US" sz="3200" b="1" dirty="0" smtClean="0">
                <a:solidFill>
                  <a:srgbClr val="002060"/>
                </a:solidFill>
                <a:latin typeface="Broadway" pitchFamily="82" charset="0"/>
              </a:rPr>
              <a:t> on  Monday</a:t>
            </a:r>
            <a:r>
              <a:rPr lang="en-US" sz="3200" b="1" dirty="0" smtClean="0">
                <a:solidFill>
                  <a:srgbClr val="002060"/>
                </a:solidFill>
                <a:latin typeface="Broadway" pitchFamily="82" charset="0"/>
              </a:rPr>
              <a:t>, Thursday </a:t>
            </a:r>
            <a:r>
              <a:rPr lang="en-US" sz="3200" b="1" dirty="0" smtClean="0">
                <a:solidFill>
                  <a:srgbClr val="002060"/>
                </a:solidFill>
                <a:latin typeface="Broadway" pitchFamily="82" charset="0"/>
              </a:rPr>
              <a:t> and Friday  in  </a:t>
            </a:r>
            <a:r>
              <a:rPr lang="en-US" sz="3200" b="1" dirty="0" smtClean="0">
                <a:solidFill>
                  <a:srgbClr val="002060"/>
                </a:solidFill>
                <a:latin typeface="Broadway" pitchFamily="82" charset="0"/>
              </a:rPr>
              <a:t>our </a:t>
            </a:r>
            <a:r>
              <a:rPr lang="en-US" sz="3200" b="1" dirty="0" smtClean="0">
                <a:solidFill>
                  <a:srgbClr val="002060"/>
                </a:solidFill>
                <a:latin typeface="Broadway" pitchFamily="82" charset="0"/>
              </a:rPr>
              <a:t>  gym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pic>
        <p:nvPicPr>
          <p:cNvPr id="3074" name="Picture 2" descr="http://cs627331.vk.me/v627331767/25e8b/clHtEUVJb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643050"/>
            <a:ext cx="6072198" cy="4552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584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56" y="10109"/>
            <a:ext cx="4950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Jokerman" pitchFamily="82" charset="0"/>
              </a:rPr>
              <a:t>Like </a:t>
            </a:r>
            <a:r>
              <a:rPr lang="en-US" sz="4000" b="1" dirty="0" smtClean="0">
                <a:latin typeface="Jokerman" pitchFamily="82" charset="0"/>
              </a:rPr>
              <a:t> all  schools  we  have  our school  canteen   where   they  serve   </a:t>
            </a:r>
            <a:r>
              <a:rPr lang="en-US" sz="4000" b="1" dirty="0" smtClean="0">
                <a:latin typeface="Jokerman" pitchFamily="82" charset="0"/>
              </a:rPr>
              <a:t>delicious </a:t>
            </a:r>
            <a:r>
              <a:rPr lang="en-US" sz="4000" b="1" dirty="0" smtClean="0">
                <a:latin typeface="Jokerman" pitchFamily="82" charset="0"/>
              </a:rPr>
              <a:t>    meals</a:t>
            </a:r>
            <a:endParaRPr lang="ru-RU" sz="4000" b="1" dirty="0"/>
          </a:p>
        </p:txBody>
      </p:sp>
      <p:pic>
        <p:nvPicPr>
          <p:cNvPr id="2050" name="Picture 2" descr="http://cs627331.vk.me/v627331767/25e81/miuZXY8IyJ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000240"/>
            <a:ext cx="5364088" cy="4519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63363552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218</TotalTime>
  <Words>140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NewsPrint</vt:lpstr>
      <vt:lpstr>Kovel  City  Gymnasium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We also have a museum of our Gymnasia</vt:lpstr>
      <vt:lpstr>And  here   is  the   headmistress   of our school.   Her   name   is   Olena    Valchuk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</dc:title>
  <dc:creator>777</dc:creator>
  <cp:lastModifiedBy>Nadegda</cp:lastModifiedBy>
  <cp:revision>22</cp:revision>
  <dcterms:created xsi:type="dcterms:W3CDTF">2015-11-10T17:03:26Z</dcterms:created>
  <dcterms:modified xsi:type="dcterms:W3CDTF">2015-11-23T18:15:07Z</dcterms:modified>
</cp:coreProperties>
</file>