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8" r:id="rId9"/>
    <p:sldId id="263" r:id="rId10"/>
    <p:sldId id="264" r:id="rId11"/>
    <p:sldId id="265" r:id="rId12"/>
    <p:sldId id="266" r:id="rId13"/>
    <p:sldId id="267" r:id="rId14"/>
    <p:sldId id="262" r:id="rId15"/>
    <p:sldId id="269" r:id="rId16"/>
    <p:sldId id="270" r:id="rId17"/>
    <p:sldId id="271" r:id="rId18"/>
    <p:sldId id="272" r:id="rId19"/>
    <p:sldId id="273" r:id="rId20"/>
    <p:sldId id="276" r:id="rId21"/>
    <p:sldId id="274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45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21" autoAdjust="0"/>
    <p:restoredTop sz="94660"/>
  </p:normalViewPr>
  <p:slideViewPr>
    <p:cSldViewPr>
      <p:cViewPr varScale="1">
        <p:scale>
          <a:sx n="67" d="100"/>
          <a:sy n="67" d="100"/>
        </p:scale>
        <p:origin x="-82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C5852-D987-483B-BDB8-D2C9D5A7D294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6988D-F86F-496E-BF4A-39CF86506D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6988D-F86F-496E-BF4A-39CF86506D9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692696"/>
            <a:ext cx="8229600" cy="2507704"/>
          </a:xfrm>
        </p:spPr>
        <p:txBody>
          <a:bodyPr>
            <a:normAutofit/>
          </a:bodyPr>
          <a:lstStyle/>
          <a:p>
            <a:r>
              <a:rPr lang="en-US" sz="7300" i="1" dirty="0" smtClean="0">
                <a:solidFill>
                  <a:srgbClr val="FFFF00"/>
                </a:solidFill>
              </a:rPr>
              <a:t>Hobbies</a:t>
            </a:r>
            <a:r>
              <a:rPr lang="en-US" dirty="0" smtClean="0"/>
              <a:t>   and </a:t>
            </a:r>
            <a:r>
              <a:rPr lang="en-US" sz="7200" i="1" dirty="0" smtClean="0">
                <a:solidFill>
                  <a:schemeClr val="bg2">
                    <a:lumMod val="50000"/>
                  </a:schemeClr>
                </a:solidFill>
              </a:rPr>
              <a:t>interests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151242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dictionary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катання на ковзанах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2530502"/>
            <a:ext cx="6444208" cy="4327498"/>
          </a:xfrm>
        </p:spPr>
      </p:pic>
      <p:sp>
        <p:nvSpPr>
          <p:cNvPr id="4" name="Прямоугольник 3"/>
          <p:cNvSpPr/>
          <p:nvPr/>
        </p:nvSpPr>
        <p:spPr>
          <a:xfrm rot="695365">
            <a:off x="5612627" y="573393"/>
            <a:ext cx="3179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1" dirty="0" err="1" smtClean="0">
                <a:latin typeface="Arial" pitchFamily="34" charset="0"/>
                <a:cs typeface="Arial" pitchFamily="34" charset="0"/>
              </a:rPr>
              <a:t>Łyżwiarstwo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840457">
            <a:off x="3854865" y="1495713"/>
            <a:ext cx="53655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Pattinaggio</a:t>
            </a:r>
            <a:r>
              <a:rPr lang="de-DE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de-DE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ghiaccio</a:t>
            </a:r>
            <a:endParaRPr lang="ru-RU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2708920"/>
            <a:ext cx="3106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dirty="0" smtClean="0"/>
          </a:p>
          <a:p>
            <a:pPr algn="ctr"/>
            <a:r>
              <a:rPr lang="de-DE" sz="36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Ice</a:t>
            </a:r>
            <a:r>
              <a:rPr lang="de-DE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36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skating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885396">
            <a:off x="14031" y="686537"/>
            <a:ext cx="4892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Катання</a:t>
            </a:r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36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ковзанах</a:t>
            </a:r>
            <a:endParaRPr lang="ru-RU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0934611">
            <a:off x="358386" y="2051530"/>
            <a:ext cx="27093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buz pateni</a:t>
            </a:r>
            <a:endParaRPr lang="ru-RU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жонглюванн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43174" y="1988655"/>
            <a:ext cx="6500826" cy="4869345"/>
          </a:xfrm>
        </p:spPr>
      </p:pic>
      <p:sp>
        <p:nvSpPr>
          <p:cNvPr id="4" name="Прямоугольник 3"/>
          <p:cNvSpPr/>
          <p:nvPr/>
        </p:nvSpPr>
        <p:spPr>
          <a:xfrm rot="20863655">
            <a:off x="2892553" y="2731193"/>
            <a:ext cx="23182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0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Juggling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662877">
            <a:off x="5627408" y="1102854"/>
            <a:ext cx="28520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4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giocoleria</a:t>
            </a:r>
            <a:endParaRPr lang="ru-RU" sz="4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695212">
            <a:off x="5871724" y="396489"/>
            <a:ext cx="29466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 err="1" smtClean="0">
                <a:latin typeface="Arial" pitchFamily="34" charset="0"/>
                <a:cs typeface="Arial" pitchFamily="34" charset="0"/>
              </a:rPr>
              <a:t>Żonglrstwo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801021">
            <a:off x="280432" y="641931"/>
            <a:ext cx="33862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Жонглювання</a:t>
            </a:r>
            <a:endParaRPr lang="ru-RU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0989509">
            <a:off x="44411" y="2175313"/>
            <a:ext cx="299494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cambazlık</a:t>
            </a:r>
            <a:endParaRPr lang="ru-RU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в'язанн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38790" y="2780928"/>
            <a:ext cx="6205210" cy="4077071"/>
          </a:xfrm>
        </p:spPr>
      </p:pic>
      <p:sp>
        <p:nvSpPr>
          <p:cNvPr id="4" name="Прямоугольник 3"/>
          <p:cNvSpPr/>
          <p:nvPr/>
        </p:nvSpPr>
        <p:spPr>
          <a:xfrm rot="20654629">
            <a:off x="4340229" y="3919710"/>
            <a:ext cx="21210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0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Knitting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511989">
            <a:off x="4612422" y="440094"/>
            <a:ext cx="45448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 err="1" smtClean="0">
                <a:latin typeface="Arial" pitchFamily="34" charset="0"/>
                <a:cs typeface="Arial" pitchFamily="34" charset="0"/>
              </a:rPr>
              <a:t>Szycie</a:t>
            </a:r>
            <a:r>
              <a:rPr lang="de-DE" sz="4000" b="1" dirty="0" smtClean="0">
                <a:latin typeface="Arial" pitchFamily="34" charset="0"/>
                <a:cs typeface="Arial" pitchFamily="34" charset="0"/>
              </a:rPr>
              <a:t> na </a:t>
            </a:r>
            <a:r>
              <a:rPr lang="de-DE" sz="4000" b="1" dirty="0" err="1" smtClean="0">
                <a:latin typeface="Arial" pitchFamily="34" charset="0"/>
                <a:cs typeface="Arial" pitchFamily="34" charset="0"/>
              </a:rPr>
              <a:t>drutach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539447">
            <a:off x="5389650" y="1226569"/>
            <a:ext cx="24384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maglieria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573413">
            <a:off x="260073" y="806420"/>
            <a:ext cx="24285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В'язання</a:t>
            </a:r>
            <a:endParaRPr lang="ru-RU" sz="4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0429909">
            <a:off x="302809" y="1969646"/>
            <a:ext cx="30476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örgü </a:t>
            </a:r>
            <a:r>
              <a:rPr lang="tr-T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örmek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20889226">
            <a:off x="22158" y="1039680"/>
            <a:ext cx="41490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Слухання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музики</a:t>
            </a:r>
            <a:endParaRPr lang="ru-RU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936496">
            <a:off x="212991" y="2769783"/>
            <a:ext cx="37064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müzik dinlemek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478093">
            <a:off x="5030621" y="735232"/>
            <a:ext cx="37753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 err="1" smtClean="0">
                <a:latin typeface="Arial" pitchFamily="34" charset="0"/>
                <a:cs typeface="Arial" pitchFamily="34" charset="0"/>
              </a:rPr>
              <a:t>Słuchanie</a:t>
            </a:r>
            <a:r>
              <a:rPr lang="de-DE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3600" dirty="0" err="1" smtClean="0">
                <a:latin typeface="Arial" pitchFamily="34" charset="0"/>
                <a:cs typeface="Arial" pitchFamily="34" charset="0"/>
              </a:rPr>
              <a:t>muzyki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550813">
            <a:off x="4115176" y="2287822"/>
            <a:ext cx="50048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Ascoltare</a:t>
            </a:r>
            <a:r>
              <a:rPr lang="de-DE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de-DE" sz="4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musica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8" name="Picture 4" descr="http://thezilla.com/wp-content/uploads/2015/07/listening-to-mus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5448" y="3317906"/>
            <a:ext cx="4968552" cy="354009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881295" y="6211669"/>
            <a:ext cx="42627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6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Listening </a:t>
            </a:r>
            <a:r>
              <a:rPr lang="de-DE" sz="36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de-DE" sz="36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6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music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573314">
            <a:off x="6251710" y="232767"/>
            <a:ext cx="28584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600" dirty="0" err="1" smtClean="0">
                <a:latin typeface="Arial" pitchFamily="34" charset="0"/>
                <a:cs typeface="Arial" pitchFamily="34" charset="0"/>
              </a:rPr>
              <a:t>Modelarstwo</a:t>
            </a:r>
            <a:r>
              <a:rPr lang="de-DE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585983">
            <a:off x="3991649" y="1267535"/>
            <a:ext cx="5134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Costruzione</a:t>
            </a:r>
            <a:r>
              <a:rPr lang="de-DE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de-DE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modelli</a:t>
            </a:r>
            <a:endParaRPr lang="ru-RU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974718">
            <a:off x="219523" y="2450859"/>
            <a:ext cx="35862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maket binalar</a:t>
            </a:r>
            <a:endParaRPr lang="ru-RU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076994">
            <a:off x="23716" y="588347"/>
            <a:ext cx="43738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Моделебудування</a:t>
            </a:r>
            <a:endParaRPr lang="ru-RU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http://i00.i.aliimg.com/wsphoto/v1/1558265008_1/Large-trucks-assembled-model-building-blocks-a-variety-of-combinations-of-building-blocks-disassembly-1-pc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0776" y="2852738"/>
            <a:ext cx="5823224" cy="400526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 rot="21067095">
            <a:off x="3233107" y="4626942"/>
            <a:ext cx="34419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6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Model </a:t>
            </a:r>
            <a:r>
              <a:rPr lang="de-DE" sz="36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uk-UA" sz="36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de-DE" sz="36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lding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орігамі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51960" y="2420888"/>
            <a:ext cx="6692040" cy="4437112"/>
          </a:xfrm>
        </p:spPr>
      </p:pic>
      <p:sp>
        <p:nvSpPr>
          <p:cNvPr id="4" name="Прямоугольник 3"/>
          <p:cNvSpPr/>
          <p:nvPr/>
        </p:nvSpPr>
        <p:spPr>
          <a:xfrm rot="20680182">
            <a:off x="2544751" y="2709839"/>
            <a:ext cx="22894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4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Origam</a:t>
            </a:r>
            <a:r>
              <a:rPr lang="de-DE" sz="40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844719">
            <a:off x="283726" y="699465"/>
            <a:ext cx="20601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Орігамі</a:t>
            </a:r>
            <a:endParaRPr lang="ru-RU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821655">
            <a:off x="232962" y="1992501"/>
            <a:ext cx="20377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origami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07105">
            <a:off x="6210403" y="570816"/>
            <a:ext cx="22525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000" b="1" dirty="0" err="1" smtClean="0">
                <a:latin typeface="Arial" pitchFamily="34" charset="0"/>
                <a:cs typeface="Arial" pitchFamily="34" charset="0"/>
              </a:rPr>
              <a:t>Origami</a:t>
            </a:r>
            <a:r>
              <a:rPr lang="de-DE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976783">
            <a:off x="5357676" y="1103762"/>
            <a:ext cx="25378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origami</a:t>
            </a:r>
            <a:r>
              <a:rPr lang="de-DE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Гончарств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59789" y="2276872"/>
            <a:ext cx="6884211" cy="4581128"/>
          </a:xfrm>
        </p:spPr>
      </p:pic>
      <p:sp>
        <p:nvSpPr>
          <p:cNvPr id="4" name="Прямоугольник 3"/>
          <p:cNvSpPr/>
          <p:nvPr/>
        </p:nvSpPr>
        <p:spPr>
          <a:xfrm rot="20763040">
            <a:off x="2169866" y="2815220"/>
            <a:ext cx="2155855" cy="646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Pottery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868483">
            <a:off x="5585853" y="528412"/>
            <a:ext cx="3005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600" b="1" dirty="0" err="1" smtClean="0">
                <a:latin typeface="Arial" pitchFamily="34" charset="0"/>
                <a:cs typeface="Arial" pitchFamily="34" charset="0"/>
              </a:rPr>
              <a:t>Garncarstwo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987033">
            <a:off x="5077401" y="1153063"/>
            <a:ext cx="27911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4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ceramica</a:t>
            </a:r>
            <a:r>
              <a:rPr lang="de-DE" sz="4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853446">
            <a:off x="286098" y="1714831"/>
            <a:ext cx="35493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çanak</a:t>
            </a:r>
            <a:r>
              <a:rPr lang="de-DE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çömlek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0836949">
            <a:off x="363102" y="812073"/>
            <a:ext cx="31259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Гончарство</a:t>
            </a:r>
            <a:endParaRPr lang="ru-RU" sz="4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Читанн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2354683"/>
            <a:ext cx="6012160" cy="4503318"/>
          </a:xfrm>
        </p:spPr>
      </p:pic>
      <p:sp>
        <p:nvSpPr>
          <p:cNvPr id="4" name="Прямоугольник 3"/>
          <p:cNvSpPr/>
          <p:nvPr/>
        </p:nvSpPr>
        <p:spPr>
          <a:xfrm rot="20799342">
            <a:off x="4052179" y="5820687"/>
            <a:ext cx="24112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4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Reading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218160">
            <a:off x="6133742" y="485750"/>
            <a:ext cx="22942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000" b="1" dirty="0" err="1" smtClean="0">
                <a:latin typeface="Arial" pitchFamily="34" charset="0"/>
                <a:cs typeface="Arial" pitchFamily="34" charset="0"/>
              </a:rPr>
              <a:t>Czytanie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222167">
            <a:off x="5137383" y="1216674"/>
            <a:ext cx="23214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4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leggere</a:t>
            </a:r>
            <a:r>
              <a:rPr lang="de-DE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603533">
            <a:off x="382385" y="1574994"/>
            <a:ext cx="27430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Читання</a:t>
            </a:r>
            <a:endParaRPr lang="ru-RU" sz="4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567779">
            <a:off x="526829" y="2937044"/>
            <a:ext cx="20040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okuma</a:t>
            </a:r>
            <a:endParaRPr lang="ru-RU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ліпленн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2246810"/>
            <a:ext cx="6156176" cy="4611190"/>
          </a:xfrm>
        </p:spPr>
      </p:pic>
      <p:sp>
        <p:nvSpPr>
          <p:cNvPr id="4" name="Прямоугольник 3"/>
          <p:cNvSpPr/>
          <p:nvPr/>
        </p:nvSpPr>
        <p:spPr>
          <a:xfrm rot="20719335">
            <a:off x="1312147" y="5205751"/>
            <a:ext cx="27558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4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Sculpting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673969">
            <a:off x="452230" y="859306"/>
            <a:ext cx="29881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Ліплення</a:t>
            </a:r>
            <a:endParaRPr lang="ru-RU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828134">
            <a:off x="5040259" y="448037"/>
            <a:ext cx="38491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400" b="1" dirty="0" err="1" smtClean="0">
                <a:latin typeface="Arial" pitchFamily="34" charset="0"/>
                <a:cs typeface="Arial" pitchFamily="34" charset="0"/>
              </a:rPr>
              <a:t>Rzezbiarstwo</a:t>
            </a:r>
            <a:r>
              <a:rPr lang="de-DE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846350">
            <a:off x="4845384" y="1191337"/>
            <a:ext cx="24144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4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scolpire</a:t>
            </a:r>
            <a:r>
              <a:rPr lang="de-DE" sz="2400" b="1" dirty="0" smtClean="0">
                <a:solidFill>
                  <a:srgbClr val="00B050"/>
                </a:solidFill>
              </a:rPr>
              <a:t>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0685602">
            <a:off x="97488" y="2590912"/>
            <a:ext cx="29193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heykeltraş</a:t>
            </a:r>
            <a:endParaRPr lang="ru-RU" sz="4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Настільний теніс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2300748"/>
            <a:ext cx="6084168" cy="4557252"/>
          </a:xfrm>
        </p:spPr>
      </p:pic>
      <p:sp>
        <p:nvSpPr>
          <p:cNvPr id="4" name="Прямоугольник 3"/>
          <p:cNvSpPr/>
          <p:nvPr/>
        </p:nvSpPr>
        <p:spPr>
          <a:xfrm rot="20829941">
            <a:off x="3531306" y="2760547"/>
            <a:ext cx="31377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0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Table</a:t>
            </a:r>
            <a:r>
              <a:rPr lang="de-DE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40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tennis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648430">
            <a:off x="5310834" y="426743"/>
            <a:ext cx="35369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000" b="1" dirty="0" err="1" smtClean="0">
                <a:latin typeface="Arial" pitchFamily="34" charset="0"/>
                <a:cs typeface="Arial" pitchFamily="34" charset="0"/>
              </a:rPr>
              <a:t>Tenis</a:t>
            </a:r>
            <a:r>
              <a:rPr lang="de-DE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4000" b="1" dirty="0" err="1" smtClean="0">
                <a:latin typeface="Arial" pitchFamily="34" charset="0"/>
                <a:cs typeface="Arial" pitchFamily="34" charset="0"/>
              </a:rPr>
              <a:t>stołowy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771882">
            <a:off x="4452399" y="1382275"/>
            <a:ext cx="43336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Tavolo da </a:t>
            </a:r>
            <a:r>
              <a:rPr lang="de-DE" sz="4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tennis</a:t>
            </a:r>
            <a:r>
              <a:rPr lang="de-DE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713096">
            <a:off x="-26251" y="1349435"/>
            <a:ext cx="45191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Настільний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теніс</a:t>
            </a:r>
            <a:endParaRPr lang="ru-RU" sz="4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0736921">
            <a:off x="65245" y="2734064"/>
            <a:ext cx="32608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de-DE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tenisi</a:t>
            </a:r>
            <a:endParaRPr lang="ru-RU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Акторств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5985" y="2168332"/>
            <a:ext cx="6858016" cy="4689668"/>
          </a:xfrm>
        </p:spPr>
      </p:pic>
      <p:sp>
        <p:nvSpPr>
          <p:cNvPr id="4" name="Прямоугольник 3"/>
          <p:cNvSpPr/>
          <p:nvPr/>
        </p:nvSpPr>
        <p:spPr>
          <a:xfrm rot="20960928">
            <a:off x="2453723" y="2503137"/>
            <a:ext cx="20624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0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Acting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503250">
            <a:off x="5571386" y="283033"/>
            <a:ext cx="2559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 err="1" smtClean="0">
                <a:latin typeface="Arial" pitchFamily="34" charset="0"/>
                <a:cs typeface="Arial" pitchFamily="34" charset="0"/>
              </a:rPr>
              <a:t>Aktorstwo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484145">
            <a:off x="4784464" y="990314"/>
            <a:ext cx="25979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recitazione</a:t>
            </a:r>
            <a:endParaRPr lang="ru-RU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0725311">
            <a:off x="201880" y="1662005"/>
            <a:ext cx="29626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rol yapmak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0938027">
            <a:off x="157156" y="614343"/>
            <a:ext cx="28402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Акторство</a:t>
            </a:r>
            <a:endParaRPr lang="ru-RU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Відео ігр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2449285"/>
            <a:ext cx="6228184" cy="4408715"/>
          </a:xfrm>
        </p:spPr>
      </p:pic>
      <p:sp>
        <p:nvSpPr>
          <p:cNvPr id="4" name="Прямоугольник 3"/>
          <p:cNvSpPr/>
          <p:nvPr/>
        </p:nvSpPr>
        <p:spPr>
          <a:xfrm>
            <a:off x="4427984" y="2492896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Video games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463251">
            <a:off x="5700131" y="522914"/>
            <a:ext cx="26645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000" b="1" dirty="0" err="1" smtClean="0">
                <a:latin typeface="Arial" pitchFamily="34" charset="0"/>
                <a:cs typeface="Arial" pitchFamily="34" charset="0"/>
              </a:rPr>
              <a:t>Gry</a:t>
            </a:r>
            <a:r>
              <a:rPr lang="de-DE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4000" b="1" dirty="0" err="1" smtClean="0">
                <a:latin typeface="Arial" pitchFamily="34" charset="0"/>
                <a:cs typeface="Arial" pitchFamily="34" charset="0"/>
              </a:rPr>
              <a:t>wideo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583207">
            <a:off x="4961437" y="1457293"/>
            <a:ext cx="35058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Video </a:t>
            </a:r>
            <a:r>
              <a:rPr lang="de-DE" sz="4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giochi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863312">
            <a:off x="280974" y="1770478"/>
            <a:ext cx="34336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Video </a:t>
            </a:r>
            <a:r>
              <a:rPr lang="de-DE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Oyunları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855070">
            <a:off x="439503" y="619775"/>
            <a:ext cx="27478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Відео</a:t>
            </a:r>
            <a:r>
              <a:rPr lang="ru-RU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ігри</a:t>
            </a:r>
            <a:endParaRPr lang="ru-RU" sz="4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веб-серфінг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7" y="2695356"/>
            <a:ext cx="6660233" cy="4162644"/>
          </a:xfrm>
        </p:spPr>
      </p:pic>
      <p:sp>
        <p:nvSpPr>
          <p:cNvPr id="4" name="Прямоугольник 3"/>
          <p:cNvSpPr/>
          <p:nvPr/>
        </p:nvSpPr>
        <p:spPr>
          <a:xfrm rot="20887435">
            <a:off x="2591847" y="3066624"/>
            <a:ext cx="28437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6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Web </a:t>
            </a:r>
            <a:r>
              <a:rPr lang="de-DE" sz="36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surfing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508837">
            <a:off x="3913849" y="1365038"/>
            <a:ext cx="43749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Navigare</a:t>
            </a:r>
            <a:r>
              <a:rPr lang="de-DE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sul web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733152">
            <a:off x="356622" y="841473"/>
            <a:ext cx="30062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Веб-серфінг</a:t>
            </a:r>
            <a:endParaRPr lang="ru-RU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848079">
            <a:off x="149713" y="1970002"/>
            <a:ext cx="40959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internette gezinmek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586903">
            <a:off x="4843993" y="493724"/>
            <a:ext cx="43652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err="1" smtClean="0">
                <a:latin typeface="Arial" pitchFamily="34" charset="0"/>
                <a:cs typeface="Arial" pitchFamily="34" charset="0"/>
              </a:rPr>
              <a:t>Surfowanie</a:t>
            </a:r>
            <a:r>
              <a:rPr lang="de-DE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36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de-DE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3600" dirty="0" err="1" smtClean="0">
                <a:latin typeface="Arial" pitchFamily="34" charset="0"/>
                <a:cs typeface="Arial" pitchFamily="34" charset="0"/>
              </a:rPr>
              <a:t>sieci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Йог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845998"/>
            <a:ext cx="7164288" cy="4012002"/>
          </a:xfrm>
        </p:spPr>
      </p:pic>
      <p:sp>
        <p:nvSpPr>
          <p:cNvPr id="4" name="Прямоугольник 3"/>
          <p:cNvSpPr/>
          <p:nvPr/>
        </p:nvSpPr>
        <p:spPr>
          <a:xfrm rot="20755981">
            <a:off x="2690919" y="3675939"/>
            <a:ext cx="15267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0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Yoga</a:t>
            </a:r>
            <a:r>
              <a:rPr lang="de-DE" sz="36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725116">
            <a:off x="6901166" y="496809"/>
            <a:ext cx="14446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000" b="1" dirty="0" smtClean="0">
                <a:latin typeface="Arial" pitchFamily="34" charset="0"/>
                <a:cs typeface="Arial" pitchFamily="34" charset="0"/>
              </a:rPr>
              <a:t>Joga</a:t>
            </a:r>
            <a:r>
              <a:rPr lang="de-DE" sz="2000" b="1" dirty="0" smtClean="0"/>
              <a:t> 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 rot="849558">
            <a:off x="5861746" y="1282840"/>
            <a:ext cx="13805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yoga</a:t>
            </a:r>
            <a:endParaRPr lang="ru-RU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776234">
            <a:off x="1076943" y="1052911"/>
            <a:ext cx="13644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Йога</a:t>
            </a:r>
            <a:endParaRPr lang="ru-RU" sz="4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0554534">
            <a:off x="450439" y="2449910"/>
            <a:ext cx="15023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yoga</a:t>
            </a:r>
            <a:endParaRPr lang="ru-RU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 rot="755496">
            <a:off x="4657105" y="659610"/>
            <a:ext cx="4431168" cy="1000132"/>
          </a:xfrm>
        </p:spPr>
        <p:txBody>
          <a:bodyPr>
            <a:normAutofit/>
          </a:bodyPr>
          <a:lstStyle/>
          <a:p>
            <a:pPr algn="ctr"/>
            <a:r>
              <a:rPr lang="pl-PL" sz="3200" b="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Gry planszowe</a:t>
            </a:r>
          </a:p>
          <a:p>
            <a:endParaRPr lang="ru-RU" dirty="0"/>
          </a:p>
        </p:txBody>
      </p:sp>
      <p:pic>
        <p:nvPicPr>
          <p:cNvPr id="11" name="Содержимое 10" descr="Настільні ігри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040670" y="3212976"/>
            <a:ext cx="6103330" cy="3645024"/>
          </a:xfrm>
        </p:spPr>
      </p:pic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 rot="567690">
            <a:off x="-3537445" y="2255876"/>
            <a:ext cx="4041775" cy="75405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843753">
            <a:off x="4536588" y="1595742"/>
            <a:ext cx="3912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1" dirty="0" smtClean="0">
                <a:solidFill>
                  <a:srgbClr val="00B050"/>
                </a:solidFill>
              </a:rPr>
              <a:t>Giochi da tavolo</a:t>
            </a:r>
            <a:endParaRPr lang="ru-RU" sz="36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20204041">
            <a:off x="139750" y="674848"/>
            <a:ext cx="35834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+mj-lt"/>
              </a:rPr>
              <a:t>Настільні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4000" b="1" dirty="0" smtClean="0">
                <a:solidFill>
                  <a:srgbClr val="FFFF00"/>
                </a:solidFill>
                <a:latin typeface="+mj-lt"/>
              </a:rPr>
              <a:t>ігри</a:t>
            </a:r>
            <a:endParaRPr lang="ru-RU" sz="4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80112" y="6021288"/>
            <a:ext cx="3563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Board games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20179286">
            <a:off x="387994" y="2328706"/>
            <a:ext cx="32624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Masa </a:t>
            </a:r>
            <a:r>
              <a:rPr lang="de-DE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oyunları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 rot="20499619">
            <a:off x="367702" y="1059784"/>
            <a:ext cx="2912219" cy="75088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варіння</a:t>
            </a:r>
            <a:endParaRPr lang="ru-RU" sz="4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 rot="855616">
            <a:off x="5329836" y="425924"/>
            <a:ext cx="3552127" cy="750887"/>
          </a:xfrm>
        </p:spPr>
        <p:txBody>
          <a:bodyPr>
            <a:normAutofit/>
          </a:bodyPr>
          <a:lstStyle/>
          <a:p>
            <a:pPr algn="ctr"/>
            <a:r>
              <a:rPr lang="de-DE" sz="3600" dirty="0" err="1" smtClean="0">
                <a:latin typeface="Arial" pitchFamily="34" charset="0"/>
                <a:cs typeface="Arial" pitchFamily="34" charset="0"/>
              </a:rPr>
              <a:t>Gotowanie</a:t>
            </a:r>
            <a:r>
              <a:rPr lang="de-DE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Содержимое 12" descr="вАРІННЯ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 b="15490"/>
          <a:stretch>
            <a:fillRect/>
          </a:stretch>
        </p:blipFill>
        <p:spPr>
          <a:xfrm>
            <a:off x="2143108" y="2920867"/>
            <a:ext cx="7000892" cy="3937133"/>
          </a:xfrm>
        </p:spPr>
      </p:pic>
      <p:sp>
        <p:nvSpPr>
          <p:cNvPr id="10" name="Прямоугольник 9"/>
          <p:cNvSpPr/>
          <p:nvPr/>
        </p:nvSpPr>
        <p:spPr>
          <a:xfrm>
            <a:off x="2357422" y="1428736"/>
            <a:ext cx="4643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rot="816101">
            <a:off x="3807532" y="1538219"/>
            <a:ext cx="44822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err="1" smtClean="0">
                <a:solidFill>
                  <a:srgbClr val="00C45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de-DE" sz="4800" b="1" dirty="0" err="1" smtClean="0">
                <a:solidFill>
                  <a:srgbClr val="00C459"/>
                </a:solidFill>
                <a:latin typeface="Arial" pitchFamily="34" charset="0"/>
                <a:cs typeface="Arial" pitchFamily="34" charset="0"/>
              </a:rPr>
              <a:t>ucinare</a:t>
            </a:r>
            <a:r>
              <a:rPr lang="de-DE" sz="2000" b="1" dirty="0" smtClean="0">
                <a:solidFill>
                  <a:srgbClr val="00C459"/>
                </a:solidFill>
              </a:rPr>
              <a:t> </a:t>
            </a:r>
            <a:endParaRPr lang="ru-RU" sz="2000" b="1" dirty="0">
              <a:solidFill>
                <a:srgbClr val="00C459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0442857">
            <a:off x="2321982" y="3273889"/>
            <a:ext cx="22333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0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Cooking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20537453">
            <a:off x="197477" y="2129181"/>
            <a:ext cx="33906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yemek</a:t>
            </a:r>
            <a:r>
              <a:rPr lang="de-DE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pişirme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кресленн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2602202"/>
            <a:ext cx="6012160" cy="4255798"/>
          </a:xfrm>
        </p:spPr>
      </p:pic>
      <p:sp>
        <p:nvSpPr>
          <p:cNvPr id="4" name="Прямоугольник 3"/>
          <p:cNvSpPr/>
          <p:nvPr/>
        </p:nvSpPr>
        <p:spPr>
          <a:xfrm rot="20131992">
            <a:off x="5956469" y="5266456"/>
            <a:ext cx="285918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dirty="0" smtClean="0"/>
          </a:p>
          <a:p>
            <a:pPr algn="ctr"/>
            <a:r>
              <a:rPr lang="de-DE" sz="44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Drawing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332982">
            <a:off x="241887" y="921855"/>
            <a:ext cx="34814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sz="4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алювання</a:t>
            </a:r>
            <a:endParaRPr lang="ru-RU" sz="4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37441">
            <a:off x="5760073" y="608904"/>
            <a:ext cx="2595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600" b="1" dirty="0" err="1" smtClean="0">
                <a:latin typeface="Arial" pitchFamily="34" charset="0"/>
                <a:cs typeface="Arial" pitchFamily="34" charset="0"/>
              </a:rPr>
              <a:t>Rysowanie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135392">
            <a:off x="4234626" y="1193185"/>
            <a:ext cx="34135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disegnare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167390">
            <a:off x="556749" y="2693581"/>
            <a:ext cx="241038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pl-PL" sz="4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tr-T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çizmek</a:t>
            </a:r>
            <a:endParaRPr lang="pl-PL" sz="44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Embroide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2488974"/>
            <a:ext cx="6228184" cy="4369026"/>
          </a:xfrm>
        </p:spPr>
      </p:pic>
      <p:sp>
        <p:nvSpPr>
          <p:cNvPr id="4" name="Прямоугольник 3"/>
          <p:cNvSpPr/>
          <p:nvPr/>
        </p:nvSpPr>
        <p:spPr>
          <a:xfrm rot="20735631">
            <a:off x="69120" y="737297"/>
            <a:ext cx="26965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Вишивка</a:t>
            </a:r>
            <a:endParaRPr lang="ru-RU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681031">
            <a:off x="2880344" y="5652860"/>
            <a:ext cx="27494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6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Embroidery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750698">
            <a:off x="532440" y="2644287"/>
            <a:ext cx="19225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nakış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342455">
            <a:off x="5152100" y="453956"/>
            <a:ext cx="33532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 err="1" smtClean="0">
                <a:latin typeface="Arial" pitchFamily="34" charset="0"/>
                <a:cs typeface="Arial" pitchFamily="34" charset="0"/>
              </a:rPr>
              <a:t>Haftowanie</a:t>
            </a:r>
            <a:r>
              <a:rPr lang="de-DE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549913">
            <a:off x="4634100" y="1340206"/>
            <a:ext cx="29241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ricamare</a:t>
            </a:r>
            <a:r>
              <a:rPr lang="de-DE" sz="4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Іноземні мов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04765" y="2708919"/>
            <a:ext cx="5539236" cy="4149081"/>
          </a:xfrm>
        </p:spPr>
      </p:pic>
      <p:sp>
        <p:nvSpPr>
          <p:cNvPr id="4" name="Прямоугольник 3"/>
          <p:cNvSpPr/>
          <p:nvPr/>
        </p:nvSpPr>
        <p:spPr>
          <a:xfrm>
            <a:off x="3851920" y="2636913"/>
            <a:ext cx="42883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Foreign</a:t>
            </a:r>
            <a:r>
              <a:rPr lang="de-DE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36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languages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774886">
            <a:off x="55521" y="1028520"/>
            <a:ext cx="37612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Іноземні</a:t>
            </a:r>
            <a:r>
              <a:rPr lang="ru-RU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мови</a:t>
            </a:r>
            <a:endParaRPr lang="ru-RU" sz="4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877498">
            <a:off x="35596" y="2631693"/>
            <a:ext cx="34762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Yabancı</a:t>
            </a:r>
            <a:r>
              <a:rPr lang="de-DE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diller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473922">
            <a:off x="5876136" y="341954"/>
            <a:ext cx="30588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000" b="1" dirty="0" err="1" smtClean="0">
                <a:latin typeface="Arial" pitchFamily="34" charset="0"/>
                <a:cs typeface="Arial" pitchFamily="34" charset="0"/>
              </a:rPr>
              <a:t>Języki</a:t>
            </a:r>
            <a:r>
              <a:rPr lang="de-DE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3600" b="1" dirty="0" err="1" smtClean="0">
                <a:latin typeface="Arial" pitchFamily="34" charset="0"/>
                <a:cs typeface="Arial" pitchFamily="34" charset="0"/>
              </a:rPr>
              <a:t>obce</a:t>
            </a:r>
            <a:r>
              <a:rPr lang="de-DE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652581">
            <a:off x="4399495" y="1444352"/>
            <a:ext cx="41745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Lingue</a:t>
            </a:r>
            <a:r>
              <a:rPr lang="de-DE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4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straniere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Азартна гр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617324"/>
            <a:ext cx="6804248" cy="4240676"/>
          </a:xfrm>
        </p:spPr>
      </p:pic>
      <p:sp>
        <p:nvSpPr>
          <p:cNvPr id="4" name="Прямоугольник 3"/>
          <p:cNvSpPr/>
          <p:nvPr/>
        </p:nvSpPr>
        <p:spPr>
          <a:xfrm rot="20835130">
            <a:off x="2602461" y="5877596"/>
            <a:ext cx="25490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0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Gambling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589509">
            <a:off x="6073899" y="337033"/>
            <a:ext cx="20665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400" b="1" dirty="0" err="1" smtClean="0">
                <a:latin typeface="Arial" pitchFamily="34" charset="0"/>
                <a:cs typeface="Arial" pitchFamily="34" charset="0"/>
              </a:rPr>
              <a:t>Hazard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751180">
            <a:off x="4282271" y="1191993"/>
            <a:ext cx="42659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Gioco</a:t>
            </a:r>
            <a:r>
              <a:rPr lang="de-DE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4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d'azzardo</a:t>
            </a:r>
            <a:r>
              <a:rPr lang="de-DE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918796">
            <a:off x="-35061" y="1975993"/>
            <a:ext cx="38109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kumar oynamak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0808225">
            <a:off x="173790" y="775144"/>
            <a:ext cx="29216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Азартн</a:t>
            </a:r>
            <a:r>
              <a:rPr lang="uk-UA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 ігри</a:t>
            </a:r>
            <a:endParaRPr lang="ru-RU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піший туризм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91517" y="2492895"/>
            <a:ext cx="6852483" cy="4365105"/>
          </a:xfrm>
        </p:spPr>
      </p:pic>
      <p:sp>
        <p:nvSpPr>
          <p:cNvPr id="4" name="Прямоугольник 3"/>
          <p:cNvSpPr/>
          <p:nvPr/>
        </p:nvSpPr>
        <p:spPr>
          <a:xfrm rot="834976">
            <a:off x="5779351" y="428117"/>
            <a:ext cx="27350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000" b="1" dirty="0" err="1" smtClean="0">
                <a:latin typeface="Arial" pitchFamily="34" charset="0"/>
                <a:cs typeface="Arial" pitchFamily="34" charset="0"/>
              </a:rPr>
              <a:t>Wędrówki</a:t>
            </a:r>
            <a:r>
              <a:rPr lang="de-DE" sz="4000" b="1" dirty="0" smtClean="0"/>
              <a:t> 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 rot="1056587">
            <a:off x="5233385" y="1203775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escursioni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454851">
            <a:off x="271145" y="740881"/>
            <a:ext cx="34967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Піший</a:t>
            </a:r>
            <a:r>
              <a:rPr lang="ru-RU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туризм</a:t>
            </a:r>
            <a:endParaRPr lang="ru-RU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538566">
            <a:off x="5204619" y="5324162"/>
            <a:ext cx="21569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Hiking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0508478">
            <a:off x="186219" y="1810120"/>
            <a:ext cx="37686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doğa yürüryüşü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00">
      <a:dk1>
        <a:sysClr val="windowText" lastClr="000000"/>
      </a:dk1>
      <a:lt1>
        <a:sysClr val="window" lastClr="FFFFFF"/>
      </a:lt1>
      <a:dk2>
        <a:srgbClr val="0070C0"/>
      </a:dk2>
      <a:lt2>
        <a:srgbClr val="C9C2D1"/>
      </a:lt2>
      <a:accent1>
        <a:srgbClr val="FFFFFF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586</TotalTime>
  <Words>168</Words>
  <Application>Microsoft Office PowerPoint</Application>
  <PresentationFormat>Экран (4:3)</PresentationFormat>
  <Paragraphs>110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Hobbies   and interests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super</dc:creator>
  <cp:lastModifiedBy>Nadegda</cp:lastModifiedBy>
  <cp:revision>60</cp:revision>
  <dcterms:created xsi:type="dcterms:W3CDTF">2016-04-29T07:55:10Z</dcterms:created>
  <dcterms:modified xsi:type="dcterms:W3CDTF">2016-04-29T21:55:58Z</dcterms:modified>
</cp:coreProperties>
</file>