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41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77068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8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8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1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1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1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1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1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1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1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1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1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lang="pl"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pl" sz="10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"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Famous people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l"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from Poland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2242" y="0"/>
            <a:ext cx="385951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18575" y="1656325"/>
            <a:ext cx="8520599" cy="1158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"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Actors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0471" y="0"/>
            <a:ext cx="372305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1333" y="0"/>
            <a:ext cx="386132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52505" y="0"/>
            <a:ext cx="3838987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1929425"/>
            <a:ext cx="8520599" cy="7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" sz="5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Sportsman</a:t>
            </a:r>
            <a:endParaRPr lang="pl" sz="5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9225" y="0"/>
            <a:ext cx="698555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196507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" sz="5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Religion</a:t>
            </a:r>
            <a:endParaRPr lang="pl" sz="5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1313" y="0"/>
            <a:ext cx="386137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18938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" sz="5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Politicans</a:t>
            </a:r>
            <a:endParaRPr lang="pl" sz="5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" sz="5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 lang="pl" sz="5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2091" y="0"/>
            <a:ext cx="6899816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6902" y="0"/>
            <a:ext cx="385019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4144" y="0"/>
            <a:ext cx="385570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7839" y="0"/>
            <a:ext cx="384832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30450" y="1876300"/>
            <a:ext cx="8520599" cy="157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" sz="5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Artists</a:t>
            </a:r>
            <a:endParaRPr lang="pl" sz="5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6947" y="0"/>
            <a:ext cx="385010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6925" y="0"/>
            <a:ext cx="385014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501750" y="1873950"/>
            <a:ext cx="8520599" cy="13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"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5050" y="0"/>
            <a:ext cx="3853896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Pokaz na ekranie (16:9)</PresentationFormat>
  <Paragraphs>9</Paragraphs>
  <Slides>21</Slides>
  <Notes>21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simple-dark-2</vt:lpstr>
      <vt:lpstr>Famous people</vt:lpstr>
      <vt:lpstr>Scientists</vt:lpstr>
      <vt:lpstr>Prezentacja programu PowerPoint</vt:lpstr>
      <vt:lpstr>Prezentacja programu PowerPoint</vt:lpstr>
      <vt:lpstr>Artists</vt:lpstr>
      <vt:lpstr>Prezentacja programu PowerPoint</vt:lpstr>
      <vt:lpstr>Prezentacja programu PowerPoint</vt:lpstr>
      <vt:lpstr>Models</vt:lpstr>
      <vt:lpstr>Prezentacja programu PowerPoint</vt:lpstr>
      <vt:lpstr>Prezentacja programu PowerPoint</vt:lpstr>
      <vt:lpstr>Actors</vt:lpstr>
      <vt:lpstr>Prezentacja programu PowerPoint</vt:lpstr>
      <vt:lpstr>Prezentacja programu PowerPoint</vt:lpstr>
      <vt:lpstr>Prezentacja programu PowerPoint</vt:lpstr>
      <vt:lpstr>Sportsman</vt:lpstr>
      <vt:lpstr>Prezentacja programu PowerPoint</vt:lpstr>
      <vt:lpstr>Religion</vt:lpstr>
      <vt:lpstr>Prezentacja programu PowerPoint</vt:lpstr>
      <vt:lpstr>Politicans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people</dc:title>
  <cp:lastModifiedBy>NIKO</cp:lastModifiedBy>
  <cp:revision>1</cp:revision>
  <dcterms:modified xsi:type="dcterms:W3CDTF">2016-02-29T21:07:13Z</dcterms:modified>
</cp:coreProperties>
</file>