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nton"/>
      <p:regular r:id="rId11"/>
    </p:embeddedFont>
    <p:embeddedFont>
      <p:font typeface="Darker Grotesque Medium"/>
      <p:regular r:id="rId12"/>
      <p:bold r:id="rId13"/>
    </p:embeddedFont>
    <p:embeddedFont>
      <p:font typeface="Bebas Neue"/>
      <p:regular r:id="rId14"/>
    </p:embeddedFont>
    <p:embeddedFont>
      <p:font typeface="Darker Grotesque"/>
      <p:regular r:id="rId15"/>
      <p:bold r:id="rId16"/>
    </p:embeddedFont>
    <p:embeddedFont>
      <p:font typeface="PT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Anton-regular.fntdata"/><Relationship Id="rId10" Type="http://schemas.openxmlformats.org/officeDocument/2006/relationships/slide" Target="slides/slide6.xml"/><Relationship Id="rId13" Type="http://schemas.openxmlformats.org/officeDocument/2006/relationships/font" Target="fonts/DarkerGrotesqueMedium-bold.fntdata"/><Relationship Id="rId12" Type="http://schemas.openxmlformats.org/officeDocument/2006/relationships/font" Target="fonts/DarkerGrotesqueMedium-regular.fntdata"/><Relationship Id="rId15" Type="http://schemas.openxmlformats.org/officeDocument/2006/relationships/font" Target="fonts/DarkerGrotesque-regular.fntdata"/><Relationship Id="rId14" Type="http://schemas.openxmlformats.org/officeDocument/2006/relationships/font" Target="fonts/BebasNeue-regular.fntdata"/><Relationship Id="rId17" Type="http://schemas.openxmlformats.org/officeDocument/2006/relationships/font" Target="fonts/PTSans-regular.fntdata"/><Relationship Id="rId16" Type="http://schemas.openxmlformats.org/officeDocument/2006/relationships/font" Target="fonts/DarkerGrotesque-bold.fntdata"/><Relationship Id="rId19" Type="http://schemas.openxmlformats.org/officeDocument/2006/relationships/font" Target="fonts/PTSans-italic.fntdata"/><Relationship Id="rId18" Type="http://schemas.openxmlformats.org/officeDocument/2006/relationships/font" Target="fonts/PT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e14a8b4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e14a8b4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2e14a8b4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2e14a8b4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2e14a8b41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2e14a8b41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2e14a8b41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2e14a8b41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e14a8b41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2e14a8b41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0307" y="-584630"/>
            <a:ext cx="10466422" cy="6229989"/>
            <a:chOff x="-220307" y="-584630"/>
            <a:chExt cx="10466422" cy="622998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20307" y="-584630"/>
              <a:ext cx="10466422" cy="6229989"/>
              <a:chOff x="919620" y="4052663"/>
              <a:chExt cx="2393200" cy="1424518"/>
            </a:xfrm>
          </p:grpSpPr>
          <p:sp>
            <p:nvSpPr>
              <p:cNvPr id="12" name="Google Shape;12;p2"/>
              <p:cNvSpPr/>
              <p:nvPr/>
            </p:nvSpPr>
            <p:spPr>
              <a:xfrm rot="1510878">
                <a:off x="2634974" y="4441905"/>
                <a:ext cx="493519" cy="976690"/>
              </a:xfrm>
              <a:custGeom>
                <a:rect b="b" l="l" r="r" t="t"/>
                <a:pathLst>
                  <a:path extrusionOk="0" h="37959" w="19740">
                    <a:moveTo>
                      <a:pt x="9400" y="0"/>
                    </a:moveTo>
                    <a:cubicBezTo>
                      <a:pt x="7123" y="819"/>
                      <a:pt x="4556" y="1735"/>
                      <a:pt x="2724" y="3604"/>
                    </a:cubicBezTo>
                    <a:cubicBezTo>
                      <a:pt x="1026" y="5339"/>
                      <a:pt x="1" y="8400"/>
                      <a:pt x="1471" y="10665"/>
                    </a:cubicBezTo>
                    <a:cubicBezTo>
                      <a:pt x="2459" y="12171"/>
                      <a:pt x="4231" y="12894"/>
                      <a:pt x="5942" y="13593"/>
                    </a:cubicBezTo>
                    <a:cubicBezTo>
                      <a:pt x="7858" y="14364"/>
                      <a:pt x="9678" y="15100"/>
                      <a:pt x="10449" y="16847"/>
                    </a:cubicBezTo>
                    <a:cubicBezTo>
                      <a:pt x="11558" y="19377"/>
                      <a:pt x="9569" y="22258"/>
                      <a:pt x="7328" y="24125"/>
                    </a:cubicBezTo>
                    <a:cubicBezTo>
                      <a:pt x="7063" y="24342"/>
                      <a:pt x="6786" y="24571"/>
                      <a:pt x="6508" y="24788"/>
                    </a:cubicBezTo>
                    <a:cubicBezTo>
                      <a:pt x="4460" y="26451"/>
                      <a:pt x="2351" y="28162"/>
                      <a:pt x="1929" y="30693"/>
                    </a:cubicBezTo>
                    <a:cubicBezTo>
                      <a:pt x="1543" y="33091"/>
                      <a:pt x="3014" y="35742"/>
                      <a:pt x="5436" y="36995"/>
                    </a:cubicBezTo>
                    <a:cubicBezTo>
                      <a:pt x="6749" y="37682"/>
                      <a:pt x="8111" y="37959"/>
                      <a:pt x="9473" y="37959"/>
                    </a:cubicBezTo>
                    <a:cubicBezTo>
                      <a:pt x="13256" y="37959"/>
                      <a:pt x="17005" y="35778"/>
                      <a:pt x="19740" y="34199"/>
                    </a:cubicBezTo>
                    <a:lnTo>
                      <a:pt x="19632" y="34019"/>
                    </a:lnTo>
                    <a:cubicBezTo>
                      <a:pt x="16926" y="35586"/>
                      <a:pt x="13201" y="37750"/>
                      <a:pt x="9457" y="37750"/>
                    </a:cubicBezTo>
                    <a:cubicBezTo>
                      <a:pt x="8132" y="37750"/>
                      <a:pt x="6805" y="37479"/>
                      <a:pt x="5520" y="36815"/>
                    </a:cubicBezTo>
                    <a:cubicBezTo>
                      <a:pt x="3182" y="35597"/>
                      <a:pt x="1760" y="33042"/>
                      <a:pt x="2134" y="30729"/>
                    </a:cubicBezTo>
                    <a:cubicBezTo>
                      <a:pt x="2532" y="28270"/>
                      <a:pt x="4617" y="26583"/>
                      <a:pt x="6629" y="24957"/>
                    </a:cubicBezTo>
                    <a:cubicBezTo>
                      <a:pt x="6918" y="24728"/>
                      <a:pt x="7196" y="24499"/>
                      <a:pt x="7461" y="24282"/>
                    </a:cubicBezTo>
                    <a:cubicBezTo>
                      <a:pt x="8714" y="23233"/>
                      <a:pt x="9738" y="22017"/>
                      <a:pt x="10329" y="20847"/>
                    </a:cubicBezTo>
                    <a:cubicBezTo>
                      <a:pt x="11076" y="19377"/>
                      <a:pt x="11184" y="18003"/>
                      <a:pt x="10642" y="16774"/>
                    </a:cubicBezTo>
                    <a:cubicBezTo>
                      <a:pt x="9834" y="14943"/>
                      <a:pt x="7895" y="14160"/>
                      <a:pt x="6026" y="13400"/>
                    </a:cubicBezTo>
                    <a:cubicBezTo>
                      <a:pt x="4339" y="12714"/>
                      <a:pt x="2592" y="12002"/>
                      <a:pt x="1652" y="10545"/>
                    </a:cubicBezTo>
                    <a:cubicBezTo>
                      <a:pt x="242" y="8376"/>
                      <a:pt x="1230" y="5423"/>
                      <a:pt x="2869" y="3748"/>
                    </a:cubicBezTo>
                    <a:cubicBezTo>
                      <a:pt x="4665" y="1917"/>
                      <a:pt x="7220" y="1001"/>
                      <a:pt x="9473" y="193"/>
                    </a:cubicBezTo>
                    <a:lnTo>
                      <a:pt x="94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919620" y="4052663"/>
                <a:ext cx="714025" cy="454625"/>
              </a:xfrm>
              <a:custGeom>
                <a:rect b="b" l="l" r="r" t="t"/>
                <a:pathLst>
                  <a:path extrusionOk="0" h="18185" w="28561">
                    <a:moveTo>
                      <a:pt x="25102" y="0"/>
                    </a:moveTo>
                    <a:lnTo>
                      <a:pt x="24933" y="121"/>
                    </a:lnTo>
                    <a:cubicBezTo>
                      <a:pt x="25885" y="1422"/>
                      <a:pt x="26873" y="2760"/>
                      <a:pt x="27476" y="4279"/>
                    </a:cubicBezTo>
                    <a:cubicBezTo>
                      <a:pt x="28343" y="6424"/>
                      <a:pt x="28223" y="8508"/>
                      <a:pt x="27162" y="10002"/>
                    </a:cubicBezTo>
                    <a:cubicBezTo>
                      <a:pt x="26449" y="11014"/>
                      <a:pt x="25363" y="11609"/>
                      <a:pt x="24228" y="11609"/>
                    </a:cubicBezTo>
                    <a:cubicBezTo>
                      <a:pt x="24174" y="11609"/>
                      <a:pt x="24120" y="11608"/>
                      <a:pt x="24066" y="11605"/>
                    </a:cubicBezTo>
                    <a:cubicBezTo>
                      <a:pt x="23343" y="11569"/>
                      <a:pt x="22439" y="11123"/>
                      <a:pt x="21487" y="10653"/>
                    </a:cubicBezTo>
                    <a:cubicBezTo>
                      <a:pt x="20378" y="10094"/>
                      <a:pt x="19146" y="9477"/>
                      <a:pt x="18004" y="9477"/>
                    </a:cubicBezTo>
                    <a:cubicBezTo>
                      <a:pt x="17670" y="9477"/>
                      <a:pt x="17342" y="9530"/>
                      <a:pt x="17028" y="9653"/>
                    </a:cubicBezTo>
                    <a:cubicBezTo>
                      <a:pt x="16172" y="9991"/>
                      <a:pt x="15510" y="10797"/>
                      <a:pt x="14991" y="12123"/>
                    </a:cubicBezTo>
                    <a:cubicBezTo>
                      <a:pt x="14847" y="12509"/>
                      <a:pt x="14726" y="12991"/>
                      <a:pt x="14582" y="13497"/>
                    </a:cubicBezTo>
                    <a:cubicBezTo>
                      <a:pt x="14100" y="15280"/>
                      <a:pt x="13497" y="17510"/>
                      <a:pt x="11545" y="17907"/>
                    </a:cubicBezTo>
                    <a:cubicBezTo>
                      <a:pt x="11328" y="17952"/>
                      <a:pt x="11119" y="17973"/>
                      <a:pt x="10919" y="17973"/>
                    </a:cubicBezTo>
                    <a:cubicBezTo>
                      <a:pt x="8852" y="17973"/>
                      <a:pt x="7638" y="15698"/>
                      <a:pt x="6363" y="13292"/>
                    </a:cubicBezTo>
                    <a:cubicBezTo>
                      <a:pt x="5036" y="10783"/>
                      <a:pt x="3672" y="8211"/>
                      <a:pt x="1209" y="8211"/>
                    </a:cubicBezTo>
                    <a:cubicBezTo>
                      <a:pt x="833" y="8211"/>
                      <a:pt x="432" y="8271"/>
                      <a:pt x="1" y="8400"/>
                    </a:cubicBezTo>
                    <a:lnTo>
                      <a:pt x="61" y="8604"/>
                    </a:lnTo>
                    <a:cubicBezTo>
                      <a:pt x="466" y="8481"/>
                      <a:pt x="843" y="8424"/>
                      <a:pt x="1198" y="8424"/>
                    </a:cubicBezTo>
                    <a:cubicBezTo>
                      <a:pt x="3550" y="8424"/>
                      <a:pt x="4884" y="10938"/>
                      <a:pt x="6183" y="13389"/>
                    </a:cubicBezTo>
                    <a:cubicBezTo>
                      <a:pt x="7436" y="15751"/>
                      <a:pt x="8725" y="18185"/>
                      <a:pt x="10931" y="18185"/>
                    </a:cubicBezTo>
                    <a:cubicBezTo>
                      <a:pt x="11148" y="18185"/>
                      <a:pt x="11365" y="18161"/>
                      <a:pt x="11593" y="18113"/>
                    </a:cubicBezTo>
                    <a:cubicBezTo>
                      <a:pt x="13666" y="17690"/>
                      <a:pt x="14281" y="15389"/>
                      <a:pt x="14787" y="13545"/>
                    </a:cubicBezTo>
                    <a:cubicBezTo>
                      <a:pt x="14919" y="13051"/>
                      <a:pt x="15052" y="12569"/>
                      <a:pt x="15184" y="12195"/>
                    </a:cubicBezTo>
                    <a:cubicBezTo>
                      <a:pt x="15679" y="10931"/>
                      <a:pt x="16305" y="10159"/>
                      <a:pt x="17112" y="9846"/>
                    </a:cubicBezTo>
                    <a:cubicBezTo>
                      <a:pt x="17404" y="9732"/>
                      <a:pt x="17708" y="9682"/>
                      <a:pt x="18021" y="9682"/>
                    </a:cubicBezTo>
                    <a:cubicBezTo>
                      <a:pt x="19091" y="9682"/>
                      <a:pt x="20264" y="10265"/>
                      <a:pt x="21402" y="10834"/>
                    </a:cubicBezTo>
                    <a:cubicBezTo>
                      <a:pt x="22366" y="11316"/>
                      <a:pt x="23282" y="11774"/>
                      <a:pt x="24066" y="11810"/>
                    </a:cubicBezTo>
                    <a:cubicBezTo>
                      <a:pt x="24122" y="11812"/>
                      <a:pt x="24177" y="11814"/>
                      <a:pt x="24233" y="11814"/>
                    </a:cubicBezTo>
                    <a:cubicBezTo>
                      <a:pt x="25426" y="11814"/>
                      <a:pt x="26571" y="11194"/>
                      <a:pt x="27331" y="10123"/>
                    </a:cubicBezTo>
                    <a:cubicBezTo>
                      <a:pt x="28440" y="8580"/>
                      <a:pt x="28560" y="6411"/>
                      <a:pt x="27668" y="4206"/>
                    </a:cubicBezTo>
                    <a:cubicBezTo>
                      <a:pt x="27054" y="2664"/>
                      <a:pt x="26066" y="1302"/>
                      <a:pt x="25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919621" y="4916207"/>
                <a:ext cx="775775" cy="560975"/>
              </a:xfrm>
              <a:custGeom>
                <a:rect b="b" l="l" r="r" t="t"/>
                <a:pathLst>
                  <a:path extrusionOk="0" h="22439" w="31031">
                    <a:moveTo>
                      <a:pt x="206" y="1"/>
                    </a:moveTo>
                    <a:lnTo>
                      <a:pt x="0" y="61"/>
                    </a:lnTo>
                    <a:cubicBezTo>
                      <a:pt x="1796" y="5641"/>
                      <a:pt x="4001" y="8966"/>
                      <a:pt x="6773" y="10255"/>
                    </a:cubicBezTo>
                    <a:cubicBezTo>
                      <a:pt x="7710" y="10688"/>
                      <a:pt x="8660" y="10862"/>
                      <a:pt x="9609" y="10862"/>
                    </a:cubicBezTo>
                    <a:cubicBezTo>
                      <a:pt x="11724" y="10862"/>
                      <a:pt x="13829" y="9997"/>
                      <a:pt x="15751" y="9207"/>
                    </a:cubicBezTo>
                    <a:cubicBezTo>
                      <a:pt x="17004" y="8689"/>
                      <a:pt x="18185" y="8207"/>
                      <a:pt x="19245" y="8014"/>
                    </a:cubicBezTo>
                    <a:cubicBezTo>
                      <a:pt x="19829" y="7906"/>
                      <a:pt x="20410" y="7853"/>
                      <a:pt x="20984" y="7853"/>
                    </a:cubicBezTo>
                    <a:cubicBezTo>
                      <a:pt x="24057" y="7853"/>
                      <a:pt x="26904" y="9370"/>
                      <a:pt x="28680" y="12051"/>
                    </a:cubicBezTo>
                    <a:cubicBezTo>
                      <a:pt x="30790" y="15233"/>
                      <a:pt x="30801" y="19173"/>
                      <a:pt x="28729" y="22318"/>
                    </a:cubicBezTo>
                    <a:lnTo>
                      <a:pt x="28897" y="22439"/>
                    </a:lnTo>
                    <a:cubicBezTo>
                      <a:pt x="31031" y="19209"/>
                      <a:pt x="31007" y="15184"/>
                      <a:pt x="28849" y="11942"/>
                    </a:cubicBezTo>
                    <a:cubicBezTo>
                      <a:pt x="27040" y="9199"/>
                      <a:pt x="24126" y="7646"/>
                      <a:pt x="20974" y="7646"/>
                    </a:cubicBezTo>
                    <a:cubicBezTo>
                      <a:pt x="20388" y="7646"/>
                      <a:pt x="19794" y="7700"/>
                      <a:pt x="19197" y="7810"/>
                    </a:cubicBezTo>
                    <a:cubicBezTo>
                      <a:pt x="18124" y="8002"/>
                      <a:pt x="16932" y="8496"/>
                      <a:pt x="15678" y="9015"/>
                    </a:cubicBezTo>
                    <a:cubicBezTo>
                      <a:pt x="13769" y="9798"/>
                      <a:pt x="11693" y="10656"/>
                      <a:pt x="9617" y="10656"/>
                    </a:cubicBezTo>
                    <a:cubicBezTo>
                      <a:pt x="8692" y="10656"/>
                      <a:pt x="7768" y="10486"/>
                      <a:pt x="6858" y="10063"/>
                    </a:cubicBezTo>
                    <a:cubicBezTo>
                      <a:pt x="4146" y="8809"/>
                      <a:pt x="1977" y="5520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45595" y="5099881"/>
                <a:ext cx="140700" cy="116900"/>
              </a:xfrm>
              <a:custGeom>
                <a:rect b="b" l="l" r="r" t="t"/>
                <a:pathLst>
                  <a:path extrusionOk="0" h="4676" w="5628">
                    <a:moveTo>
                      <a:pt x="3785" y="205"/>
                    </a:moveTo>
                    <a:cubicBezTo>
                      <a:pt x="4122" y="205"/>
                      <a:pt x="4460" y="337"/>
                      <a:pt x="4701" y="554"/>
                    </a:cubicBezTo>
                    <a:cubicBezTo>
                      <a:pt x="5242" y="1036"/>
                      <a:pt x="5411" y="1844"/>
                      <a:pt x="5146" y="2651"/>
                    </a:cubicBezTo>
                    <a:cubicBezTo>
                      <a:pt x="4809" y="3652"/>
                      <a:pt x="3941" y="4362"/>
                      <a:pt x="2929" y="4459"/>
                    </a:cubicBezTo>
                    <a:cubicBezTo>
                      <a:pt x="2880" y="4471"/>
                      <a:pt x="2821" y="4471"/>
                      <a:pt x="2773" y="4471"/>
                    </a:cubicBezTo>
                    <a:cubicBezTo>
                      <a:pt x="1760" y="4471"/>
                      <a:pt x="242" y="3712"/>
                      <a:pt x="218" y="2675"/>
                    </a:cubicBezTo>
                    <a:cubicBezTo>
                      <a:pt x="205" y="2543"/>
                      <a:pt x="229" y="2458"/>
                      <a:pt x="290" y="2399"/>
                    </a:cubicBezTo>
                    <a:cubicBezTo>
                      <a:pt x="374" y="2314"/>
                      <a:pt x="531" y="2302"/>
                      <a:pt x="748" y="2302"/>
                    </a:cubicBezTo>
                    <a:lnTo>
                      <a:pt x="1025" y="2302"/>
                    </a:lnTo>
                    <a:cubicBezTo>
                      <a:pt x="1471" y="2302"/>
                      <a:pt x="1929" y="2241"/>
                      <a:pt x="2242" y="1820"/>
                    </a:cubicBezTo>
                    <a:cubicBezTo>
                      <a:pt x="2387" y="1627"/>
                      <a:pt x="2483" y="1410"/>
                      <a:pt x="2580" y="1205"/>
                    </a:cubicBezTo>
                    <a:cubicBezTo>
                      <a:pt x="2700" y="940"/>
                      <a:pt x="2808" y="699"/>
                      <a:pt x="3001" y="506"/>
                    </a:cubicBezTo>
                    <a:cubicBezTo>
                      <a:pt x="3194" y="313"/>
                      <a:pt x="3471" y="205"/>
                      <a:pt x="3785" y="205"/>
                    </a:cubicBezTo>
                    <a:close/>
                    <a:moveTo>
                      <a:pt x="3785" y="0"/>
                    </a:moveTo>
                    <a:cubicBezTo>
                      <a:pt x="3423" y="0"/>
                      <a:pt x="3086" y="133"/>
                      <a:pt x="2856" y="362"/>
                    </a:cubicBezTo>
                    <a:cubicBezTo>
                      <a:pt x="2639" y="578"/>
                      <a:pt x="2507" y="856"/>
                      <a:pt x="2387" y="1121"/>
                    </a:cubicBezTo>
                    <a:cubicBezTo>
                      <a:pt x="2302" y="1326"/>
                      <a:pt x="2206" y="1531"/>
                      <a:pt x="2085" y="1700"/>
                    </a:cubicBezTo>
                    <a:cubicBezTo>
                      <a:pt x="1796" y="2073"/>
                      <a:pt x="1386" y="2097"/>
                      <a:pt x="1025" y="2097"/>
                    </a:cubicBezTo>
                    <a:lnTo>
                      <a:pt x="748" y="2097"/>
                    </a:lnTo>
                    <a:cubicBezTo>
                      <a:pt x="519" y="2097"/>
                      <a:pt x="290" y="2109"/>
                      <a:pt x="146" y="2254"/>
                    </a:cubicBezTo>
                    <a:cubicBezTo>
                      <a:pt x="49" y="2350"/>
                      <a:pt x="1" y="2495"/>
                      <a:pt x="12" y="2675"/>
                    </a:cubicBezTo>
                    <a:cubicBezTo>
                      <a:pt x="37" y="3880"/>
                      <a:pt x="1688" y="4676"/>
                      <a:pt x="2773" y="4676"/>
                    </a:cubicBezTo>
                    <a:cubicBezTo>
                      <a:pt x="2832" y="4676"/>
                      <a:pt x="2893" y="4676"/>
                      <a:pt x="2941" y="4664"/>
                    </a:cubicBezTo>
                    <a:cubicBezTo>
                      <a:pt x="4037" y="4568"/>
                      <a:pt x="4977" y="3796"/>
                      <a:pt x="5339" y="2712"/>
                    </a:cubicBezTo>
                    <a:cubicBezTo>
                      <a:pt x="5628" y="1832"/>
                      <a:pt x="5435" y="940"/>
                      <a:pt x="4845" y="398"/>
                    </a:cubicBezTo>
                    <a:cubicBezTo>
                      <a:pt x="4556" y="145"/>
                      <a:pt x="4182" y="0"/>
                      <a:pt x="3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697862" y="4260413"/>
                <a:ext cx="58750" cy="70500"/>
              </a:xfrm>
              <a:custGeom>
                <a:rect b="b" l="l" r="r" t="t"/>
                <a:pathLst>
                  <a:path extrusionOk="0" h="2820" w="2350">
                    <a:moveTo>
                      <a:pt x="1072" y="205"/>
                    </a:moveTo>
                    <a:cubicBezTo>
                      <a:pt x="1482" y="205"/>
                      <a:pt x="1832" y="543"/>
                      <a:pt x="2001" y="1109"/>
                    </a:cubicBezTo>
                    <a:cubicBezTo>
                      <a:pt x="2133" y="1567"/>
                      <a:pt x="2085" y="2001"/>
                      <a:pt x="1868" y="2302"/>
                    </a:cubicBezTo>
                    <a:cubicBezTo>
                      <a:pt x="1711" y="2495"/>
                      <a:pt x="1506" y="2616"/>
                      <a:pt x="1289" y="2616"/>
                    </a:cubicBezTo>
                    <a:cubicBezTo>
                      <a:pt x="928" y="2616"/>
                      <a:pt x="603" y="2314"/>
                      <a:pt x="410" y="1796"/>
                    </a:cubicBezTo>
                    <a:cubicBezTo>
                      <a:pt x="217" y="1314"/>
                      <a:pt x="241" y="856"/>
                      <a:pt x="446" y="543"/>
                    </a:cubicBezTo>
                    <a:cubicBezTo>
                      <a:pt x="603" y="326"/>
                      <a:pt x="820" y="205"/>
                      <a:pt x="1072" y="205"/>
                    </a:cubicBezTo>
                    <a:close/>
                    <a:moveTo>
                      <a:pt x="1072" y="0"/>
                    </a:moveTo>
                    <a:cubicBezTo>
                      <a:pt x="759" y="0"/>
                      <a:pt x="470" y="157"/>
                      <a:pt x="277" y="422"/>
                    </a:cubicBezTo>
                    <a:cubicBezTo>
                      <a:pt x="24" y="795"/>
                      <a:pt x="0" y="1314"/>
                      <a:pt x="217" y="1868"/>
                    </a:cubicBezTo>
                    <a:cubicBezTo>
                      <a:pt x="446" y="2471"/>
                      <a:pt x="844" y="2820"/>
                      <a:pt x="1289" y="2820"/>
                    </a:cubicBezTo>
                    <a:cubicBezTo>
                      <a:pt x="1578" y="2820"/>
                      <a:pt x="1844" y="2675"/>
                      <a:pt x="2025" y="2423"/>
                    </a:cubicBezTo>
                    <a:cubicBezTo>
                      <a:pt x="2290" y="2073"/>
                      <a:pt x="2350" y="1567"/>
                      <a:pt x="2194" y="1049"/>
                    </a:cubicBezTo>
                    <a:cubicBezTo>
                      <a:pt x="2001" y="386"/>
                      <a:pt x="1578" y="0"/>
                      <a:pt x="1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4500019">
              <a:off x="3805528" y="4359330"/>
              <a:ext cx="256938" cy="308326"/>
            </a:xfrm>
            <a:custGeom>
              <a:rect b="b" l="l" r="r" t="t"/>
              <a:pathLst>
                <a:path extrusionOk="0" h="2820" w="2350">
                  <a:moveTo>
                    <a:pt x="1072" y="205"/>
                  </a:moveTo>
                  <a:cubicBezTo>
                    <a:pt x="1482" y="205"/>
                    <a:pt x="1832" y="543"/>
                    <a:pt x="2001" y="1109"/>
                  </a:cubicBezTo>
                  <a:cubicBezTo>
                    <a:pt x="2133" y="1567"/>
                    <a:pt x="2085" y="2001"/>
                    <a:pt x="1868" y="2302"/>
                  </a:cubicBezTo>
                  <a:cubicBezTo>
                    <a:pt x="1711" y="2495"/>
                    <a:pt x="1506" y="2616"/>
                    <a:pt x="1289" y="2616"/>
                  </a:cubicBezTo>
                  <a:cubicBezTo>
                    <a:pt x="928" y="2616"/>
                    <a:pt x="603" y="2314"/>
                    <a:pt x="410" y="1796"/>
                  </a:cubicBezTo>
                  <a:cubicBezTo>
                    <a:pt x="217" y="1314"/>
                    <a:pt x="241" y="856"/>
                    <a:pt x="446" y="543"/>
                  </a:cubicBezTo>
                  <a:cubicBezTo>
                    <a:pt x="603" y="326"/>
                    <a:pt x="820" y="205"/>
                    <a:pt x="1072" y="205"/>
                  </a:cubicBezTo>
                  <a:close/>
                  <a:moveTo>
                    <a:pt x="1072" y="0"/>
                  </a:moveTo>
                  <a:cubicBezTo>
                    <a:pt x="759" y="0"/>
                    <a:pt x="470" y="157"/>
                    <a:pt x="277" y="422"/>
                  </a:cubicBezTo>
                  <a:cubicBezTo>
                    <a:pt x="24" y="795"/>
                    <a:pt x="0" y="1314"/>
                    <a:pt x="217" y="1868"/>
                  </a:cubicBezTo>
                  <a:cubicBezTo>
                    <a:pt x="446" y="2471"/>
                    <a:pt x="844" y="2820"/>
                    <a:pt x="1289" y="2820"/>
                  </a:cubicBezTo>
                  <a:cubicBezTo>
                    <a:pt x="1578" y="2820"/>
                    <a:pt x="1844" y="2675"/>
                    <a:pt x="2025" y="2423"/>
                  </a:cubicBezTo>
                  <a:cubicBezTo>
                    <a:pt x="2290" y="2073"/>
                    <a:pt x="2350" y="1567"/>
                    <a:pt x="2194" y="1049"/>
                  </a:cubicBezTo>
                  <a:cubicBezTo>
                    <a:pt x="2001" y="386"/>
                    <a:pt x="1578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720000" y="1338608"/>
            <a:ext cx="61737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720000" y="3357608"/>
            <a:ext cx="45288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 txBox="1"/>
          <p:nvPr>
            <p:ph idx="2" type="ctrTitle"/>
          </p:nvPr>
        </p:nvSpPr>
        <p:spPr>
          <a:xfrm>
            <a:off x="6893700" y="539500"/>
            <a:ext cx="1750800" cy="59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-761247" y="3870438"/>
            <a:ext cx="3359839" cy="2856632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5835000" y="-1479825"/>
            <a:ext cx="3621066" cy="28566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-201778" y="-1356379"/>
            <a:ext cx="4422635" cy="4226788"/>
          </a:xfrm>
          <a:custGeom>
            <a:rect b="b" l="l" r="r" t="t"/>
            <a:pathLst>
              <a:path extrusionOk="0" h="11933" w="12486">
                <a:moveTo>
                  <a:pt x="1781" y="0"/>
                </a:moveTo>
                <a:cubicBezTo>
                  <a:pt x="1547" y="0"/>
                  <a:pt x="1285" y="146"/>
                  <a:pt x="983" y="509"/>
                </a:cubicBezTo>
                <a:cubicBezTo>
                  <a:pt x="306" y="1317"/>
                  <a:pt x="99" y="2694"/>
                  <a:pt x="66" y="3796"/>
                </a:cubicBezTo>
                <a:cubicBezTo>
                  <a:pt x="0" y="6833"/>
                  <a:pt x="1835" y="9728"/>
                  <a:pt x="4282" y="11071"/>
                </a:cubicBezTo>
                <a:cubicBezTo>
                  <a:pt x="5280" y="11618"/>
                  <a:pt x="6397" y="11932"/>
                  <a:pt x="7477" y="11932"/>
                </a:cubicBezTo>
                <a:cubicBezTo>
                  <a:pt x="8987" y="11932"/>
                  <a:pt x="10424" y="11317"/>
                  <a:pt x="11360" y="9859"/>
                </a:cubicBezTo>
                <a:cubicBezTo>
                  <a:pt x="11939" y="8952"/>
                  <a:pt x="12486" y="7893"/>
                  <a:pt x="12311" y="6735"/>
                </a:cubicBezTo>
                <a:cubicBezTo>
                  <a:pt x="11896" y="4048"/>
                  <a:pt x="9001" y="2890"/>
                  <a:pt x="6915" y="2879"/>
                </a:cubicBezTo>
                <a:cubicBezTo>
                  <a:pt x="6678" y="2879"/>
                  <a:pt x="6424" y="2885"/>
                  <a:pt x="6163" y="2885"/>
                </a:cubicBezTo>
                <a:cubicBezTo>
                  <a:pt x="5086" y="2885"/>
                  <a:pt x="3884" y="2779"/>
                  <a:pt x="3233" y="1689"/>
                </a:cubicBezTo>
                <a:cubicBezTo>
                  <a:pt x="2801" y="972"/>
                  <a:pt x="2385" y="0"/>
                  <a:pt x="1781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6068325" y="4056050"/>
            <a:ext cx="3621066" cy="28566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"/>
          <p:cNvSpPr txBox="1"/>
          <p:nvPr>
            <p:ph hasCustomPrompt="1" type="title"/>
          </p:nvPr>
        </p:nvSpPr>
        <p:spPr>
          <a:xfrm>
            <a:off x="1852200" y="1273050"/>
            <a:ext cx="6576000" cy="21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3" name="Google Shape;103;p11"/>
          <p:cNvSpPr txBox="1"/>
          <p:nvPr>
            <p:ph idx="1" type="subTitle"/>
          </p:nvPr>
        </p:nvSpPr>
        <p:spPr>
          <a:xfrm>
            <a:off x="1852200" y="3373350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3532925" y="4756621"/>
            <a:ext cx="356698" cy="303278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 rot="-9899999">
            <a:off x="7662088" y="314740"/>
            <a:ext cx="528706" cy="449497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13"/>
          <p:cNvGrpSpPr/>
          <p:nvPr/>
        </p:nvGrpSpPr>
        <p:grpSpPr>
          <a:xfrm>
            <a:off x="-388925" y="-486500"/>
            <a:ext cx="10343747" cy="6394949"/>
            <a:chOff x="-388925" y="-486500"/>
            <a:chExt cx="10343747" cy="6394949"/>
          </a:xfrm>
        </p:grpSpPr>
        <p:sp>
          <p:nvSpPr>
            <p:cNvPr id="109" name="Google Shape;109;p13"/>
            <p:cNvSpPr/>
            <p:nvPr/>
          </p:nvSpPr>
          <p:spPr>
            <a:xfrm>
              <a:off x="-388925" y="1839224"/>
              <a:ext cx="3586225" cy="4069225"/>
            </a:xfrm>
            <a:custGeom>
              <a:rect b="b" l="l" r="r" t="t"/>
              <a:pathLst>
                <a:path extrusionOk="0" h="162769" w="143449">
                  <a:moveTo>
                    <a:pt x="0" y="7200"/>
                  </a:moveTo>
                  <a:cubicBezTo>
                    <a:pt x="15320" y="1071"/>
                    <a:pt x="32504" y="200"/>
                    <a:pt x="49004" y="200"/>
                  </a:cubicBezTo>
                  <a:cubicBezTo>
                    <a:pt x="62734" y="200"/>
                    <a:pt x="78732" y="-600"/>
                    <a:pt x="89452" y="7978"/>
                  </a:cubicBezTo>
                  <a:cubicBezTo>
                    <a:pt x="94981" y="12403"/>
                    <a:pt x="99727" y="20554"/>
                    <a:pt x="98009" y="27424"/>
                  </a:cubicBezTo>
                  <a:cubicBezTo>
                    <a:pt x="96056" y="35238"/>
                    <a:pt x="90756" y="45843"/>
                    <a:pt x="96453" y="51537"/>
                  </a:cubicBezTo>
                  <a:cubicBezTo>
                    <a:pt x="106841" y="61921"/>
                    <a:pt x="128866" y="55344"/>
                    <a:pt x="137679" y="67094"/>
                  </a:cubicBezTo>
                  <a:cubicBezTo>
                    <a:pt x="141271" y="71883"/>
                    <a:pt x="144298" y="78337"/>
                    <a:pt x="143124" y="84207"/>
                  </a:cubicBezTo>
                  <a:cubicBezTo>
                    <a:pt x="141780" y="90924"/>
                    <a:pt x="136072" y="95969"/>
                    <a:pt x="133012" y="102097"/>
                  </a:cubicBezTo>
                  <a:cubicBezTo>
                    <a:pt x="130555" y="107018"/>
                    <a:pt x="130678" y="112932"/>
                    <a:pt x="130678" y="118432"/>
                  </a:cubicBezTo>
                  <a:cubicBezTo>
                    <a:pt x="130678" y="132196"/>
                    <a:pt x="142741" y="149922"/>
                    <a:pt x="133012" y="159658"/>
                  </a:cubicBezTo>
                  <a:cubicBezTo>
                    <a:pt x="132096" y="160575"/>
                    <a:pt x="131974" y="162769"/>
                    <a:pt x="130678" y="162769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10" name="Google Shape;110;p13"/>
            <p:cNvSpPr/>
            <p:nvPr/>
          </p:nvSpPr>
          <p:spPr>
            <a:xfrm>
              <a:off x="8257847" y="311150"/>
              <a:ext cx="1696975" cy="3850325"/>
            </a:xfrm>
            <a:custGeom>
              <a:rect b="b" l="l" r="r" t="t"/>
              <a:pathLst>
                <a:path extrusionOk="0" h="154013" w="67879">
                  <a:moveTo>
                    <a:pt x="49211" y="0"/>
                  </a:moveTo>
                  <a:cubicBezTo>
                    <a:pt x="30478" y="3119"/>
                    <a:pt x="6986" y="12317"/>
                    <a:pt x="985" y="30335"/>
                  </a:cubicBezTo>
                  <a:cubicBezTo>
                    <a:pt x="-1897" y="38987"/>
                    <a:pt x="2512" y="49487"/>
                    <a:pt x="7985" y="56782"/>
                  </a:cubicBezTo>
                  <a:cubicBezTo>
                    <a:pt x="13431" y="64041"/>
                    <a:pt x="22540" y="69663"/>
                    <a:pt x="24320" y="78562"/>
                  </a:cubicBezTo>
                  <a:cubicBezTo>
                    <a:pt x="27103" y="92471"/>
                    <a:pt x="8318" y="105100"/>
                    <a:pt x="11097" y="119010"/>
                  </a:cubicBezTo>
                  <a:cubicBezTo>
                    <a:pt x="13110" y="129084"/>
                    <a:pt x="23289" y="136280"/>
                    <a:pt x="32098" y="141567"/>
                  </a:cubicBezTo>
                  <a:cubicBezTo>
                    <a:pt x="42926" y="148065"/>
                    <a:pt x="55251" y="154013"/>
                    <a:pt x="67879" y="154013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11" name="Google Shape;111;p13"/>
            <p:cNvSpPr/>
            <p:nvPr/>
          </p:nvSpPr>
          <p:spPr>
            <a:xfrm>
              <a:off x="4142000" y="-486500"/>
              <a:ext cx="3947575" cy="931525"/>
            </a:xfrm>
            <a:custGeom>
              <a:rect b="b" l="l" r="r" t="t"/>
              <a:pathLst>
                <a:path extrusionOk="0" h="37261" w="157903">
                  <a:moveTo>
                    <a:pt x="0" y="0"/>
                  </a:moveTo>
                  <a:cubicBezTo>
                    <a:pt x="9722" y="12959"/>
                    <a:pt x="21968" y="25992"/>
                    <a:pt x="37337" y="31114"/>
                  </a:cubicBezTo>
                  <a:cubicBezTo>
                    <a:pt x="54886" y="36963"/>
                    <a:pt x="74142" y="38231"/>
                    <a:pt x="92564" y="36558"/>
                  </a:cubicBezTo>
                  <a:cubicBezTo>
                    <a:pt x="108987" y="35067"/>
                    <a:pt x="125597" y="30565"/>
                    <a:pt x="140013" y="22557"/>
                  </a:cubicBezTo>
                  <a:cubicBezTo>
                    <a:pt x="146363" y="19029"/>
                    <a:pt x="151406" y="13361"/>
                    <a:pt x="157903" y="10112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12" name="Google Shape;11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2" type="title"/>
          </p:nvPr>
        </p:nvSpPr>
        <p:spPr>
          <a:xfrm>
            <a:off x="3405186" y="1315850"/>
            <a:ext cx="2346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" name="Google Shape;114;p13"/>
          <p:cNvSpPr txBox="1"/>
          <p:nvPr>
            <p:ph idx="1" type="subTitle"/>
          </p:nvPr>
        </p:nvSpPr>
        <p:spPr>
          <a:xfrm>
            <a:off x="3405186" y="1632175"/>
            <a:ext cx="2346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3" type="title"/>
          </p:nvPr>
        </p:nvSpPr>
        <p:spPr>
          <a:xfrm>
            <a:off x="6087423" y="1315850"/>
            <a:ext cx="2346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13"/>
          <p:cNvSpPr txBox="1"/>
          <p:nvPr>
            <p:ph idx="4" type="subTitle"/>
          </p:nvPr>
        </p:nvSpPr>
        <p:spPr>
          <a:xfrm>
            <a:off x="6087423" y="1632175"/>
            <a:ext cx="2346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5" type="title"/>
          </p:nvPr>
        </p:nvSpPr>
        <p:spPr>
          <a:xfrm>
            <a:off x="3405186" y="2442532"/>
            <a:ext cx="2346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" name="Google Shape;118;p13"/>
          <p:cNvSpPr txBox="1"/>
          <p:nvPr>
            <p:ph idx="6" type="subTitle"/>
          </p:nvPr>
        </p:nvSpPr>
        <p:spPr>
          <a:xfrm>
            <a:off x="3405186" y="2762325"/>
            <a:ext cx="2346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7" type="title"/>
          </p:nvPr>
        </p:nvSpPr>
        <p:spPr>
          <a:xfrm>
            <a:off x="3405186" y="3569214"/>
            <a:ext cx="2346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" name="Google Shape;120;p13"/>
          <p:cNvSpPr txBox="1"/>
          <p:nvPr>
            <p:ph idx="8" type="subTitle"/>
          </p:nvPr>
        </p:nvSpPr>
        <p:spPr>
          <a:xfrm>
            <a:off x="3405186" y="3892475"/>
            <a:ext cx="2346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9" type="title"/>
          </p:nvPr>
        </p:nvSpPr>
        <p:spPr>
          <a:xfrm>
            <a:off x="6087423" y="2442532"/>
            <a:ext cx="2346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2" name="Google Shape;122;p13"/>
          <p:cNvSpPr txBox="1"/>
          <p:nvPr>
            <p:ph idx="13" type="subTitle"/>
          </p:nvPr>
        </p:nvSpPr>
        <p:spPr>
          <a:xfrm>
            <a:off x="6087423" y="2762325"/>
            <a:ext cx="2346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4" type="title"/>
          </p:nvPr>
        </p:nvSpPr>
        <p:spPr>
          <a:xfrm>
            <a:off x="6087423" y="3569214"/>
            <a:ext cx="2346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4" name="Google Shape;124;p13"/>
          <p:cNvSpPr txBox="1"/>
          <p:nvPr>
            <p:ph idx="15" type="subTitle"/>
          </p:nvPr>
        </p:nvSpPr>
        <p:spPr>
          <a:xfrm>
            <a:off x="6087423" y="3892475"/>
            <a:ext cx="2346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6" type="title"/>
          </p:nvPr>
        </p:nvSpPr>
        <p:spPr>
          <a:xfrm>
            <a:off x="722950" y="3569225"/>
            <a:ext cx="2346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6" name="Google Shape;126;p13"/>
          <p:cNvSpPr txBox="1"/>
          <p:nvPr>
            <p:ph idx="17" type="subTitle"/>
          </p:nvPr>
        </p:nvSpPr>
        <p:spPr>
          <a:xfrm>
            <a:off x="722950" y="3892482"/>
            <a:ext cx="2346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>
            <p:ph type="title"/>
          </p:nvPr>
        </p:nvSpPr>
        <p:spPr>
          <a:xfrm>
            <a:off x="2315354" y="1189100"/>
            <a:ext cx="45204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9" name="Google Shape;129;p14"/>
          <p:cNvGrpSpPr/>
          <p:nvPr/>
        </p:nvGrpSpPr>
        <p:grpSpPr>
          <a:xfrm flipH="1">
            <a:off x="-1093832" y="-553080"/>
            <a:ext cx="10466422" cy="6229989"/>
            <a:chOff x="919620" y="4052663"/>
            <a:chExt cx="2393200" cy="1424518"/>
          </a:xfrm>
        </p:grpSpPr>
        <p:sp>
          <p:nvSpPr>
            <p:cNvPr id="130" name="Google Shape;130;p14"/>
            <p:cNvSpPr/>
            <p:nvPr/>
          </p:nvSpPr>
          <p:spPr>
            <a:xfrm rot="1510878">
              <a:off x="2634974" y="4441905"/>
              <a:ext cx="493519" cy="976690"/>
            </a:xfrm>
            <a:custGeom>
              <a:rect b="b" l="l" r="r" t="t"/>
              <a:pathLst>
                <a:path extrusionOk="0" h="37959" w="19740">
                  <a:moveTo>
                    <a:pt x="9400" y="0"/>
                  </a:moveTo>
                  <a:cubicBezTo>
                    <a:pt x="7123" y="819"/>
                    <a:pt x="4556" y="1735"/>
                    <a:pt x="2724" y="3604"/>
                  </a:cubicBezTo>
                  <a:cubicBezTo>
                    <a:pt x="1026" y="5339"/>
                    <a:pt x="1" y="8400"/>
                    <a:pt x="1471" y="10665"/>
                  </a:cubicBezTo>
                  <a:cubicBezTo>
                    <a:pt x="2459" y="12171"/>
                    <a:pt x="4231" y="12894"/>
                    <a:pt x="5942" y="13593"/>
                  </a:cubicBezTo>
                  <a:cubicBezTo>
                    <a:pt x="7858" y="14364"/>
                    <a:pt x="9678" y="15100"/>
                    <a:pt x="10449" y="16847"/>
                  </a:cubicBezTo>
                  <a:cubicBezTo>
                    <a:pt x="11558" y="19377"/>
                    <a:pt x="9569" y="22258"/>
                    <a:pt x="7328" y="24125"/>
                  </a:cubicBezTo>
                  <a:cubicBezTo>
                    <a:pt x="7063" y="24342"/>
                    <a:pt x="6786" y="24571"/>
                    <a:pt x="6508" y="24788"/>
                  </a:cubicBezTo>
                  <a:cubicBezTo>
                    <a:pt x="4460" y="26451"/>
                    <a:pt x="2351" y="28162"/>
                    <a:pt x="1929" y="30693"/>
                  </a:cubicBezTo>
                  <a:cubicBezTo>
                    <a:pt x="1543" y="33091"/>
                    <a:pt x="3014" y="35742"/>
                    <a:pt x="5436" y="36995"/>
                  </a:cubicBezTo>
                  <a:cubicBezTo>
                    <a:pt x="6749" y="37682"/>
                    <a:pt x="8111" y="37959"/>
                    <a:pt x="9473" y="37959"/>
                  </a:cubicBezTo>
                  <a:cubicBezTo>
                    <a:pt x="13256" y="37959"/>
                    <a:pt x="17005" y="35778"/>
                    <a:pt x="19740" y="34199"/>
                  </a:cubicBezTo>
                  <a:lnTo>
                    <a:pt x="19632" y="34019"/>
                  </a:lnTo>
                  <a:cubicBezTo>
                    <a:pt x="16926" y="35586"/>
                    <a:pt x="13201" y="37750"/>
                    <a:pt x="9457" y="37750"/>
                  </a:cubicBezTo>
                  <a:cubicBezTo>
                    <a:pt x="8132" y="37750"/>
                    <a:pt x="6805" y="37479"/>
                    <a:pt x="5520" y="36815"/>
                  </a:cubicBezTo>
                  <a:cubicBezTo>
                    <a:pt x="3182" y="35597"/>
                    <a:pt x="1760" y="33042"/>
                    <a:pt x="2134" y="30729"/>
                  </a:cubicBezTo>
                  <a:cubicBezTo>
                    <a:pt x="2532" y="28270"/>
                    <a:pt x="4617" y="26583"/>
                    <a:pt x="6629" y="24957"/>
                  </a:cubicBezTo>
                  <a:cubicBezTo>
                    <a:pt x="6918" y="24728"/>
                    <a:pt x="7196" y="24499"/>
                    <a:pt x="7461" y="24282"/>
                  </a:cubicBezTo>
                  <a:cubicBezTo>
                    <a:pt x="8714" y="23233"/>
                    <a:pt x="9738" y="22017"/>
                    <a:pt x="10329" y="20847"/>
                  </a:cubicBezTo>
                  <a:cubicBezTo>
                    <a:pt x="11076" y="19377"/>
                    <a:pt x="11184" y="18003"/>
                    <a:pt x="10642" y="16774"/>
                  </a:cubicBezTo>
                  <a:cubicBezTo>
                    <a:pt x="9834" y="14943"/>
                    <a:pt x="7895" y="14160"/>
                    <a:pt x="6026" y="13400"/>
                  </a:cubicBezTo>
                  <a:cubicBezTo>
                    <a:pt x="4339" y="12714"/>
                    <a:pt x="2592" y="12002"/>
                    <a:pt x="1652" y="10545"/>
                  </a:cubicBezTo>
                  <a:cubicBezTo>
                    <a:pt x="242" y="8376"/>
                    <a:pt x="1230" y="5423"/>
                    <a:pt x="2869" y="3748"/>
                  </a:cubicBezTo>
                  <a:cubicBezTo>
                    <a:pt x="4665" y="1917"/>
                    <a:pt x="7220" y="1001"/>
                    <a:pt x="9473" y="193"/>
                  </a:cubicBezTo>
                  <a:lnTo>
                    <a:pt x="9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919620" y="4052663"/>
              <a:ext cx="714025" cy="454625"/>
            </a:xfrm>
            <a:custGeom>
              <a:rect b="b" l="l" r="r" t="t"/>
              <a:pathLst>
                <a:path extrusionOk="0" h="18185" w="28561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919621" y="4916207"/>
              <a:ext cx="775775" cy="560975"/>
            </a:xfrm>
            <a:custGeom>
              <a:rect b="b" l="l" r="r" t="t"/>
              <a:pathLst>
                <a:path extrusionOk="0" h="22439" w="31031">
                  <a:moveTo>
                    <a:pt x="206" y="1"/>
                  </a:moveTo>
                  <a:lnTo>
                    <a:pt x="0" y="61"/>
                  </a:lnTo>
                  <a:cubicBezTo>
                    <a:pt x="1796" y="5641"/>
                    <a:pt x="4001" y="8966"/>
                    <a:pt x="6773" y="10255"/>
                  </a:cubicBezTo>
                  <a:cubicBezTo>
                    <a:pt x="7710" y="10688"/>
                    <a:pt x="8660" y="10862"/>
                    <a:pt x="9609" y="10862"/>
                  </a:cubicBezTo>
                  <a:cubicBezTo>
                    <a:pt x="11724" y="10862"/>
                    <a:pt x="13829" y="9997"/>
                    <a:pt x="15751" y="9207"/>
                  </a:cubicBezTo>
                  <a:cubicBezTo>
                    <a:pt x="17004" y="8689"/>
                    <a:pt x="18185" y="8207"/>
                    <a:pt x="19245" y="8014"/>
                  </a:cubicBezTo>
                  <a:cubicBezTo>
                    <a:pt x="19829" y="7906"/>
                    <a:pt x="20410" y="7853"/>
                    <a:pt x="20984" y="7853"/>
                  </a:cubicBezTo>
                  <a:cubicBezTo>
                    <a:pt x="24057" y="7853"/>
                    <a:pt x="26904" y="9370"/>
                    <a:pt x="28680" y="12051"/>
                  </a:cubicBezTo>
                  <a:cubicBezTo>
                    <a:pt x="30790" y="15233"/>
                    <a:pt x="30801" y="19173"/>
                    <a:pt x="28729" y="22318"/>
                  </a:cubicBezTo>
                  <a:lnTo>
                    <a:pt x="28897" y="22439"/>
                  </a:lnTo>
                  <a:cubicBezTo>
                    <a:pt x="31031" y="19209"/>
                    <a:pt x="31007" y="15184"/>
                    <a:pt x="28849" y="11942"/>
                  </a:cubicBezTo>
                  <a:cubicBezTo>
                    <a:pt x="27040" y="9199"/>
                    <a:pt x="24126" y="7646"/>
                    <a:pt x="20974" y="7646"/>
                  </a:cubicBezTo>
                  <a:cubicBezTo>
                    <a:pt x="20388" y="7646"/>
                    <a:pt x="19794" y="7700"/>
                    <a:pt x="19197" y="7810"/>
                  </a:cubicBezTo>
                  <a:cubicBezTo>
                    <a:pt x="18124" y="8002"/>
                    <a:pt x="16932" y="8496"/>
                    <a:pt x="15678" y="9015"/>
                  </a:cubicBezTo>
                  <a:cubicBezTo>
                    <a:pt x="13769" y="9798"/>
                    <a:pt x="11693" y="10656"/>
                    <a:pt x="9617" y="10656"/>
                  </a:cubicBezTo>
                  <a:cubicBezTo>
                    <a:pt x="8692" y="10656"/>
                    <a:pt x="7768" y="10486"/>
                    <a:pt x="6858" y="10063"/>
                  </a:cubicBezTo>
                  <a:cubicBezTo>
                    <a:pt x="4146" y="8809"/>
                    <a:pt x="1977" y="5520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4"/>
          <p:cNvSpPr txBox="1"/>
          <p:nvPr>
            <p:ph idx="1" type="subTitle"/>
          </p:nvPr>
        </p:nvSpPr>
        <p:spPr>
          <a:xfrm>
            <a:off x="2139104" y="3153500"/>
            <a:ext cx="48729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>
            <a:off x="1447824" y="841206"/>
            <a:ext cx="409215" cy="347900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/>
          <p:nvPr/>
        </p:nvSpPr>
        <p:spPr>
          <a:xfrm rot="3183500">
            <a:off x="5888752" y="603490"/>
            <a:ext cx="258688" cy="219923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>
            <p:ph type="title"/>
          </p:nvPr>
        </p:nvSpPr>
        <p:spPr>
          <a:xfrm>
            <a:off x="2391900" y="332888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8" name="Google Shape;138;p15"/>
          <p:cNvSpPr txBox="1"/>
          <p:nvPr>
            <p:ph idx="1" type="subTitle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39" name="Google Shape;139;p15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140" name="Google Shape;140;p15"/>
            <p:cNvSpPr/>
            <p:nvPr/>
          </p:nvSpPr>
          <p:spPr>
            <a:xfrm>
              <a:off x="1870840" y="-374130"/>
              <a:ext cx="5133775" cy="1145250"/>
            </a:xfrm>
            <a:custGeom>
              <a:rect b="b" l="l" r="r" t="t"/>
              <a:pathLst>
                <a:path extrusionOk="0" h="45810" w="205351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1" name="Google Shape;141;p15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rect b="b" l="l" r="r" t="t"/>
              <a:pathLst>
                <a:path extrusionOk="0" h="99797" w="189378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2" name="Google Shape;142;p15"/>
            <p:cNvSpPr/>
            <p:nvPr/>
          </p:nvSpPr>
          <p:spPr>
            <a:xfrm flipH="1" rot="10800000">
              <a:off x="-646975" y="3368779"/>
              <a:ext cx="3122717" cy="1988257"/>
            </a:xfrm>
            <a:custGeom>
              <a:rect b="b" l="l" r="r" t="t"/>
              <a:pathLst>
                <a:path extrusionOk="0" h="18185" w="28561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014879" y="-175025"/>
              <a:ext cx="1494275" cy="2914475"/>
            </a:xfrm>
            <a:custGeom>
              <a:rect b="b" l="l" r="r" t="t"/>
              <a:pathLst>
                <a:path extrusionOk="0" h="116579" w="59771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4" name="Google Shape;144;p15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rect b="b" l="l" r="r" t="t"/>
              <a:pathLst>
                <a:path extrusionOk="0" h="47269" w="39742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45" name="Google Shape;145;p15"/>
          <p:cNvSpPr/>
          <p:nvPr/>
        </p:nvSpPr>
        <p:spPr>
          <a:xfrm rot="8100000">
            <a:off x="2620167" y="4451460"/>
            <a:ext cx="403406" cy="317882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6" name="Google Shape;146;p15"/>
          <p:cNvSpPr/>
          <p:nvPr/>
        </p:nvSpPr>
        <p:spPr>
          <a:xfrm rot="8100000">
            <a:off x="4625317" y="635585"/>
            <a:ext cx="403406" cy="317882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/>
          <p:nvPr/>
        </p:nvSpPr>
        <p:spPr>
          <a:xfrm rot="8100000">
            <a:off x="-2711216" y="-1597084"/>
            <a:ext cx="5416718" cy="4273185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 rot="-3322046">
            <a:off x="6914602" y="2046660"/>
            <a:ext cx="5416708" cy="427317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759765">
            <a:off x="-494358" y="3544018"/>
            <a:ext cx="5416738" cy="4273200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 rot="759765">
            <a:off x="3103192" y="-2888132"/>
            <a:ext cx="5416738" cy="4273200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type="title"/>
          </p:nvPr>
        </p:nvSpPr>
        <p:spPr>
          <a:xfrm>
            <a:off x="3360725" y="1604300"/>
            <a:ext cx="5067600" cy="14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16"/>
          <p:cNvSpPr txBox="1"/>
          <p:nvPr>
            <p:ph hasCustomPrompt="1" idx="2" type="title"/>
          </p:nvPr>
        </p:nvSpPr>
        <p:spPr>
          <a:xfrm>
            <a:off x="7360200" y="740525"/>
            <a:ext cx="1068000" cy="7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4" name="Google Shape;154;p16"/>
          <p:cNvSpPr txBox="1"/>
          <p:nvPr>
            <p:ph idx="1" type="subTitle"/>
          </p:nvPr>
        </p:nvSpPr>
        <p:spPr>
          <a:xfrm>
            <a:off x="3360600" y="3296112"/>
            <a:ext cx="5067600" cy="2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/>
          <p:nvPr/>
        </p:nvSpPr>
        <p:spPr>
          <a:xfrm rot="-9899997">
            <a:off x="7481401" y="2968208"/>
            <a:ext cx="4163320" cy="3284393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 flipH="1" rot="-2700019">
            <a:off x="-876903" y="4252663"/>
            <a:ext cx="1837849" cy="1663187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8" name="Google Shape;158;p17"/>
          <p:cNvSpPr/>
          <p:nvPr/>
        </p:nvSpPr>
        <p:spPr>
          <a:xfrm rot="8589033">
            <a:off x="-1917138" y="-1102705"/>
            <a:ext cx="4163332" cy="3284403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 rot="4080467">
            <a:off x="7914162" y="-1102709"/>
            <a:ext cx="4163321" cy="3284394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/>
          <p:nvPr/>
        </p:nvSpPr>
        <p:spPr>
          <a:xfrm rot="7199980">
            <a:off x="-3324738" y="-592351"/>
            <a:ext cx="5352169" cy="4222263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 rot="-7566125">
            <a:off x="7376093" y="-1160998"/>
            <a:ext cx="3621063" cy="2856614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 flipH="1" rot="8100000">
            <a:off x="8617473" y="1090780"/>
            <a:ext cx="306732" cy="24171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6486363" y="3922925"/>
            <a:ext cx="3621066" cy="28566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 rot="-931855">
            <a:off x="7197489" y="3943650"/>
            <a:ext cx="2869964" cy="2264080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 rot="5252879">
            <a:off x="-3039323" y="1970275"/>
            <a:ext cx="5158808" cy="4069751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 flipH="1" rot="-2700000">
            <a:off x="421766" y="459278"/>
            <a:ext cx="582923" cy="52752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1" name="Google Shape;171;p19"/>
          <p:cNvSpPr/>
          <p:nvPr/>
        </p:nvSpPr>
        <p:spPr>
          <a:xfrm flipH="1" rot="-2700000">
            <a:off x="7912985" y="-781364"/>
            <a:ext cx="2607559" cy="2359751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2" name="Google Shape;172;p19"/>
          <p:cNvSpPr/>
          <p:nvPr/>
        </p:nvSpPr>
        <p:spPr>
          <a:xfrm rot="10800000">
            <a:off x="-1046525" y="-1758760"/>
            <a:ext cx="3519503" cy="2776494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 rot="-5400000">
            <a:off x="6916026" y="-851428"/>
            <a:ext cx="5158780" cy="406972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 flipH="1" rot="-2700000">
            <a:off x="-1188408" y="4066682"/>
            <a:ext cx="2103849" cy="1903900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7" name="Google Shape;177;p20"/>
          <p:cNvSpPr/>
          <p:nvPr/>
        </p:nvSpPr>
        <p:spPr>
          <a:xfrm flipH="1" rot="-2700000">
            <a:off x="7912985" y="4178011"/>
            <a:ext cx="2607559" cy="2359751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8" name="Google Shape;178;p20"/>
          <p:cNvSpPr/>
          <p:nvPr/>
        </p:nvSpPr>
        <p:spPr>
          <a:xfrm rot="-5400000">
            <a:off x="-3781124" y="-1793028"/>
            <a:ext cx="5158780" cy="406972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 flipH="1" rot="-2700000">
            <a:off x="8182033" y="770020"/>
            <a:ext cx="308192" cy="278892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0" name="Google Shape;18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136125" y="-106950"/>
            <a:ext cx="9304975" cy="5406033"/>
            <a:chOff x="-136125" y="-106950"/>
            <a:chExt cx="9304975" cy="5406033"/>
          </a:xfrm>
        </p:grpSpPr>
        <p:sp>
          <p:nvSpPr>
            <p:cNvPr id="23" name="Google Shape;23;p3"/>
            <p:cNvSpPr/>
            <p:nvPr/>
          </p:nvSpPr>
          <p:spPr>
            <a:xfrm>
              <a:off x="2946100" y="-106950"/>
              <a:ext cx="5133775" cy="1145250"/>
            </a:xfrm>
            <a:custGeom>
              <a:rect b="b" l="l" r="r" t="t"/>
              <a:pathLst>
                <a:path extrusionOk="0" h="45810" w="205351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" name="Google Shape;24;p3"/>
            <p:cNvSpPr/>
            <p:nvPr/>
          </p:nvSpPr>
          <p:spPr>
            <a:xfrm>
              <a:off x="5843550" y="1497350"/>
              <a:ext cx="3325300" cy="3723925"/>
            </a:xfrm>
            <a:custGeom>
              <a:rect b="b" l="l" r="r" t="t"/>
              <a:pathLst>
                <a:path extrusionOk="0" h="148957" w="133012">
                  <a:moveTo>
                    <a:pt x="133012" y="0"/>
                  </a:moveTo>
                  <a:cubicBezTo>
                    <a:pt x="114876" y="1649"/>
                    <a:pt x="92927" y="9379"/>
                    <a:pt x="84786" y="25669"/>
                  </a:cubicBezTo>
                  <a:cubicBezTo>
                    <a:pt x="80719" y="33807"/>
                    <a:pt x="83236" y="43804"/>
                    <a:pt x="82841" y="52894"/>
                  </a:cubicBezTo>
                  <a:cubicBezTo>
                    <a:pt x="82415" y="62683"/>
                    <a:pt x="80225" y="73416"/>
                    <a:pt x="73896" y="80896"/>
                  </a:cubicBezTo>
                  <a:cubicBezTo>
                    <a:pt x="61438" y="95620"/>
                    <a:pt x="36661" y="92755"/>
                    <a:pt x="20613" y="103453"/>
                  </a:cubicBezTo>
                  <a:cubicBezTo>
                    <a:pt x="6758" y="112689"/>
                    <a:pt x="0" y="132305"/>
                    <a:pt x="0" y="148957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-136125" y="3905083"/>
              <a:ext cx="2226575" cy="1394000"/>
            </a:xfrm>
            <a:custGeom>
              <a:rect b="b" l="l" r="r" t="t"/>
              <a:pathLst>
                <a:path extrusionOk="0" h="55760" w="89063">
                  <a:moveTo>
                    <a:pt x="0" y="2866"/>
                  </a:moveTo>
                  <a:cubicBezTo>
                    <a:pt x="17773" y="-1871"/>
                    <a:pt x="42145" y="-1860"/>
                    <a:pt x="54449" y="11812"/>
                  </a:cubicBezTo>
                  <a:cubicBezTo>
                    <a:pt x="62163" y="20384"/>
                    <a:pt x="58217" y="36497"/>
                    <a:pt x="66895" y="44092"/>
                  </a:cubicBezTo>
                  <a:cubicBezTo>
                    <a:pt x="73178" y="49592"/>
                    <a:pt x="85329" y="48291"/>
                    <a:pt x="89063" y="5576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" name="Google Shape;26;p3"/>
            <p:cNvSpPr/>
            <p:nvPr/>
          </p:nvSpPr>
          <p:spPr>
            <a:xfrm>
              <a:off x="5684090" y="880936"/>
              <a:ext cx="472550" cy="275825"/>
            </a:xfrm>
            <a:custGeom>
              <a:rect b="b" l="l" r="r" t="t"/>
              <a:pathLst>
                <a:path extrusionOk="0" h="11033" w="18902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" name="Google Shape;27;p3"/>
            <p:cNvSpPr/>
            <p:nvPr/>
          </p:nvSpPr>
          <p:spPr>
            <a:xfrm>
              <a:off x="-58350" y="175025"/>
              <a:ext cx="667725" cy="1199725"/>
            </a:xfrm>
            <a:custGeom>
              <a:rect b="b" l="l" r="r" t="t"/>
              <a:pathLst>
                <a:path extrusionOk="0" h="47989" w="26709">
                  <a:moveTo>
                    <a:pt x="0" y="45892"/>
                  </a:moveTo>
                  <a:cubicBezTo>
                    <a:pt x="9012" y="54904"/>
                    <a:pt x="28542" y="30851"/>
                    <a:pt x="26447" y="18279"/>
                  </a:cubicBezTo>
                  <a:cubicBezTo>
                    <a:pt x="24685" y="7708"/>
                    <a:pt x="10716" y="0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8" name="Google Shape;28;p3"/>
          <p:cNvSpPr txBox="1"/>
          <p:nvPr>
            <p:ph type="title"/>
          </p:nvPr>
        </p:nvSpPr>
        <p:spPr>
          <a:xfrm>
            <a:off x="720000" y="1604312"/>
            <a:ext cx="5067600" cy="14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/>
          <p:nvPr>
            <p:ph hasCustomPrompt="1" idx="2" type="title"/>
          </p:nvPr>
        </p:nvSpPr>
        <p:spPr>
          <a:xfrm>
            <a:off x="720000" y="740525"/>
            <a:ext cx="1068000" cy="7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720000" y="3296112"/>
            <a:ext cx="5067600" cy="2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1_1_1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/>
          <p:nvPr/>
        </p:nvSpPr>
        <p:spPr>
          <a:xfrm>
            <a:off x="6046207" y="4051474"/>
            <a:ext cx="3820479" cy="3013930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 rot="3600017">
            <a:off x="-1432556" y="-1870780"/>
            <a:ext cx="3519496" cy="277648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 flipH="1" rot="-2700000">
            <a:off x="-176359" y="1591203"/>
            <a:ext cx="582923" cy="52752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5" name="Google Shape;185;p21"/>
          <p:cNvSpPr/>
          <p:nvPr/>
        </p:nvSpPr>
        <p:spPr>
          <a:xfrm rot="6299992">
            <a:off x="7263666" y="-1262600"/>
            <a:ext cx="3519478" cy="2776474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1_1_1_1_1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>
            <a:off x="-2408350" y="-696937"/>
            <a:ext cx="3621066" cy="28566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 rot="-7806275">
            <a:off x="6673577" y="-1258966"/>
            <a:ext cx="3930568" cy="310077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 flipH="1" rot="-2700000">
            <a:off x="8618299" y="2137157"/>
            <a:ext cx="447981" cy="405409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1" name="Google Shape;191;p22"/>
          <p:cNvSpPr/>
          <p:nvPr/>
        </p:nvSpPr>
        <p:spPr>
          <a:xfrm flipH="1" rot="899992">
            <a:off x="855159" y="715258"/>
            <a:ext cx="278360" cy="251917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2" name="Google Shape;192;p22"/>
          <p:cNvSpPr/>
          <p:nvPr/>
        </p:nvSpPr>
        <p:spPr>
          <a:xfrm rot="-495088">
            <a:off x="6838606" y="4098546"/>
            <a:ext cx="3179180" cy="2508017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1_1_1_1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 flipH="1" rot="8100000">
            <a:off x="7870289" y="3802527"/>
            <a:ext cx="2814920" cy="2218237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6" name="Google Shape;196;p23"/>
          <p:cNvSpPr/>
          <p:nvPr/>
        </p:nvSpPr>
        <p:spPr>
          <a:xfrm rot="-7911167">
            <a:off x="7885478" y="-661789"/>
            <a:ext cx="3277152" cy="2786316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 rot="2700000">
            <a:off x="-2570880" y="3015476"/>
            <a:ext cx="6070835" cy="478920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 flipH="1" rot="8100000">
            <a:off x="268680" y="2920955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TITLE_ONLY_1_1_1_1_1_1_1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/>
          <p:nvPr/>
        </p:nvSpPr>
        <p:spPr>
          <a:xfrm rot="-3600008">
            <a:off x="7516212" y="2830825"/>
            <a:ext cx="3897050" cy="307433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 rot="5400000">
            <a:off x="-2304074" y="2830841"/>
            <a:ext cx="3897033" cy="3074323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 rot="8100000">
            <a:off x="-978007" y="-480416"/>
            <a:ext cx="2061604" cy="16264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 flipH="1" rot="8100000">
            <a:off x="8617473" y="1090780"/>
            <a:ext cx="306732" cy="24171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05" name="Google Shape;205;p24"/>
          <p:cNvSpPr/>
          <p:nvPr/>
        </p:nvSpPr>
        <p:spPr>
          <a:xfrm flipH="1" rot="8100000">
            <a:off x="8435008" y="3659550"/>
            <a:ext cx="619609" cy="488266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06" name="Google Shape;206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/>
          <p:nvPr/>
        </p:nvSpPr>
        <p:spPr>
          <a:xfrm rot="1812048">
            <a:off x="-1484977" y="3112026"/>
            <a:ext cx="4396388" cy="346825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 rot="-8703771">
            <a:off x="12376" y="-2172937"/>
            <a:ext cx="4396378" cy="3468250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 flipH="1" rot="-684808">
            <a:off x="1215120" y="238549"/>
            <a:ext cx="489301" cy="416028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 flipH="1" rot="-684817">
            <a:off x="3305189" y="4700943"/>
            <a:ext cx="1000126" cy="850357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 rot="5400000">
            <a:off x="6040711" y="-1608988"/>
            <a:ext cx="4396366" cy="3468241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 flipH="1" rot="-684917">
            <a:off x="8013508" y="3903839"/>
            <a:ext cx="450783" cy="383279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 txBox="1"/>
          <p:nvPr>
            <p:ph type="title"/>
          </p:nvPr>
        </p:nvSpPr>
        <p:spPr>
          <a:xfrm>
            <a:off x="720000" y="1547537"/>
            <a:ext cx="3852000" cy="11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" type="subTitle"/>
          </p:nvPr>
        </p:nvSpPr>
        <p:spPr>
          <a:xfrm>
            <a:off x="720000" y="2648775"/>
            <a:ext cx="34026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4807150" y="1711250"/>
            <a:ext cx="36210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26"/>
          <p:cNvSpPr txBox="1"/>
          <p:nvPr>
            <p:ph idx="1" type="subTitle"/>
          </p:nvPr>
        </p:nvSpPr>
        <p:spPr>
          <a:xfrm>
            <a:off x="5191325" y="2419350"/>
            <a:ext cx="3237000" cy="10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6"/>
          <p:cNvSpPr/>
          <p:nvPr/>
        </p:nvSpPr>
        <p:spPr>
          <a:xfrm rot="7199980">
            <a:off x="-2721913" y="302174"/>
            <a:ext cx="5352169" cy="4222263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 rot="-8100000">
            <a:off x="6617663" y="-1145323"/>
            <a:ext cx="3621064" cy="2856615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 flipH="1" rot="8100000">
            <a:off x="7606298" y="756355"/>
            <a:ext cx="306732" cy="24171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22" name="Google Shape;222;p26"/>
          <p:cNvSpPr/>
          <p:nvPr/>
        </p:nvSpPr>
        <p:spPr>
          <a:xfrm flipH="1" rot="-2700021">
            <a:off x="8241790" y="3272958"/>
            <a:ext cx="1661252" cy="1503360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2761462" y="4098450"/>
            <a:ext cx="3621066" cy="28566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2422112" y="-1697000"/>
            <a:ext cx="3621066" cy="28566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7"/>
          <p:cNvGrpSpPr/>
          <p:nvPr/>
        </p:nvGrpSpPr>
        <p:grpSpPr>
          <a:xfrm>
            <a:off x="-2599288" y="-3132442"/>
            <a:ext cx="14195734" cy="10106491"/>
            <a:chOff x="-2599288" y="-3132442"/>
            <a:chExt cx="14195734" cy="10106491"/>
          </a:xfrm>
        </p:grpSpPr>
        <p:sp>
          <p:nvSpPr>
            <p:cNvPr id="227" name="Google Shape;227;p27"/>
            <p:cNvSpPr/>
            <p:nvPr/>
          </p:nvSpPr>
          <p:spPr>
            <a:xfrm>
              <a:off x="6770225" y="-1838900"/>
              <a:ext cx="3621066" cy="2856616"/>
            </a:xfrm>
            <a:custGeom>
              <a:rect b="b" l="l" r="r" t="t"/>
              <a:pathLst>
                <a:path extrusionOk="0" h="11487" w="14561">
                  <a:moveTo>
                    <a:pt x="11926" y="1"/>
                  </a:moveTo>
                  <a:cubicBezTo>
                    <a:pt x="10902" y="1"/>
                    <a:pt x="9858" y="524"/>
                    <a:pt x="9405" y="1514"/>
                  </a:cubicBezTo>
                  <a:cubicBezTo>
                    <a:pt x="9143" y="2104"/>
                    <a:pt x="9099" y="2803"/>
                    <a:pt x="8651" y="3284"/>
                  </a:cubicBezTo>
                  <a:cubicBezTo>
                    <a:pt x="8294" y="3674"/>
                    <a:pt x="7764" y="3828"/>
                    <a:pt x="7216" y="3828"/>
                  </a:cubicBezTo>
                  <a:cubicBezTo>
                    <a:pt x="6858" y="3828"/>
                    <a:pt x="6492" y="3763"/>
                    <a:pt x="6160" y="3655"/>
                  </a:cubicBezTo>
                  <a:cubicBezTo>
                    <a:pt x="5309" y="3382"/>
                    <a:pt x="4544" y="2902"/>
                    <a:pt x="3660" y="2738"/>
                  </a:cubicBezTo>
                  <a:cubicBezTo>
                    <a:pt x="3515" y="2711"/>
                    <a:pt x="3372" y="2698"/>
                    <a:pt x="3233" y="2698"/>
                  </a:cubicBezTo>
                  <a:cubicBezTo>
                    <a:pt x="1900" y="2698"/>
                    <a:pt x="835" y="3867"/>
                    <a:pt x="459" y="5053"/>
                  </a:cubicBezTo>
                  <a:cubicBezTo>
                    <a:pt x="0" y="6506"/>
                    <a:pt x="437" y="8133"/>
                    <a:pt x="1431" y="9303"/>
                  </a:cubicBezTo>
                  <a:cubicBezTo>
                    <a:pt x="2414" y="10471"/>
                    <a:pt x="3922" y="11181"/>
                    <a:pt x="5473" y="11410"/>
                  </a:cubicBezTo>
                  <a:cubicBezTo>
                    <a:pt x="5821" y="11461"/>
                    <a:pt x="6174" y="11487"/>
                    <a:pt x="6529" y="11487"/>
                  </a:cubicBezTo>
                  <a:cubicBezTo>
                    <a:pt x="7934" y="11487"/>
                    <a:pt x="9348" y="11081"/>
                    <a:pt x="10420" y="10209"/>
                  </a:cubicBezTo>
                  <a:cubicBezTo>
                    <a:pt x="11153" y="9608"/>
                    <a:pt x="11687" y="8778"/>
                    <a:pt x="11917" y="7871"/>
                  </a:cubicBezTo>
                  <a:cubicBezTo>
                    <a:pt x="12102" y="7162"/>
                    <a:pt x="11971" y="6375"/>
                    <a:pt x="12201" y="5676"/>
                  </a:cubicBezTo>
                  <a:cubicBezTo>
                    <a:pt x="12442" y="4955"/>
                    <a:pt x="13206" y="4660"/>
                    <a:pt x="13697" y="4125"/>
                  </a:cubicBezTo>
                  <a:cubicBezTo>
                    <a:pt x="14265" y="3514"/>
                    <a:pt x="14561" y="2662"/>
                    <a:pt x="14386" y="1853"/>
                  </a:cubicBezTo>
                  <a:cubicBezTo>
                    <a:pt x="14353" y="1722"/>
                    <a:pt x="14320" y="1591"/>
                    <a:pt x="14265" y="1471"/>
                  </a:cubicBezTo>
                  <a:cubicBezTo>
                    <a:pt x="13855" y="475"/>
                    <a:pt x="12900" y="1"/>
                    <a:pt x="1192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 rot="9000003">
              <a:off x="-1889181" y="-2057454"/>
              <a:ext cx="5452520" cy="4301428"/>
            </a:xfrm>
            <a:custGeom>
              <a:rect b="b" l="l" r="r" t="t"/>
              <a:pathLst>
                <a:path extrusionOk="0" h="11487" w="14561">
                  <a:moveTo>
                    <a:pt x="11926" y="1"/>
                  </a:moveTo>
                  <a:cubicBezTo>
                    <a:pt x="10902" y="1"/>
                    <a:pt x="9858" y="524"/>
                    <a:pt x="9405" y="1514"/>
                  </a:cubicBezTo>
                  <a:cubicBezTo>
                    <a:pt x="9143" y="2104"/>
                    <a:pt x="9099" y="2803"/>
                    <a:pt x="8651" y="3284"/>
                  </a:cubicBezTo>
                  <a:cubicBezTo>
                    <a:pt x="8294" y="3674"/>
                    <a:pt x="7764" y="3828"/>
                    <a:pt x="7216" y="3828"/>
                  </a:cubicBezTo>
                  <a:cubicBezTo>
                    <a:pt x="6858" y="3828"/>
                    <a:pt x="6492" y="3763"/>
                    <a:pt x="6160" y="3655"/>
                  </a:cubicBezTo>
                  <a:cubicBezTo>
                    <a:pt x="5309" y="3382"/>
                    <a:pt x="4544" y="2902"/>
                    <a:pt x="3660" y="2738"/>
                  </a:cubicBezTo>
                  <a:cubicBezTo>
                    <a:pt x="3515" y="2711"/>
                    <a:pt x="3372" y="2698"/>
                    <a:pt x="3233" y="2698"/>
                  </a:cubicBezTo>
                  <a:cubicBezTo>
                    <a:pt x="1900" y="2698"/>
                    <a:pt x="835" y="3867"/>
                    <a:pt x="459" y="5053"/>
                  </a:cubicBezTo>
                  <a:cubicBezTo>
                    <a:pt x="0" y="6506"/>
                    <a:pt x="437" y="8133"/>
                    <a:pt x="1431" y="9303"/>
                  </a:cubicBezTo>
                  <a:cubicBezTo>
                    <a:pt x="2414" y="10471"/>
                    <a:pt x="3922" y="11181"/>
                    <a:pt x="5473" y="11410"/>
                  </a:cubicBezTo>
                  <a:cubicBezTo>
                    <a:pt x="5821" y="11461"/>
                    <a:pt x="6174" y="11487"/>
                    <a:pt x="6529" y="11487"/>
                  </a:cubicBezTo>
                  <a:cubicBezTo>
                    <a:pt x="7934" y="11487"/>
                    <a:pt x="9348" y="11081"/>
                    <a:pt x="10420" y="10209"/>
                  </a:cubicBezTo>
                  <a:cubicBezTo>
                    <a:pt x="11153" y="9608"/>
                    <a:pt x="11687" y="8778"/>
                    <a:pt x="11917" y="7871"/>
                  </a:cubicBezTo>
                  <a:cubicBezTo>
                    <a:pt x="12102" y="7162"/>
                    <a:pt x="11971" y="6375"/>
                    <a:pt x="12201" y="5676"/>
                  </a:cubicBezTo>
                  <a:cubicBezTo>
                    <a:pt x="12442" y="4955"/>
                    <a:pt x="13206" y="4660"/>
                    <a:pt x="13697" y="4125"/>
                  </a:cubicBezTo>
                  <a:cubicBezTo>
                    <a:pt x="14265" y="3514"/>
                    <a:pt x="14561" y="2662"/>
                    <a:pt x="14386" y="1853"/>
                  </a:cubicBezTo>
                  <a:cubicBezTo>
                    <a:pt x="14353" y="1722"/>
                    <a:pt x="14320" y="1591"/>
                    <a:pt x="14265" y="1471"/>
                  </a:cubicBezTo>
                  <a:cubicBezTo>
                    <a:pt x="13855" y="475"/>
                    <a:pt x="12900" y="1"/>
                    <a:pt x="1192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 rot="609176">
              <a:off x="2192594" y="4205446"/>
              <a:ext cx="3179198" cy="2508031"/>
            </a:xfrm>
            <a:custGeom>
              <a:rect b="b" l="l" r="r" t="t"/>
              <a:pathLst>
                <a:path extrusionOk="0" h="11487" w="14561">
                  <a:moveTo>
                    <a:pt x="11926" y="1"/>
                  </a:moveTo>
                  <a:cubicBezTo>
                    <a:pt x="10902" y="1"/>
                    <a:pt x="9858" y="524"/>
                    <a:pt x="9405" y="1514"/>
                  </a:cubicBezTo>
                  <a:cubicBezTo>
                    <a:pt x="9143" y="2104"/>
                    <a:pt x="9099" y="2803"/>
                    <a:pt x="8651" y="3284"/>
                  </a:cubicBezTo>
                  <a:cubicBezTo>
                    <a:pt x="8294" y="3674"/>
                    <a:pt x="7764" y="3828"/>
                    <a:pt x="7216" y="3828"/>
                  </a:cubicBezTo>
                  <a:cubicBezTo>
                    <a:pt x="6858" y="3828"/>
                    <a:pt x="6492" y="3763"/>
                    <a:pt x="6160" y="3655"/>
                  </a:cubicBezTo>
                  <a:cubicBezTo>
                    <a:pt x="5309" y="3382"/>
                    <a:pt x="4544" y="2902"/>
                    <a:pt x="3660" y="2738"/>
                  </a:cubicBezTo>
                  <a:cubicBezTo>
                    <a:pt x="3515" y="2711"/>
                    <a:pt x="3372" y="2698"/>
                    <a:pt x="3233" y="2698"/>
                  </a:cubicBezTo>
                  <a:cubicBezTo>
                    <a:pt x="1900" y="2698"/>
                    <a:pt x="835" y="3867"/>
                    <a:pt x="459" y="5053"/>
                  </a:cubicBezTo>
                  <a:cubicBezTo>
                    <a:pt x="0" y="6506"/>
                    <a:pt x="437" y="8133"/>
                    <a:pt x="1431" y="9303"/>
                  </a:cubicBezTo>
                  <a:cubicBezTo>
                    <a:pt x="2414" y="10471"/>
                    <a:pt x="3922" y="11181"/>
                    <a:pt x="5473" y="11410"/>
                  </a:cubicBezTo>
                  <a:cubicBezTo>
                    <a:pt x="5821" y="11461"/>
                    <a:pt x="6174" y="11487"/>
                    <a:pt x="6529" y="11487"/>
                  </a:cubicBezTo>
                  <a:cubicBezTo>
                    <a:pt x="7934" y="11487"/>
                    <a:pt x="9348" y="11081"/>
                    <a:pt x="10420" y="10209"/>
                  </a:cubicBezTo>
                  <a:cubicBezTo>
                    <a:pt x="11153" y="9608"/>
                    <a:pt x="11687" y="8778"/>
                    <a:pt x="11917" y="7871"/>
                  </a:cubicBezTo>
                  <a:cubicBezTo>
                    <a:pt x="12102" y="7162"/>
                    <a:pt x="11971" y="6375"/>
                    <a:pt x="12201" y="5676"/>
                  </a:cubicBezTo>
                  <a:cubicBezTo>
                    <a:pt x="12442" y="4955"/>
                    <a:pt x="13206" y="4660"/>
                    <a:pt x="13697" y="4125"/>
                  </a:cubicBezTo>
                  <a:cubicBezTo>
                    <a:pt x="14265" y="3514"/>
                    <a:pt x="14561" y="2662"/>
                    <a:pt x="14386" y="1853"/>
                  </a:cubicBezTo>
                  <a:cubicBezTo>
                    <a:pt x="14353" y="1722"/>
                    <a:pt x="14320" y="1591"/>
                    <a:pt x="14265" y="1471"/>
                  </a:cubicBezTo>
                  <a:cubicBezTo>
                    <a:pt x="13855" y="475"/>
                    <a:pt x="12900" y="1"/>
                    <a:pt x="1192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 rot="-3703223">
              <a:off x="7334713" y="2169007"/>
              <a:ext cx="3930571" cy="3100781"/>
            </a:xfrm>
            <a:custGeom>
              <a:rect b="b" l="l" r="r" t="t"/>
              <a:pathLst>
                <a:path extrusionOk="0" h="11487" w="14561">
                  <a:moveTo>
                    <a:pt x="11926" y="1"/>
                  </a:moveTo>
                  <a:cubicBezTo>
                    <a:pt x="10902" y="1"/>
                    <a:pt x="9858" y="524"/>
                    <a:pt x="9405" y="1514"/>
                  </a:cubicBezTo>
                  <a:cubicBezTo>
                    <a:pt x="9143" y="2104"/>
                    <a:pt x="9099" y="2803"/>
                    <a:pt x="8651" y="3284"/>
                  </a:cubicBezTo>
                  <a:cubicBezTo>
                    <a:pt x="8294" y="3674"/>
                    <a:pt x="7764" y="3828"/>
                    <a:pt x="7216" y="3828"/>
                  </a:cubicBezTo>
                  <a:cubicBezTo>
                    <a:pt x="6858" y="3828"/>
                    <a:pt x="6492" y="3763"/>
                    <a:pt x="6160" y="3655"/>
                  </a:cubicBezTo>
                  <a:cubicBezTo>
                    <a:pt x="5309" y="3382"/>
                    <a:pt x="4544" y="2902"/>
                    <a:pt x="3660" y="2738"/>
                  </a:cubicBezTo>
                  <a:cubicBezTo>
                    <a:pt x="3515" y="2711"/>
                    <a:pt x="3372" y="2698"/>
                    <a:pt x="3233" y="2698"/>
                  </a:cubicBezTo>
                  <a:cubicBezTo>
                    <a:pt x="1900" y="2698"/>
                    <a:pt x="835" y="3867"/>
                    <a:pt x="459" y="5053"/>
                  </a:cubicBezTo>
                  <a:cubicBezTo>
                    <a:pt x="0" y="6506"/>
                    <a:pt x="437" y="8133"/>
                    <a:pt x="1431" y="9303"/>
                  </a:cubicBezTo>
                  <a:cubicBezTo>
                    <a:pt x="2414" y="10471"/>
                    <a:pt x="3922" y="11181"/>
                    <a:pt x="5473" y="11410"/>
                  </a:cubicBezTo>
                  <a:cubicBezTo>
                    <a:pt x="5821" y="11461"/>
                    <a:pt x="6174" y="11487"/>
                    <a:pt x="6529" y="11487"/>
                  </a:cubicBezTo>
                  <a:cubicBezTo>
                    <a:pt x="7934" y="11487"/>
                    <a:pt x="9348" y="11081"/>
                    <a:pt x="10420" y="10209"/>
                  </a:cubicBezTo>
                  <a:cubicBezTo>
                    <a:pt x="11153" y="9608"/>
                    <a:pt x="11687" y="8778"/>
                    <a:pt x="11917" y="7871"/>
                  </a:cubicBezTo>
                  <a:cubicBezTo>
                    <a:pt x="12102" y="7162"/>
                    <a:pt x="11971" y="6375"/>
                    <a:pt x="12201" y="5676"/>
                  </a:cubicBezTo>
                  <a:cubicBezTo>
                    <a:pt x="12442" y="4955"/>
                    <a:pt x="13206" y="4660"/>
                    <a:pt x="13697" y="4125"/>
                  </a:cubicBezTo>
                  <a:cubicBezTo>
                    <a:pt x="14265" y="3514"/>
                    <a:pt x="14561" y="2662"/>
                    <a:pt x="14386" y="1853"/>
                  </a:cubicBezTo>
                  <a:cubicBezTo>
                    <a:pt x="14353" y="1722"/>
                    <a:pt x="14320" y="1591"/>
                    <a:pt x="14265" y="1471"/>
                  </a:cubicBezTo>
                  <a:cubicBezTo>
                    <a:pt x="13855" y="475"/>
                    <a:pt x="12900" y="1"/>
                    <a:pt x="1192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 flipH="1" rot="8100000">
              <a:off x="7740786" y="1274927"/>
              <a:ext cx="826200" cy="651066"/>
            </a:xfrm>
            <a:custGeom>
              <a:rect b="b" l="l" r="r" t="t"/>
              <a:pathLst>
                <a:path extrusionOk="0" h="5390" w="5736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 flipH="1" rot="8100000">
              <a:off x="-1019183" y="3334708"/>
              <a:ext cx="1912144" cy="1506819"/>
            </a:xfrm>
            <a:custGeom>
              <a:rect b="b" l="l" r="r" t="t"/>
              <a:pathLst>
                <a:path extrusionOk="0" h="5390" w="5736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sp>
        <p:nvSpPr>
          <p:cNvPr id="233" name="Google Shape;23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4" name="Google Shape;234;p27"/>
          <p:cNvSpPr txBox="1"/>
          <p:nvPr>
            <p:ph idx="2" type="title"/>
          </p:nvPr>
        </p:nvSpPr>
        <p:spPr>
          <a:xfrm>
            <a:off x="1623193" y="2876450"/>
            <a:ext cx="2037600" cy="44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idx="3" type="title"/>
          </p:nvPr>
        </p:nvSpPr>
        <p:spPr>
          <a:xfrm>
            <a:off x="5481941" y="1623425"/>
            <a:ext cx="2037600" cy="44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6" name="Google Shape;236;p27"/>
          <p:cNvSpPr txBox="1"/>
          <p:nvPr>
            <p:ph idx="1" type="subTitle"/>
          </p:nvPr>
        </p:nvSpPr>
        <p:spPr>
          <a:xfrm>
            <a:off x="5481942" y="2053425"/>
            <a:ext cx="2037600" cy="8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7" name="Google Shape;237;p27"/>
          <p:cNvSpPr txBox="1"/>
          <p:nvPr>
            <p:ph idx="4" type="subTitle"/>
          </p:nvPr>
        </p:nvSpPr>
        <p:spPr>
          <a:xfrm>
            <a:off x="1623180" y="3306450"/>
            <a:ext cx="2037600" cy="8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8"/>
          <p:cNvGrpSpPr/>
          <p:nvPr/>
        </p:nvGrpSpPr>
        <p:grpSpPr>
          <a:xfrm>
            <a:off x="-797300" y="-466700"/>
            <a:ext cx="10637052" cy="6514450"/>
            <a:chOff x="-797300" y="-466700"/>
            <a:chExt cx="10637052" cy="6514450"/>
          </a:xfrm>
        </p:grpSpPr>
        <p:sp>
          <p:nvSpPr>
            <p:cNvPr id="240" name="Google Shape;240;p28"/>
            <p:cNvSpPr/>
            <p:nvPr/>
          </p:nvSpPr>
          <p:spPr>
            <a:xfrm>
              <a:off x="-797300" y="-466700"/>
              <a:ext cx="2596600" cy="2459075"/>
            </a:xfrm>
            <a:custGeom>
              <a:rect b="b" l="l" r="r" t="t"/>
              <a:pathLst>
                <a:path extrusionOk="0" h="98363" w="103864">
                  <a:moveTo>
                    <a:pt x="0" y="86341"/>
                  </a:moveTo>
                  <a:cubicBezTo>
                    <a:pt x="6010" y="101361"/>
                    <a:pt x="34765" y="100757"/>
                    <a:pt x="48227" y="91785"/>
                  </a:cubicBezTo>
                  <a:cubicBezTo>
                    <a:pt x="60727" y="83453"/>
                    <a:pt x="53939" y="60404"/>
                    <a:pt x="64561" y="49782"/>
                  </a:cubicBezTo>
                  <a:cubicBezTo>
                    <a:pt x="73774" y="40569"/>
                    <a:pt x="88796" y="38771"/>
                    <a:pt x="98009" y="29558"/>
                  </a:cubicBezTo>
                  <a:cubicBezTo>
                    <a:pt x="105093" y="22474"/>
                    <a:pt x="103454" y="10018"/>
                    <a:pt x="103454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1" name="Google Shape;241;p28"/>
            <p:cNvSpPr/>
            <p:nvPr/>
          </p:nvSpPr>
          <p:spPr>
            <a:xfrm>
              <a:off x="8098402" y="1264000"/>
              <a:ext cx="1741350" cy="4783750"/>
            </a:xfrm>
            <a:custGeom>
              <a:rect b="b" l="l" r="r" t="t"/>
              <a:pathLst>
                <a:path extrusionOk="0" h="191350" w="69654">
                  <a:moveTo>
                    <a:pt x="69654" y="0"/>
                  </a:moveTo>
                  <a:cubicBezTo>
                    <a:pt x="45876" y="0"/>
                    <a:pt x="14170" y="10890"/>
                    <a:pt x="6648" y="33447"/>
                  </a:cubicBezTo>
                  <a:cubicBezTo>
                    <a:pt x="-355" y="54446"/>
                    <a:pt x="27575" y="76533"/>
                    <a:pt x="22205" y="98008"/>
                  </a:cubicBezTo>
                  <a:cubicBezTo>
                    <a:pt x="19424" y="109127"/>
                    <a:pt x="3983" y="114114"/>
                    <a:pt x="1203" y="125233"/>
                  </a:cubicBezTo>
                  <a:cubicBezTo>
                    <a:pt x="-1075" y="134344"/>
                    <a:pt x="2771" y="143971"/>
                    <a:pt x="4315" y="153235"/>
                  </a:cubicBezTo>
                  <a:cubicBezTo>
                    <a:pt x="5775" y="161991"/>
                    <a:pt x="-2767" y="171743"/>
                    <a:pt x="1203" y="179682"/>
                  </a:cubicBezTo>
                  <a:cubicBezTo>
                    <a:pt x="4291" y="185857"/>
                    <a:pt x="11766" y="189167"/>
                    <a:pt x="18316" y="19135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2" name="Google Shape;242;p28"/>
            <p:cNvSpPr/>
            <p:nvPr/>
          </p:nvSpPr>
          <p:spPr>
            <a:xfrm>
              <a:off x="-155575" y="4030069"/>
              <a:ext cx="3111375" cy="1434275"/>
            </a:xfrm>
            <a:custGeom>
              <a:rect b="b" l="l" r="r" t="t"/>
              <a:pathLst>
                <a:path extrusionOk="0" h="57371" w="124455">
                  <a:moveTo>
                    <a:pt x="0" y="1367"/>
                  </a:moveTo>
                  <a:cubicBezTo>
                    <a:pt x="11620" y="-958"/>
                    <a:pt x="26623" y="-791"/>
                    <a:pt x="35003" y="7589"/>
                  </a:cubicBezTo>
                  <a:cubicBezTo>
                    <a:pt x="43698" y="16284"/>
                    <a:pt x="47965" y="31831"/>
                    <a:pt x="59894" y="34814"/>
                  </a:cubicBezTo>
                  <a:cubicBezTo>
                    <a:pt x="74234" y="38400"/>
                    <a:pt x="89891" y="30450"/>
                    <a:pt x="104231" y="34036"/>
                  </a:cubicBezTo>
                  <a:cubicBezTo>
                    <a:pt x="110289" y="35551"/>
                    <a:pt x="114486" y="41486"/>
                    <a:pt x="118233" y="46482"/>
                  </a:cubicBezTo>
                  <a:cubicBezTo>
                    <a:pt x="120741" y="49826"/>
                    <a:pt x="124455" y="53191"/>
                    <a:pt x="124455" y="57371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43" name="Google Shape;243;p28"/>
          <p:cNvSpPr txBox="1"/>
          <p:nvPr>
            <p:ph type="title"/>
          </p:nvPr>
        </p:nvSpPr>
        <p:spPr>
          <a:xfrm>
            <a:off x="720075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4" name="Google Shape;244;p28"/>
          <p:cNvSpPr txBox="1"/>
          <p:nvPr>
            <p:ph idx="2" type="title"/>
          </p:nvPr>
        </p:nvSpPr>
        <p:spPr>
          <a:xfrm>
            <a:off x="937775" y="3249925"/>
            <a:ext cx="21753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937700" y="3614926"/>
            <a:ext cx="21753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8"/>
          <p:cNvSpPr txBox="1"/>
          <p:nvPr>
            <p:ph idx="3" type="title"/>
          </p:nvPr>
        </p:nvSpPr>
        <p:spPr>
          <a:xfrm>
            <a:off x="3484496" y="3249925"/>
            <a:ext cx="21753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7" name="Google Shape;247;p28"/>
          <p:cNvSpPr txBox="1"/>
          <p:nvPr>
            <p:ph idx="4" type="subTitle"/>
          </p:nvPr>
        </p:nvSpPr>
        <p:spPr>
          <a:xfrm>
            <a:off x="3484422" y="3614926"/>
            <a:ext cx="21753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8"/>
          <p:cNvSpPr txBox="1"/>
          <p:nvPr>
            <p:ph idx="5" type="title"/>
          </p:nvPr>
        </p:nvSpPr>
        <p:spPr>
          <a:xfrm>
            <a:off x="6031224" y="3249925"/>
            <a:ext cx="21753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9" name="Google Shape;249;p28"/>
          <p:cNvSpPr txBox="1"/>
          <p:nvPr>
            <p:ph idx="6" type="subTitle"/>
          </p:nvPr>
        </p:nvSpPr>
        <p:spPr>
          <a:xfrm>
            <a:off x="6031150" y="3614926"/>
            <a:ext cx="21753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8"/>
          <p:cNvSpPr/>
          <p:nvPr/>
        </p:nvSpPr>
        <p:spPr>
          <a:xfrm flipH="1" rot="8100000">
            <a:off x="7643215" y="-358449"/>
            <a:ext cx="1696752" cy="133706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1" name="Google Shape;251;p28"/>
          <p:cNvSpPr/>
          <p:nvPr/>
        </p:nvSpPr>
        <p:spPr>
          <a:xfrm flipH="1" rot="8100000">
            <a:off x="421080" y="3073355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9"/>
          <p:cNvGrpSpPr/>
          <p:nvPr/>
        </p:nvGrpSpPr>
        <p:grpSpPr>
          <a:xfrm>
            <a:off x="-1847706" y="-1526133"/>
            <a:ext cx="12898098" cy="8049435"/>
            <a:chOff x="-1847706" y="-1526133"/>
            <a:chExt cx="12898098" cy="8049435"/>
          </a:xfrm>
        </p:grpSpPr>
        <p:sp>
          <p:nvSpPr>
            <p:cNvPr id="254" name="Google Shape;254;p29"/>
            <p:cNvSpPr/>
            <p:nvPr/>
          </p:nvSpPr>
          <p:spPr>
            <a:xfrm>
              <a:off x="-1847706" y="-1526133"/>
              <a:ext cx="4294790" cy="4164562"/>
            </a:xfrm>
            <a:custGeom>
              <a:rect b="b" l="l" r="r" t="t"/>
              <a:pathLst>
                <a:path extrusionOk="0" h="10423" w="10749">
                  <a:moveTo>
                    <a:pt x="5330" y="0"/>
                  </a:moveTo>
                  <a:cubicBezTo>
                    <a:pt x="4422" y="0"/>
                    <a:pt x="3521" y="220"/>
                    <a:pt x="2732" y="701"/>
                  </a:cubicBezTo>
                  <a:cubicBezTo>
                    <a:pt x="2088" y="1094"/>
                    <a:pt x="1530" y="1630"/>
                    <a:pt x="1105" y="2241"/>
                  </a:cubicBezTo>
                  <a:cubicBezTo>
                    <a:pt x="1071" y="2263"/>
                    <a:pt x="1039" y="2307"/>
                    <a:pt x="1006" y="2351"/>
                  </a:cubicBezTo>
                  <a:lnTo>
                    <a:pt x="875" y="2613"/>
                  </a:lnTo>
                  <a:cubicBezTo>
                    <a:pt x="515" y="3213"/>
                    <a:pt x="274" y="3880"/>
                    <a:pt x="154" y="4568"/>
                  </a:cubicBezTo>
                  <a:cubicBezTo>
                    <a:pt x="1" y="5441"/>
                    <a:pt x="23" y="6337"/>
                    <a:pt x="209" y="7211"/>
                  </a:cubicBezTo>
                  <a:cubicBezTo>
                    <a:pt x="372" y="8041"/>
                    <a:pt x="678" y="8871"/>
                    <a:pt x="1236" y="9516"/>
                  </a:cubicBezTo>
                  <a:cubicBezTo>
                    <a:pt x="1704" y="10061"/>
                    <a:pt x="2383" y="10423"/>
                    <a:pt x="3102" y="10423"/>
                  </a:cubicBezTo>
                  <a:cubicBezTo>
                    <a:pt x="3204" y="10423"/>
                    <a:pt x="3306" y="10415"/>
                    <a:pt x="3409" y="10400"/>
                  </a:cubicBezTo>
                  <a:cubicBezTo>
                    <a:pt x="3496" y="10390"/>
                    <a:pt x="3573" y="10379"/>
                    <a:pt x="3649" y="10357"/>
                  </a:cubicBezTo>
                  <a:cubicBezTo>
                    <a:pt x="4338" y="10204"/>
                    <a:pt x="4862" y="9723"/>
                    <a:pt x="5233" y="9145"/>
                  </a:cubicBezTo>
                  <a:cubicBezTo>
                    <a:pt x="5539" y="8708"/>
                    <a:pt x="5736" y="8227"/>
                    <a:pt x="5899" y="7725"/>
                  </a:cubicBezTo>
                  <a:cubicBezTo>
                    <a:pt x="6008" y="7473"/>
                    <a:pt x="6107" y="7222"/>
                    <a:pt x="6227" y="6982"/>
                  </a:cubicBezTo>
                  <a:cubicBezTo>
                    <a:pt x="6413" y="6621"/>
                    <a:pt x="6631" y="6283"/>
                    <a:pt x="6937" y="6009"/>
                  </a:cubicBezTo>
                  <a:cubicBezTo>
                    <a:pt x="7254" y="5725"/>
                    <a:pt x="7636" y="5540"/>
                    <a:pt x="8008" y="5344"/>
                  </a:cubicBezTo>
                  <a:cubicBezTo>
                    <a:pt x="8750" y="4972"/>
                    <a:pt x="9559" y="4557"/>
                    <a:pt x="9941" y="3771"/>
                  </a:cubicBezTo>
                  <a:cubicBezTo>
                    <a:pt x="10749" y="2055"/>
                    <a:pt x="8739" y="865"/>
                    <a:pt x="7396" y="373"/>
                  </a:cubicBezTo>
                  <a:cubicBezTo>
                    <a:pt x="6735" y="131"/>
                    <a:pt x="6030" y="0"/>
                    <a:pt x="5330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-3599967">
              <a:off x="7284842" y="4032796"/>
              <a:ext cx="2286722" cy="1959842"/>
            </a:xfrm>
            <a:custGeom>
              <a:rect b="b" l="l" r="r" t="t"/>
              <a:pathLst>
                <a:path extrusionOk="0" h="12273" w="14320">
                  <a:moveTo>
                    <a:pt x="4972" y="1"/>
                  </a:moveTo>
                  <a:cubicBezTo>
                    <a:pt x="4932" y="1"/>
                    <a:pt x="4891" y="2"/>
                    <a:pt x="4850" y="3"/>
                  </a:cubicBezTo>
                  <a:cubicBezTo>
                    <a:pt x="4501" y="15"/>
                    <a:pt x="3955" y="113"/>
                    <a:pt x="3561" y="266"/>
                  </a:cubicBezTo>
                  <a:cubicBezTo>
                    <a:pt x="700" y="1423"/>
                    <a:pt x="1" y="9179"/>
                    <a:pt x="3911" y="11166"/>
                  </a:cubicBezTo>
                  <a:cubicBezTo>
                    <a:pt x="5379" y="11917"/>
                    <a:pt x="7030" y="12272"/>
                    <a:pt x="8557" y="12272"/>
                  </a:cubicBezTo>
                  <a:cubicBezTo>
                    <a:pt x="11096" y="12272"/>
                    <a:pt x="13295" y="11291"/>
                    <a:pt x="13752" y="9518"/>
                  </a:cubicBezTo>
                  <a:cubicBezTo>
                    <a:pt x="14320" y="7333"/>
                    <a:pt x="12190" y="5411"/>
                    <a:pt x="10290" y="4656"/>
                  </a:cubicBezTo>
                  <a:cubicBezTo>
                    <a:pt x="9067" y="4165"/>
                    <a:pt x="8302" y="2887"/>
                    <a:pt x="7909" y="2025"/>
                  </a:cubicBezTo>
                  <a:cubicBezTo>
                    <a:pt x="7368" y="848"/>
                    <a:pt x="6283" y="1"/>
                    <a:pt x="4972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2825378" y="4610406"/>
              <a:ext cx="2249837" cy="1912897"/>
            </a:xfrm>
            <a:custGeom>
              <a:rect b="b" l="l" r="r" t="t"/>
              <a:pathLst>
                <a:path extrusionOk="0" h="11979" w="14089">
                  <a:moveTo>
                    <a:pt x="4285" y="0"/>
                  </a:moveTo>
                  <a:cubicBezTo>
                    <a:pt x="2217" y="0"/>
                    <a:pt x="1" y="1339"/>
                    <a:pt x="8" y="4986"/>
                  </a:cubicBezTo>
                  <a:cubicBezTo>
                    <a:pt x="19" y="11168"/>
                    <a:pt x="6059" y="11911"/>
                    <a:pt x="6059" y="11911"/>
                  </a:cubicBezTo>
                  <a:cubicBezTo>
                    <a:pt x="6402" y="11957"/>
                    <a:pt x="6742" y="11979"/>
                    <a:pt x="7075" y="11979"/>
                  </a:cubicBezTo>
                  <a:cubicBezTo>
                    <a:pt x="10960" y="11979"/>
                    <a:pt x="14088" y="8957"/>
                    <a:pt x="13585" y="4833"/>
                  </a:cubicBezTo>
                  <a:cubicBezTo>
                    <a:pt x="13039" y="355"/>
                    <a:pt x="8986" y="2692"/>
                    <a:pt x="7075" y="966"/>
                  </a:cubicBezTo>
                  <a:cubicBezTo>
                    <a:pt x="6414" y="369"/>
                    <a:pt x="5370" y="0"/>
                    <a:pt x="428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rot="-4499998">
              <a:off x="7643949" y="230356"/>
              <a:ext cx="3371335" cy="2659606"/>
            </a:xfrm>
            <a:custGeom>
              <a:rect b="b" l="l" r="r" t="t"/>
              <a:pathLst>
                <a:path extrusionOk="0" h="11487" w="14561">
                  <a:moveTo>
                    <a:pt x="11926" y="1"/>
                  </a:moveTo>
                  <a:cubicBezTo>
                    <a:pt x="10902" y="1"/>
                    <a:pt x="9858" y="524"/>
                    <a:pt x="9405" y="1514"/>
                  </a:cubicBezTo>
                  <a:cubicBezTo>
                    <a:pt x="9143" y="2104"/>
                    <a:pt x="9099" y="2803"/>
                    <a:pt x="8651" y="3284"/>
                  </a:cubicBezTo>
                  <a:cubicBezTo>
                    <a:pt x="8294" y="3674"/>
                    <a:pt x="7764" y="3828"/>
                    <a:pt x="7216" y="3828"/>
                  </a:cubicBezTo>
                  <a:cubicBezTo>
                    <a:pt x="6858" y="3828"/>
                    <a:pt x="6492" y="3763"/>
                    <a:pt x="6160" y="3655"/>
                  </a:cubicBezTo>
                  <a:cubicBezTo>
                    <a:pt x="5309" y="3382"/>
                    <a:pt x="4544" y="2902"/>
                    <a:pt x="3660" y="2738"/>
                  </a:cubicBezTo>
                  <a:cubicBezTo>
                    <a:pt x="3515" y="2711"/>
                    <a:pt x="3372" y="2698"/>
                    <a:pt x="3233" y="2698"/>
                  </a:cubicBezTo>
                  <a:cubicBezTo>
                    <a:pt x="1900" y="2698"/>
                    <a:pt x="835" y="3867"/>
                    <a:pt x="459" y="5053"/>
                  </a:cubicBezTo>
                  <a:cubicBezTo>
                    <a:pt x="0" y="6506"/>
                    <a:pt x="437" y="8133"/>
                    <a:pt x="1431" y="9303"/>
                  </a:cubicBezTo>
                  <a:cubicBezTo>
                    <a:pt x="2414" y="10471"/>
                    <a:pt x="3922" y="11181"/>
                    <a:pt x="5473" y="11410"/>
                  </a:cubicBezTo>
                  <a:cubicBezTo>
                    <a:pt x="5821" y="11461"/>
                    <a:pt x="6174" y="11487"/>
                    <a:pt x="6529" y="11487"/>
                  </a:cubicBezTo>
                  <a:cubicBezTo>
                    <a:pt x="7934" y="11487"/>
                    <a:pt x="9348" y="11081"/>
                    <a:pt x="10420" y="10209"/>
                  </a:cubicBezTo>
                  <a:cubicBezTo>
                    <a:pt x="11153" y="9608"/>
                    <a:pt x="11687" y="8778"/>
                    <a:pt x="11917" y="7871"/>
                  </a:cubicBezTo>
                  <a:cubicBezTo>
                    <a:pt x="12102" y="7162"/>
                    <a:pt x="11971" y="6375"/>
                    <a:pt x="12201" y="5676"/>
                  </a:cubicBezTo>
                  <a:cubicBezTo>
                    <a:pt x="12442" y="4955"/>
                    <a:pt x="13206" y="4660"/>
                    <a:pt x="13697" y="4125"/>
                  </a:cubicBezTo>
                  <a:cubicBezTo>
                    <a:pt x="14265" y="3514"/>
                    <a:pt x="14561" y="2662"/>
                    <a:pt x="14386" y="1853"/>
                  </a:cubicBezTo>
                  <a:cubicBezTo>
                    <a:pt x="14353" y="1722"/>
                    <a:pt x="14320" y="1591"/>
                    <a:pt x="14265" y="1471"/>
                  </a:cubicBezTo>
                  <a:cubicBezTo>
                    <a:pt x="13855" y="475"/>
                    <a:pt x="12900" y="1"/>
                    <a:pt x="1192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-283701" y="4228622"/>
              <a:ext cx="1993858" cy="1905551"/>
            </a:xfrm>
            <a:custGeom>
              <a:rect b="b" l="l" r="r" t="t"/>
              <a:pathLst>
                <a:path extrusionOk="0" h="11933" w="12486">
                  <a:moveTo>
                    <a:pt x="1781" y="0"/>
                  </a:moveTo>
                  <a:cubicBezTo>
                    <a:pt x="1547" y="0"/>
                    <a:pt x="1285" y="146"/>
                    <a:pt x="983" y="509"/>
                  </a:cubicBezTo>
                  <a:cubicBezTo>
                    <a:pt x="306" y="1317"/>
                    <a:pt x="99" y="2694"/>
                    <a:pt x="66" y="3796"/>
                  </a:cubicBezTo>
                  <a:cubicBezTo>
                    <a:pt x="0" y="6833"/>
                    <a:pt x="1835" y="9728"/>
                    <a:pt x="4282" y="11071"/>
                  </a:cubicBezTo>
                  <a:cubicBezTo>
                    <a:pt x="5280" y="11618"/>
                    <a:pt x="6397" y="11932"/>
                    <a:pt x="7477" y="11932"/>
                  </a:cubicBezTo>
                  <a:cubicBezTo>
                    <a:pt x="8987" y="11932"/>
                    <a:pt x="10424" y="11317"/>
                    <a:pt x="11360" y="9859"/>
                  </a:cubicBezTo>
                  <a:cubicBezTo>
                    <a:pt x="11939" y="8952"/>
                    <a:pt x="12486" y="7893"/>
                    <a:pt x="12311" y="6735"/>
                  </a:cubicBezTo>
                  <a:cubicBezTo>
                    <a:pt x="11896" y="4048"/>
                    <a:pt x="9001" y="2890"/>
                    <a:pt x="6915" y="2879"/>
                  </a:cubicBezTo>
                  <a:cubicBezTo>
                    <a:pt x="6678" y="2879"/>
                    <a:pt x="6424" y="2885"/>
                    <a:pt x="6163" y="2885"/>
                  </a:cubicBezTo>
                  <a:cubicBezTo>
                    <a:pt x="5086" y="2885"/>
                    <a:pt x="3884" y="2779"/>
                    <a:pt x="3233" y="1689"/>
                  </a:cubicBezTo>
                  <a:cubicBezTo>
                    <a:pt x="2801" y="972"/>
                    <a:pt x="2385" y="0"/>
                    <a:pt x="1781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8249290" y="1017727"/>
              <a:ext cx="357825" cy="304237"/>
            </a:xfrm>
            <a:custGeom>
              <a:rect b="b" l="l" r="r" t="t"/>
              <a:pathLst>
                <a:path extrusionOk="0" h="11979" w="14089">
                  <a:moveTo>
                    <a:pt x="4285" y="0"/>
                  </a:moveTo>
                  <a:cubicBezTo>
                    <a:pt x="2217" y="0"/>
                    <a:pt x="1" y="1339"/>
                    <a:pt x="8" y="4986"/>
                  </a:cubicBezTo>
                  <a:cubicBezTo>
                    <a:pt x="19" y="11168"/>
                    <a:pt x="6059" y="11911"/>
                    <a:pt x="6059" y="11911"/>
                  </a:cubicBezTo>
                  <a:cubicBezTo>
                    <a:pt x="6402" y="11957"/>
                    <a:pt x="6742" y="11979"/>
                    <a:pt x="7075" y="11979"/>
                  </a:cubicBezTo>
                  <a:cubicBezTo>
                    <a:pt x="10960" y="11979"/>
                    <a:pt x="14088" y="8957"/>
                    <a:pt x="13585" y="4833"/>
                  </a:cubicBezTo>
                  <a:cubicBezTo>
                    <a:pt x="13039" y="355"/>
                    <a:pt x="8986" y="2692"/>
                    <a:pt x="7075" y="966"/>
                  </a:cubicBezTo>
                  <a:cubicBezTo>
                    <a:pt x="6414" y="369"/>
                    <a:pt x="5370" y="0"/>
                    <a:pt x="428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 rot="-9000011">
              <a:off x="637810" y="1784103"/>
              <a:ext cx="347578" cy="295549"/>
            </a:xfrm>
            <a:custGeom>
              <a:rect b="b" l="l" r="r" t="t"/>
              <a:pathLst>
                <a:path extrusionOk="0" h="11979" w="14089">
                  <a:moveTo>
                    <a:pt x="4285" y="0"/>
                  </a:moveTo>
                  <a:cubicBezTo>
                    <a:pt x="2217" y="0"/>
                    <a:pt x="1" y="1339"/>
                    <a:pt x="8" y="4986"/>
                  </a:cubicBezTo>
                  <a:cubicBezTo>
                    <a:pt x="19" y="11168"/>
                    <a:pt x="6059" y="11911"/>
                    <a:pt x="6059" y="11911"/>
                  </a:cubicBezTo>
                  <a:cubicBezTo>
                    <a:pt x="6402" y="11957"/>
                    <a:pt x="6742" y="11979"/>
                    <a:pt x="7075" y="11979"/>
                  </a:cubicBezTo>
                  <a:cubicBezTo>
                    <a:pt x="10960" y="11979"/>
                    <a:pt x="14088" y="8957"/>
                    <a:pt x="13585" y="4833"/>
                  </a:cubicBezTo>
                  <a:cubicBezTo>
                    <a:pt x="13039" y="355"/>
                    <a:pt x="8986" y="2692"/>
                    <a:pt x="7075" y="966"/>
                  </a:cubicBezTo>
                  <a:cubicBezTo>
                    <a:pt x="6414" y="369"/>
                    <a:pt x="5370" y="0"/>
                    <a:pt x="428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29"/>
          <p:cNvSpPr txBox="1"/>
          <p:nvPr>
            <p:ph type="title"/>
          </p:nvPr>
        </p:nvSpPr>
        <p:spPr>
          <a:xfrm>
            <a:off x="720075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2" name="Google Shape;262;p29"/>
          <p:cNvSpPr txBox="1"/>
          <p:nvPr>
            <p:ph idx="2" type="title"/>
          </p:nvPr>
        </p:nvSpPr>
        <p:spPr>
          <a:xfrm>
            <a:off x="976475" y="3249925"/>
            <a:ext cx="23970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3" name="Google Shape;263;p29"/>
          <p:cNvSpPr txBox="1"/>
          <p:nvPr>
            <p:ph idx="1" type="subTitle"/>
          </p:nvPr>
        </p:nvSpPr>
        <p:spPr>
          <a:xfrm>
            <a:off x="976400" y="3614925"/>
            <a:ext cx="23970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9"/>
          <p:cNvSpPr txBox="1"/>
          <p:nvPr>
            <p:ph idx="3" type="title"/>
          </p:nvPr>
        </p:nvSpPr>
        <p:spPr>
          <a:xfrm>
            <a:off x="3373538" y="1954550"/>
            <a:ext cx="23970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5" name="Google Shape;265;p29"/>
          <p:cNvSpPr txBox="1"/>
          <p:nvPr>
            <p:ph idx="4" type="subTitle"/>
          </p:nvPr>
        </p:nvSpPr>
        <p:spPr>
          <a:xfrm>
            <a:off x="3373463" y="2319550"/>
            <a:ext cx="23970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9"/>
          <p:cNvSpPr txBox="1"/>
          <p:nvPr>
            <p:ph idx="5" type="title"/>
          </p:nvPr>
        </p:nvSpPr>
        <p:spPr>
          <a:xfrm>
            <a:off x="5770625" y="3249925"/>
            <a:ext cx="23970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7" name="Google Shape;267;p29"/>
          <p:cNvSpPr txBox="1"/>
          <p:nvPr>
            <p:ph idx="6" type="subTitle"/>
          </p:nvPr>
        </p:nvSpPr>
        <p:spPr>
          <a:xfrm>
            <a:off x="5770550" y="3614925"/>
            <a:ext cx="23970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-272250" y="-106950"/>
            <a:ext cx="9596675" cy="5668553"/>
            <a:chOff x="-272250" y="-106950"/>
            <a:chExt cx="9596675" cy="5668553"/>
          </a:xfrm>
        </p:grpSpPr>
        <p:sp>
          <p:nvSpPr>
            <p:cNvPr id="270" name="Google Shape;270;p30"/>
            <p:cNvSpPr/>
            <p:nvPr/>
          </p:nvSpPr>
          <p:spPr>
            <a:xfrm>
              <a:off x="-204175" y="-106950"/>
              <a:ext cx="1993225" cy="1613775"/>
            </a:xfrm>
            <a:custGeom>
              <a:rect b="b" l="l" r="r" t="t"/>
              <a:pathLst>
                <a:path extrusionOk="0" h="64551" w="79729">
                  <a:moveTo>
                    <a:pt x="0" y="58727"/>
                  </a:moveTo>
                  <a:cubicBezTo>
                    <a:pt x="10837" y="67401"/>
                    <a:pt x="30774" y="65842"/>
                    <a:pt x="41614" y="57171"/>
                  </a:cubicBezTo>
                  <a:cubicBezTo>
                    <a:pt x="50920" y="49727"/>
                    <a:pt x="47785" y="33421"/>
                    <a:pt x="55227" y="24113"/>
                  </a:cubicBezTo>
                  <a:cubicBezTo>
                    <a:pt x="58666" y="19811"/>
                    <a:pt x="65079" y="19186"/>
                    <a:pt x="70006" y="16724"/>
                  </a:cubicBezTo>
                  <a:cubicBezTo>
                    <a:pt x="75774" y="13841"/>
                    <a:pt x="79729" y="6448"/>
                    <a:pt x="79729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1" name="Google Shape;271;p30"/>
            <p:cNvSpPr/>
            <p:nvPr/>
          </p:nvSpPr>
          <p:spPr>
            <a:xfrm>
              <a:off x="7875675" y="-87500"/>
              <a:ext cx="1448750" cy="3811425"/>
            </a:xfrm>
            <a:custGeom>
              <a:rect b="b" l="l" r="r" t="t"/>
              <a:pathLst>
                <a:path extrusionOk="0" h="152457" w="57950">
                  <a:moveTo>
                    <a:pt x="0" y="0"/>
                  </a:moveTo>
                  <a:cubicBezTo>
                    <a:pt x="0" y="12052"/>
                    <a:pt x="1187" y="25059"/>
                    <a:pt x="7390" y="35392"/>
                  </a:cubicBezTo>
                  <a:cubicBezTo>
                    <a:pt x="16291" y="50220"/>
                    <a:pt x="36055" y="59557"/>
                    <a:pt x="38892" y="76617"/>
                  </a:cubicBezTo>
                  <a:cubicBezTo>
                    <a:pt x="40191" y="84428"/>
                    <a:pt x="41361" y="92532"/>
                    <a:pt x="40059" y="100342"/>
                  </a:cubicBezTo>
                  <a:cubicBezTo>
                    <a:pt x="38632" y="108898"/>
                    <a:pt x="34705" y="117404"/>
                    <a:pt x="35781" y="126011"/>
                  </a:cubicBezTo>
                  <a:cubicBezTo>
                    <a:pt x="37208" y="137425"/>
                    <a:pt x="46447" y="152457"/>
                    <a:pt x="57950" y="152457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2" name="Google Shape;272;p30"/>
            <p:cNvSpPr/>
            <p:nvPr/>
          </p:nvSpPr>
          <p:spPr>
            <a:xfrm>
              <a:off x="-272250" y="4513128"/>
              <a:ext cx="8245150" cy="1048475"/>
            </a:xfrm>
            <a:custGeom>
              <a:rect b="b" l="l" r="r" t="t"/>
              <a:pathLst>
                <a:path extrusionOk="0" h="41939" w="329806">
                  <a:moveTo>
                    <a:pt x="0" y="27937"/>
                  </a:moveTo>
                  <a:cubicBezTo>
                    <a:pt x="19582" y="3466"/>
                    <a:pt x="59252" y="-3273"/>
                    <a:pt x="90230" y="1491"/>
                  </a:cubicBezTo>
                  <a:cubicBezTo>
                    <a:pt x="102711" y="3410"/>
                    <a:pt x="114405" y="8961"/>
                    <a:pt x="126011" y="13936"/>
                  </a:cubicBezTo>
                  <a:cubicBezTo>
                    <a:pt x="139228" y="19602"/>
                    <a:pt x="150611" y="31017"/>
                    <a:pt x="164903" y="32605"/>
                  </a:cubicBezTo>
                  <a:cubicBezTo>
                    <a:pt x="182434" y="34553"/>
                    <a:pt x="201420" y="37601"/>
                    <a:pt x="217797" y="31049"/>
                  </a:cubicBezTo>
                  <a:cubicBezTo>
                    <a:pt x="234161" y="24502"/>
                    <a:pt x="247756" y="9900"/>
                    <a:pt x="265245" y="7713"/>
                  </a:cubicBezTo>
                  <a:cubicBezTo>
                    <a:pt x="280789" y="5770"/>
                    <a:pt x="298906" y="8040"/>
                    <a:pt x="311138" y="17825"/>
                  </a:cubicBezTo>
                  <a:cubicBezTo>
                    <a:pt x="319076" y="24175"/>
                    <a:pt x="322623" y="34747"/>
                    <a:pt x="329806" y="41939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3" name="Google Shape;273;p30"/>
            <p:cNvSpPr/>
            <p:nvPr/>
          </p:nvSpPr>
          <p:spPr>
            <a:xfrm rot="10800000">
              <a:off x="4635985" y="4398125"/>
              <a:ext cx="472550" cy="275825"/>
            </a:xfrm>
            <a:custGeom>
              <a:rect b="b" l="l" r="r" t="t"/>
              <a:pathLst>
                <a:path extrusionOk="0" h="11033" w="18902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4" name="Google Shape;274;p30"/>
            <p:cNvSpPr/>
            <p:nvPr/>
          </p:nvSpPr>
          <p:spPr>
            <a:xfrm flipH="1" rot="-10186694">
              <a:off x="5434248" y="1340179"/>
              <a:ext cx="484279" cy="402362"/>
            </a:xfrm>
            <a:custGeom>
              <a:rect b="b" l="l" r="r" t="t"/>
              <a:pathLst>
                <a:path extrusionOk="0" h="4676" w="5628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6" name="Google Shape;276;p30"/>
          <p:cNvSpPr txBox="1"/>
          <p:nvPr>
            <p:ph idx="2" type="title"/>
          </p:nvPr>
        </p:nvSpPr>
        <p:spPr>
          <a:xfrm>
            <a:off x="713225" y="16560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" name="Google Shape;277;p30"/>
          <p:cNvSpPr txBox="1"/>
          <p:nvPr>
            <p:ph idx="1" type="subTitle"/>
          </p:nvPr>
        </p:nvSpPr>
        <p:spPr>
          <a:xfrm>
            <a:off x="713225" y="19668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0"/>
          <p:cNvSpPr txBox="1"/>
          <p:nvPr>
            <p:ph idx="3" type="title"/>
          </p:nvPr>
        </p:nvSpPr>
        <p:spPr>
          <a:xfrm>
            <a:off x="6450001" y="16560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9" name="Google Shape;279;p30"/>
          <p:cNvSpPr txBox="1"/>
          <p:nvPr>
            <p:ph idx="4" type="subTitle"/>
          </p:nvPr>
        </p:nvSpPr>
        <p:spPr>
          <a:xfrm>
            <a:off x="6450004" y="19668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0"/>
          <p:cNvSpPr txBox="1"/>
          <p:nvPr>
            <p:ph idx="5" type="title"/>
          </p:nvPr>
        </p:nvSpPr>
        <p:spPr>
          <a:xfrm>
            <a:off x="713225" y="31317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1" name="Google Shape;281;p30"/>
          <p:cNvSpPr txBox="1"/>
          <p:nvPr>
            <p:ph idx="6" type="subTitle"/>
          </p:nvPr>
        </p:nvSpPr>
        <p:spPr>
          <a:xfrm>
            <a:off x="713225" y="34428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0"/>
          <p:cNvSpPr txBox="1"/>
          <p:nvPr>
            <p:ph idx="7" type="title"/>
          </p:nvPr>
        </p:nvSpPr>
        <p:spPr>
          <a:xfrm>
            <a:off x="6450000" y="31320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3" name="Google Shape;283;p30"/>
          <p:cNvSpPr txBox="1"/>
          <p:nvPr>
            <p:ph idx="8" type="subTitle"/>
          </p:nvPr>
        </p:nvSpPr>
        <p:spPr>
          <a:xfrm>
            <a:off x="6450004" y="34428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427825" y="-77775"/>
            <a:ext cx="10539800" cy="5756050"/>
            <a:chOff x="-427825" y="-77775"/>
            <a:chExt cx="10539800" cy="5756050"/>
          </a:xfrm>
        </p:grpSpPr>
        <p:sp>
          <p:nvSpPr>
            <p:cNvPr id="33" name="Google Shape;33;p4"/>
            <p:cNvSpPr/>
            <p:nvPr/>
          </p:nvSpPr>
          <p:spPr>
            <a:xfrm>
              <a:off x="5678275" y="-77775"/>
              <a:ext cx="3665600" cy="1610000"/>
            </a:xfrm>
            <a:custGeom>
              <a:rect b="b" l="l" r="r" t="t"/>
              <a:pathLst>
                <a:path extrusionOk="0" h="64400" w="146624">
                  <a:moveTo>
                    <a:pt x="0" y="0"/>
                  </a:moveTo>
                  <a:cubicBezTo>
                    <a:pt x="0" y="19056"/>
                    <a:pt x="28508" y="29786"/>
                    <a:pt x="47448" y="31891"/>
                  </a:cubicBezTo>
                  <a:cubicBezTo>
                    <a:pt x="60081" y="33295"/>
                    <a:pt x="73880" y="28049"/>
                    <a:pt x="85563" y="33058"/>
                  </a:cubicBezTo>
                  <a:cubicBezTo>
                    <a:pt x="95349" y="37254"/>
                    <a:pt x="100972" y="47797"/>
                    <a:pt x="109287" y="54449"/>
                  </a:cubicBezTo>
                  <a:cubicBezTo>
                    <a:pt x="119069" y="62275"/>
                    <a:pt x="141022" y="69932"/>
                    <a:pt x="146624" y="58727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" name="Google Shape;34;p4"/>
            <p:cNvSpPr/>
            <p:nvPr/>
          </p:nvSpPr>
          <p:spPr>
            <a:xfrm>
              <a:off x="7953475" y="3189175"/>
              <a:ext cx="2158500" cy="2489100"/>
            </a:xfrm>
            <a:custGeom>
              <a:rect b="b" l="l" r="r" t="t"/>
              <a:pathLst>
                <a:path extrusionOk="0" h="99564" w="86340">
                  <a:moveTo>
                    <a:pt x="86340" y="0"/>
                  </a:moveTo>
                  <a:cubicBezTo>
                    <a:pt x="77647" y="0"/>
                    <a:pt x="69439" y="4353"/>
                    <a:pt x="61449" y="7778"/>
                  </a:cubicBezTo>
                  <a:cubicBezTo>
                    <a:pt x="48412" y="13367"/>
                    <a:pt x="34921" y="19528"/>
                    <a:pt x="24891" y="29558"/>
                  </a:cubicBezTo>
                  <a:cubicBezTo>
                    <a:pt x="7378" y="47071"/>
                    <a:pt x="0" y="74798"/>
                    <a:pt x="0" y="99564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5" name="Google Shape;35;p4"/>
            <p:cNvSpPr/>
            <p:nvPr/>
          </p:nvSpPr>
          <p:spPr>
            <a:xfrm>
              <a:off x="-427825" y="2352975"/>
              <a:ext cx="1028775" cy="3091950"/>
            </a:xfrm>
            <a:custGeom>
              <a:rect b="b" l="l" r="r" t="t"/>
              <a:pathLst>
                <a:path extrusionOk="0" h="123678" w="41151">
                  <a:moveTo>
                    <a:pt x="0" y="0"/>
                  </a:moveTo>
                  <a:cubicBezTo>
                    <a:pt x="26498" y="12043"/>
                    <a:pt x="46732" y="49549"/>
                    <a:pt x="39671" y="77785"/>
                  </a:cubicBezTo>
                  <a:cubicBezTo>
                    <a:pt x="36164" y="91810"/>
                    <a:pt x="26560" y="104123"/>
                    <a:pt x="16335" y="114343"/>
                  </a:cubicBezTo>
                  <a:cubicBezTo>
                    <a:pt x="13223" y="117454"/>
                    <a:pt x="7001" y="119278"/>
                    <a:pt x="7001" y="123678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6" name="Google Shape;36;p4"/>
            <p:cNvSpPr/>
            <p:nvPr/>
          </p:nvSpPr>
          <p:spPr>
            <a:xfrm flipH="1">
              <a:off x="7329152" y="913449"/>
              <a:ext cx="363850" cy="302303"/>
            </a:xfrm>
            <a:custGeom>
              <a:rect b="b" l="l" r="r" t="t"/>
              <a:pathLst>
                <a:path extrusionOk="0" h="4676" w="5628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flipH="1" rot="-6300007">
              <a:off x="-406678" y="1138398"/>
              <a:ext cx="689309" cy="572709"/>
            </a:xfrm>
            <a:custGeom>
              <a:rect b="b" l="l" r="r" t="t"/>
              <a:pathLst>
                <a:path extrusionOk="0" h="4676" w="5628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1"/>
          <p:cNvGrpSpPr/>
          <p:nvPr/>
        </p:nvGrpSpPr>
        <p:grpSpPr>
          <a:xfrm flipH="1">
            <a:off x="-272250" y="-106950"/>
            <a:ext cx="9596675" cy="5668553"/>
            <a:chOff x="-272250" y="-106950"/>
            <a:chExt cx="9596675" cy="5668553"/>
          </a:xfrm>
        </p:grpSpPr>
        <p:sp>
          <p:nvSpPr>
            <p:cNvPr id="286" name="Google Shape;286;p31"/>
            <p:cNvSpPr/>
            <p:nvPr/>
          </p:nvSpPr>
          <p:spPr>
            <a:xfrm>
              <a:off x="-204175" y="-106950"/>
              <a:ext cx="1993225" cy="1613775"/>
            </a:xfrm>
            <a:custGeom>
              <a:rect b="b" l="l" r="r" t="t"/>
              <a:pathLst>
                <a:path extrusionOk="0" h="64551" w="79729">
                  <a:moveTo>
                    <a:pt x="0" y="58727"/>
                  </a:moveTo>
                  <a:cubicBezTo>
                    <a:pt x="10837" y="67401"/>
                    <a:pt x="30774" y="65842"/>
                    <a:pt x="41614" y="57171"/>
                  </a:cubicBezTo>
                  <a:cubicBezTo>
                    <a:pt x="50920" y="49727"/>
                    <a:pt x="47785" y="33421"/>
                    <a:pt x="55227" y="24113"/>
                  </a:cubicBezTo>
                  <a:cubicBezTo>
                    <a:pt x="58666" y="19811"/>
                    <a:pt x="65079" y="19186"/>
                    <a:pt x="70006" y="16724"/>
                  </a:cubicBezTo>
                  <a:cubicBezTo>
                    <a:pt x="75774" y="13841"/>
                    <a:pt x="79729" y="6448"/>
                    <a:pt x="79729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7" name="Google Shape;287;p31"/>
            <p:cNvSpPr/>
            <p:nvPr/>
          </p:nvSpPr>
          <p:spPr>
            <a:xfrm>
              <a:off x="7875675" y="-87500"/>
              <a:ext cx="1448750" cy="3811425"/>
            </a:xfrm>
            <a:custGeom>
              <a:rect b="b" l="l" r="r" t="t"/>
              <a:pathLst>
                <a:path extrusionOk="0" h="152457" w="57950">
                  <a:moveTo>
                    <a:pt x="0" y="0"/>
                  </a:moveTo>
                  <a:cubicBezTo>
                    <a:pt x="0" y="12052"/>
                    <a:pt x="1187" y="25059"/>
                    <a:pt x="7390" y="35392"/>
                  </a:cubicBezTo>
                  <a:cubicBezTo>
                    <a:pt x="16291" y="50220"/>
                    <a:pt x="36055" y="59557"/>
                    <a:pt x="38892" y="76617"/>
                  </a:cubicBezTo>
                  <a:cubicBezTo>
                    <a:pt x="40191" y="84428"/>
                    <a:pt x="41361" y="92532"/>
                    <a:pt x="40059" y="100342"/>
                  </a:cubicBezTo>
                  <a:cubicBezTo>
                    <a:pt x="38632" y="108898"/>
                    <a:pt x="34705" y="117404"/>
                    <a:pt x="35781" y="126011"/>
                  </a:cubicBezTo>
                  <a:cubicBezTo>
                    <a:pt x="37208" y="137425"/>
                    <a:pt x="46447" y="152457"/>
                    <a:pt x="57950" y="152457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8" name="Google Shape;288;p31"/>
            <p:cNvSpPr/>
            <p:nvPr/>
          </p:nvSpPr>
          <p:spPr>
            <a:xfrm>
              <a:off x="-272250" y="4513128"/>
              <a:ext cx="8245150" cy="1048475"/>
            </a:xfrm>
            <a:custGeom>
              <a:rect b="b" l="l" r="r" t="t"/>
              <a:pathLst>
                <a:path extrusionOk="0" h="41939" w="329806">
                  <a:moveTo>
                    <a:pt x="0" y="27937"/>
                  </a:moveTo>
                  <a:cubicBezTo>
                    <a:pt x="19582" y="3466"/>
                    <a:pt x="59252" y="-3273"/>
                    <a:pt x="90230" y="1491"/>
                  </a:cubicBezTo>
                  <a:cubicBezTo>
                    <a:pt x="102711" y="3410"/>
                    <a:pt x="114405" y="8961"/>
                    <a:pt x="126011" y="13936"/>
                  </a:cubicBezTo>
                  <a:cubicBezTo>
                    <a:pt x="139228" y="19602"/>
                    <a:pt x="150611" y="31017"/>
                    <a:pt x="164903" y="32605"/>
                  </a:cubicBezTo>
                  <a:cubicBezTo>
                    <a:pt x="182434" y="34553"/>
                    <a:pt x="201420" y="37601"/>
                    <a:pt x="217797" y="31049"/>
                  </a:cubicBezTo>
                  <a:cubicBezTo>
                    <a:pt x="234161" y="24502"/>
                    <a:pt x="247756" y="9900"/>
                    <a:pt x="265245" y="7713"/>
                  </a:cubicBezTo>
                  <a:cubicBezTo>
                    <a:pt x="280789" y="5770"/>
                    <a:pt x="298906" y="8040"/>
                    <a:pt x="311138" y="17825"/>
                  </a:cubicBezTo>
                  <a:cubicBezTo>
                    <a:pt x="319076" y="24175"/>
                    <a:pt x="322623" y="34747"/>
                    <a:pt x="329806" y="41939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89" name="Google Shape;289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0" name="Google Shape;290;p31"/>
          <p:cNvSpPr txBox="1"/>
          <p:nvPr>
            <p:ph idx="2" type="title"/>
          </p:nvPr>
        </p:nvSpPr>
        <p:spPr>
          <a:xfrm>
            <a:off x="3220875" y="16560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1" name="Google Shape;291;p31"/>
          <p:cNvSpPr txBox="1"/>
          <p:nvPr>
            <p:ph idx="1" type="subTitle"/>
          </p:nvPr>
        </p:nvSpPr>
        <p:spPr>
          <a:xfrm>
            <a:off x="3220875" y="19470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1"/>
          <p:cNvSpPr txBox="1"/>
          <p:nvPr>
            <p:ph idx="3" type="title"/>
          </p:nvPr>
        </p:nvSpPr>
        <p:spPr>
          <a:xfrm>
            <a:off x="6450001" y="16560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3" name="Google Shape;293;p31"/>
          <p:cNvSpPr txBox="1"/>
          <p:nvPr>
            <p:ph idx="4" type="subTitle"/>
          </p:nvPr>
        </p:nvSpPr>
        <p:spPr>
          <a:xfrm>
            <a:off x="6450004" y="19470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1"/>
          <p:cNvSpPr txBox="1"/>
          <p:nvPr>
            <p:ph idx="5" type="title"/>
          </p:nvPr>
        </p:nvSpPr>
        <p:spPr>
          <a:xfrm>
            <a:off x="3220875" y="31317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5" name="Google Shape;295;p31"/>
          <p:cNvSpPr txBox="1"/>
          <p:nvPr>
            <p:ph idx="6" type="subTitle"/>
          </p:nvPr>
        </p:nvSpPr>
        <p:spPr>
          <a:xfrm>
            <a:off x="3220875" y="34230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1"/>
          <p:cNvSpPr txBox="1"/>
          <p:nvPr>
            <p:ph idx="7" type="title"/>
          </p:nvPr>
        </p:nvSpPr>
        <p:spPr>
          <a:xfrm>
            <a:off x="6450000" y="3132050"/>
            <a:ext cx="1978200" cy="36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" name="Google Shape;297;p31"/>
          <p:cNvSpPr txBox="1"/>
          <p:nvPr>
            <p:ph idx="8" type="subTitle"/>
          </p:nvPr>
        </p:nvSpPr>
        <p:spPr>
          <a:xfrm>
            <a:off x="6450004" y="34230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/>
          <p:nvPr/>
        </p:nvSpPr>
        <p:spPr>
          <a:xfrm flipH="1" rot="8100000">
            <a:off x="7870289" y="3802527"/>
            <a:ext cx="2814920" cy="2218237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0" name="Google Shape;300;p32"/>
          <p:cNvSpPr/>
          <p:nvPr/>
        </p:nvSpPr>
        <p:spPr>
          <a:xfrm rot="-7911167">
            <a:off x="7885478" y="-661789"/>
            <a:ext cx="3277152" cy="2786316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2"/>
          <p:cNvSpPr/>
          <p:nvPr/>
        </p:nvSpPr>
        <p:spPr>
          <a:xfrm rot="2700000">
            <a:off x="-2570880" y="3015476"/>
            <a:ext cx="6070835" cy="478920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"/>
          <p:cNvSpPr/>
          <p:nvPr/>
        </p:nvSpPr>
        <p:spPr>
          <a:xfrm flipH="1" rot="8099978">
            <a:off x="-790469" y="1391395"/>
            <a:ext cx="1569019" cy="1236416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3" name="Google Shape;303;p32"/>
          <p:cNvSpPr/>
          <p:nvPr/>
        </p:nvSpPr>
        <p:spPr>
          <a:xfrm flipH="1" rot="8100000">
            <a:off x="268680" y="2920955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4" name="Google Shape;304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5" name="Google Shape;305;p32"/>
          <p:cNvSpPr txBox="1"/>
          <p:nvPr>
            <p:ph idx="2" type="title"/>
          </p:nvPr>
        </p:nvSpPr>
        <p:spPr>
          <a:xfrm>
            <a:off x="1101175" y="1981100"/>
            <a:ext cx="19860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6" name="Google Shape;306;p32"/>
          <p:cNvSpPr txBox="1"/>
          <p:nvPr>
            <p:ph idx="1" type="subTitle"/>
          </p:nvPr>
        </p:nvSpPr>
        <p:spPr>
          <a:xfrm>
            <a:off x="1194475" y="2339025"/>
            <a:ext cx="1799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2"/>
          <p:cNvSpPr txBox="1"/>
          <p:nvPr>
            <p:ph idx="3" type="title"/>
          </p:nvPr>
        </p:nvSpPr>
        <p:spPr>
          <a:xfrm>
            <a:off x="3569120" y="1981100"/>
            <a:ext cx="19860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8" name="Google Shape;308;p32"/>
          <p:cNvSpPr txBox="1"/>
          <p:nvPr>
            <p:ph idx="4" type="subTitle"/>
          </p:nvPr>
        </p:nvSpPr>
        <p:spPr>
          <a:xfrm>
            <a:off x="3662421" y="2339025"/>
            <a:ext cx="1799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2"/>
          <p:cNvSpPr txBox="1"/>
          <p:nvPr>
            <p:ph idx="5" type="title"/>
          </p:nvPr>
        </p:nvSpPr>
        <p:spPr>
          <a:xfrm>
            <a:off x="1101175" y="3691475"/>
            <a:ext cx="19860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" name="Google Shape;310;p32"/>
          <p:cNvSpPr txBox="1"/>
          <p:nvPr>
            <p:ph idx="6" type="subTitle"/>
          </p:nvPr>
        </p:nvSpPr>
        <p:spPr>
          <a:xfrm>
            <a:off x="1194475" y="4049400"/>
            <a:ext cx="1799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2"/>
          <p:cNvSpPr txBox="1"/>
          <p:nvPr>
            <p:ph idx="7" type="title"/>
          </p:nvPr>
        </p:nvSpPr>
        <p:spPr>
          <a:xfrm>
            <a:off x="3569120" y="3691475"/>
            <a:ext cx="19860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2" name="Google Shape;312;p32"/>
          <p:cNvSpPr txBox="1"/>
          <p:nvPr>
            <p:ph idx="8" type="subTitle"/>
          </p:nvPr>
        </p:nvSpPr>
        <p:spPr>
          <a:xfrm>
            <a:off x="3662421" y="4049400"/>
            <a:ext cx="1799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2"/>
          <p:cNvSpPr txBox="1"/>
          <p:nvPr>
            <p:ph idx="9" type="title"/>
          </p:nvPr>
        </p:nvSpPr>
        <p:spPr>
          <a:xfrm>
            <a:off x="6056725" y="1981100"/>
            <a:ext cx="19860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4" name="Google Shape;314;p32"/>
          <p:cNvSpPr txBox="1"/>
          <p:nvPr>
            <p:ph idx="13" type="subTitle"/>
          </p:nvPr>
        </p:nvSpPr>
        <p:spPr>
          <a:xfrm>
            <a:off x="6150027" y="2339025"/>
            <a:ext cx="1799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2"/>
          <p:cNvSpPr txBox="1"/>
          <p:nvPr>
            <p:ph idx="14" type="title"/>
          </p:nvPr>
        </p:nvSpPr>
        <p:spPr>
          <a:xfrm>
            <a:off x="6056725" y="3691475"/>
            <a:ext cx="19860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6" name="Google Shape;316;p32"/>
          <p:cNvSpPr txBox="1"/>
          <p:nvPr>
            <p:ph idx="15" type="subTitle"/>
          </p:nvPr>
        </p:nvSpPr>
        <p:spPr>
          <a:xfrm>
            <a:off x="6150027" y="4049400"/>
            <a:ext cx="1799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/>
          <p:nvPr/>
        </p:nvSpPr>
        <p:spPr>
          <a:xfrm rot="609174">
            <a:off x="6705443" y="-2598488"/>
            <a:ext cx="5416732" cy="427319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3"/>
          <p:cNvSpPr/>
          <p:nvPr/>
        </p:nvSpPr>
        <p:spPr>
          <a:xfrm rot="8100000">
            <a:off x="-2711216" y="-1226934"/>
            <a:ext cx="5416718" cy="4273185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3"/>
          <p:cNvSpPr/>
          <p:nvPr/>
        </p:nvSpPr>
        <p:spPr>
          <a:xfrm rot="-1800003">
            <a:off x="7161154" y="3706874"/>
            <a:ext cx="3221907" cy="254169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/>
          <p:nvPr/>
        </p:nvSpPr>
        <p:spPr>
          <a:xfrm flipH="1" rot="8100000">
            <a:off x="199655" y="4191880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2" name="Google Shape;322;p33"/>
          <p:cNvSpPr/>
          <p:nvPr/>
        </p:nvSpPr>
        <p:spPr>
          <a:xfrm flipH="1" rot="8100000">
            <a:off x="8437829" y="1805600"/>
            <a:ext cx="1450677" cy="1143144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3" name="Google Shape;323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4" name="Google Shape;324;p33"/>
          <p:cNvSpPr txBox="1"/>
          <p:nvPr>
            <p:ph idx="2" type="title"/>
          </p:nvPr>
        </p:nvSpPr>
        <p:spPr>
          <a:xfrm>
            <a:off x="2202465" y="2408925"/>
            <a:ext cx="200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5" name="Google Shape;325;p33"/>
          <p:cNvSpPr txBox="1"/>
          <p:nvPr>
            <p:ph idx="1" type="subTitle"/>
          </p:nvPr>
        </p:nvSpPr>
        <p:spPr>
          <a:xfrm>
            <a:off x="2202465" y="2846693"/>
            <a:ext cx="200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33"/>
          <p:cNvSpPr txBox="1"/>
          <p:nvPr>
            <p:ph idx="3" type="title"/>
          </p:nvPr>
        </p:nvSpPr>
        <p:spPr>
          <a:xfrm>
            <a:off x="6437263" y="1278775"/>
            <a:ext cx="200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7" name="Google Shape;327;p33"/>
          <p:cNvSpPr txBox="1"/>
          <p:nvPr>
            <p:ph idx="4" type="subTitle"/>
          </p:nvPr>
        </p:nvSpPr>
        <p:spPr>
          <a:xfrm>
            <a:off x="6437263" y="1716543"/>
            <a:ext cx="200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33"/>
          <p:cNvSpPr txBox="1"/>
          <p:nvPr>
            <p:ph idx="5" type="title"/>
          </p:nvPr>
        </p:nvSpPr>
        <p:spPr>
          <a:xfrm>
            <a:off x="2202465" y="3539075"/>
            <a:ext cx="200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9" name="Google Shape;329;p33"/>
          <p:cNvSpPr txBox="1"/>
          <p:nvPr>
            <p:ph idx="6" type="subTitle"/>
          </p:nvPr>
        </p:nvSpPr>
        <p:spPr>
          <a:xfrm>
            <a:off x="2202465" y="3976843"/>
            <a:ext cx="200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3"/>
          <p:cNvSpPr txBox="1"/>
          <p:nvPr>
            <p:ph idx="7" type="title"/>
          </p:nvPr>
        </p:nvSpPr>
        <p:spPr>
          <a:xfrm>
            <a:off x="2202463" y="1278775"/>
            <a:ext cx="200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1" name="Google Shape;331;p33"/>
          <p:cNvSpPr txBox="1"/>
          <p:nvPr>
            <p:ph idx="8" type="subTitle"/>
          </p:nvPr>
        </p:nvSpPr>
        <p:spPr>
          <a:xfrm>
            <a:off x="2202463" y="1716543"/>
            <a:ext cx="200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3"/>
          <p:cNvSpPr txBox="1"/>
          <p:nvPr>
            <p:ph idx="9" type="title"/>
          </p:nvPr>
        </p:nvSpPr>
        <p:spPr>
          <a:xfrm>
            <a:off x="6437266" y="2408925"/>
            <a:ext cx="200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3" name="Google Shape;333;p33"/>
          <p:cNvSpPr txBox="1"/>
          <p:nvPr>
            <p:ph idx="13" type="subTitle"/>
          </p:nvPr>
        </p:nvSpPr>
        <p:spPr>
          <a:xfrm>
            <a:off x="6437266" y="2846693"/>
            <a:ext cx="200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3"/>
          <p:cNvSpPr txBox="1"/>
          <p:nvPr>
            <p:ph idx="14" type="title"/>
          </p:nvPr>
        </p:nvSpPr>
        <p:spPr>
          <a:xfrm>
            <a:off x="6437266" y="3539075"/>
            <a:ext cx="200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5" name="Google Shape;335;p33"/>
          <p:cNvSpPr txBox="1"/>
          <p:nvPr>
            <p:ph idx="15" type="subTitle"/>
          </p:nvPr>
        </p:nvSpPr>
        <p:spPr>
          <a:xfrm>
            <a:off x="6437266" y="3976843"/>
            <a:ext cx="200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/>
          <p:nvPr/>
        </p:nvSpPr>
        <p:spPr>
          <a:xfrm rot="-7200011">
            <a:off x="7684247" y="-633813"/>
            <a:ext cx="5834573" cy="4960734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"/>
          <p:cNvSpPr/>
          <p:nvPr/>
        </p:nvSpPr>
        <p:spPr>
          <a:xfrm rot="4499994">
            <a:off x="-3482068" y="454361"/>
            <a:ext cx="4943820" cy="5216881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4"/>
          <p:cNvSpPr/>
          <p:nvPr/>
        </p:nvSpPr>
        <p:spPr>
          <a:xfrm>
            <a:off x="1147525" y="4563125"/>
            <a:ext cx="3621066" cy="285661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4"/>
          <p:cNvSpPr/>
          <p:nvPr/>
        </p:nvSpPr>
        <p:spPr>
          <a:xfrm flipH="1" rot="-2699925">
            <a:off x="382496" y="4083199"/>
            <a:ext cx="467683" cy="36855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1" name="Google Shape;341;p34"/>
          <p:cNvSpPr txBox="1"/>
          <p:nvPr>
            <p:ph hasCustomPrompt="1" type="title"/>
          </p:nvPr>
        </p:nvSpPr>
        <p:spPr>
          <a:xfrm>
            <a:off x="2223600" y="1607341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2" name="Google Shape;342;p34"/>
          <p:cNvSpPr txBox="1"/>
          <p:nvPr>
            <p:ph idx="1" type="subTitle"/>
          </p:nvPr>
        </p:nvSpPr>
        <p:spPr>
          <a:xfrm>
            <a:off x="2223600" y="2190741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3" name="Google Shape;343;p34"/>
          <p:cNvSpPr txBox="1"/>
          <p:nvPr>
            <p:ph hasCustomPrompt="1" idx="2" type="title"/>
          </p:nvPr>
        </p:nvSpPr>
        <p:spPr>
          <a:xfrm>
            <a:off x="713225" y="3202925"/>
            <a:ext cx="38589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4" name="Google Shape;344;p34"/>
          <p:cNvSpPr txBox="1"/>
          <p:nvPr>
            <p:ph idx="3" type="subTitle"/>
          </p:nvPr>
        </p:nvSpPr>
        <p:spPr>
          <a:xfrm>
            <a:off x="713225" y="3803267"/>
            <a:ext cx="38589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5" name="Google Shape;345;p34"/>
          <p:cNvSpPr txBox="1"/>
          <p:nvPr>
            <p:ph hasCustomPrompt="1" idx="4" type="title"/>
          </p:nvPr>
        </p:nvSpPr>
        <p:spPr>
          <a:xfrm>
            <a:off x="4572000" y="3202925"/>
            <a:ext cx="38589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34"/>
          <p:cNvSpPr txBox="1"/>
          <p:nvPr>
            <p:ph idx="5" type="subTitle"/>
          </p:nvPr>
        </p:nvSpPr>
        <p:spPr>
          <a:xfrm>
            <a:off x="4572000" y="3803267"/>
            <a:ext cx="38589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7" name="Google Shape;347;p34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/>
          <p:nvPr/>
        </p:nvSpPr>
        <p:spPr>
          <a:xfrm rot="-3599967">
            <a:off x="7284842" y="4032796"/>
            <a:ext cx="2286722" cy="1959842"/>
          </a:xfrm>
          <a:custGeom>
            <a:rect b="b" l="l" r="r" t="t"/>
            <a:pathLst>
              <a:path extrusionOk="0" h="12273" w="14320">
                <a:moveTo>
                  <a:pt x="4972" y="1"/>
                </a:moveTo>
                <a:cubicBezTo>
                  <a:pt x="4932" y="1"/>
                  <a:pt x="4891" y="2"/>
                  <a:pt x="4850" y="3"/>
                </a:cubicBezTo>
                <a:cubicBezTo>
                  <a:pt x="4501" y="15"/>
                  <a:pt x="3955" y="113"/>
                  <a:pt x="3561" y="266"/>
                </a:cubicBezTo>
                <a:cubicBezTo>
                  <a:pt x="700" y="1423"/>
                  <a:pt x="1" y="9179"/>
                  <a:pt x="3911" y="11166"/>
                </a:cubicBezTo>
                <a:cubicBezTo>
                  <a:pt x="5379" y="11917"/>
                  <a:pt x="7030" y="12272"/>
                  <a:pt x="8557" y="12272"/>
                </a:cubicBezTo>
                <a:cubicBezTo>
                  <a:pt x="11096" y="12272"/>
                  <a:pt x="13295" y="11291"/>
                  <a:pt x="13752" y="9518"/>
                </a:cubicBezTo>
                <a:cubicBezTo>
                  <a:pt x="14320" y="7333"/>
                  <a:pt x="12190" y="5411"/>
                  <a:pt x="10290" y="4656"/>
                </a:cubicBezTo>
                <a:cubicBezTo>
                  <a:pt x="9067" y="4165"/>
                  <a:pt x="8302" y="2887"/>
                  <a:pt x="7909" y="2025"/>
                </a:cubicBezTo>
                <a:cubicBezTo>
                  <a:pt x="7368" y="848"/>
                  <a:pt x="6283" y="1"/>
                  <a:pt x="4972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2880953" y="-1269894"/>
            <a:ext cx="2249837" cy="1912897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5"/>
          <p:cNvSpPr/>
          <p:nvPr/>
        </p:nvSpPr>
        <p:spPr>
          <a:xfrm rot="-4499998">
            <a:off x="7643949" y="230356"/>
            <a:ext cx="3371335" cy="265960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5"/>
          <p:cNvSpPr/>
          <p:nvPr/>
        </p:nvSpPr>
        <p:spPr>
          <a:xfrm>
            <a:off x="-283701" y="4228622"/>
            <a:ext cx="1993858" cy="1905551"/>
          </a:xfrm>
          <a:custGeom>
            <a:rect b="b" l="l" r="r" t="t"/>
            <a:pathLst>
              <a:path extrusionOk="0" h="11933" w="12486">
                <a:moveTo>
                  <a:pt x="1781" y="0"/>
                </a:moveTo>
                <a:cubicBezTo>
                  <a:pt x="1547" y="0"/>
                  <a:pt x="1285" y="146"/>
                  <a:pt x="983" y="509"/>
                </a:cubicBezTo>
                <a:cubicBezTo>
                  <a:pt x="306" y="1317"/>
                  <a:pt x="99" y="2694"/>
                  <a:pt x="66" y="3796"/>
                </a:cubicBezTo>
                <a:cubicBezTo>
                  <a:pt x="0" y="6833"/>
                  <a:pt x="1835" y="9728"/>
                  <a:pt x="4282" y="11071"/>
                </a:cubicBezTo>
                <a:cubicBezTo>
                  <a:pt x="5280" y="11618"/>
                  <a:pt x="6397" y="11932"/>
                  <a:pt x="7477" y="11932"/>
                </a:cubicBezTo>
                <a:cubicBezTo>
                  <a:pt x="8987" y="11932"/>
                  <a:pt x="10424" y="11317"/>
                  <a:pt x="11360" y="9859"/>
                </a:cubicBezTo>
                <a:cubicBezTo>
                  <a:pt x="11939" y="8952"/>
                  <a:pt x="12486" y="7893"/>
                  <a:pt x="12311" y="6735"/>
                </a:cubicBezTo>
                <a:cubicBezTo>
                  <a:pt x="11896" y="4048"/>
                  <a:pt x="9001" y="2890"/>
                  <a:pt x="6915" y="2879"/>
                </a:cubicBezTo>
                <a:cubicBezTo>
                  <a:pt x="6678" y="2879"/>
                  <a:pt x="6424" y="2885"/>
                  <a:pt x="6163" y="2885"/>
                </a:cubicBezTo>
                <a:cubicBezTo>
                  <a:pt x="5086" y="2885"/>
                  <a:pt x="3884" y="2779"/>
                  <a:pt x="3233" y="1689"/>
                </a:cubicBezTo>
                <a:cubicBezTo>
                  <a:pt x="2801" y="972"/>
                  <a:pt x="2385" y="0"/>
                  <a:pt x="1781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7780552" y="387377"/>
            <a:ext cx="357825" cy="304237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5"/>
          <p:cNvSpPr txBox="1"/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5" name="Google Shape;355;p35"/>
          <p:cNvSpPr txBox="1"/>
          <p:nvPr>
            <p:ph idx="1" type="subTitle"/>
          </p:nvPr>
        </p:nvSpPr>
        <p:spPr>
          <a:xfrm>
            <a:off x="720000" y="1365025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5"/>
          <p:cNvSpPr txBox="1"/>
          <p:nvPr/>
        </p:nvSpPr>
        <p:spPr>
          <a:xfrm>
            <a:off x="720000" y="3393750"/>
            <a:ext cx="306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and infographics and images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/>
          <p:nvPr/>
        </p:nvSpPr>
        <p:spPr>
          <a:xfrm flipH="1" rot="8100000">
            <a:off x="4603339" y="3374702"/>
            <a:ext cx="2814920" cy="2218237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9" name="Google Shape;359;p36"/>
          <p:cNvSpPr/>
          <p:nvPr/>
        </p:nvSpPr>
        <p:spPr>
          <a:xfrm rot="-7911159">
            <a:off x="5697577" y="-1687484"/>
            <a:ext cx="5461247" cy="4643274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6"/>
          <p:cNvSpPr/>
          <p:nvPr/>
        </p:nvSpPr>
        <p:spPr>
          <a:xfrm flipH="1" rot="8100000">
            <a:off x="-1365205" y="-843124"/>
            <a:ext cx="6070835" cy="478920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6"/>
          <p:cNvSpPr/>
          <p:nvPr/>
        </p:nvSpPr>
        <p:spPr>
          <a:xfrm rot="2700022">
            <a:off x="415206" y="4333749"/>
            <a:ext cx="1569019" cy="1236416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2" name="Google Shape;362;p36"/>
          <p:cNvSpPr/>
          <p:nvPr/>
        </p:nvSpPr>
        <p:spPr>
          <a:xfrm rot="2700000">
            <a:off x="1474355" y="3719217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 flipH="1" rot="-8099985">
            <a:off x="-1869293" y="1388423"/>
            <a:ext cx="4501573" cy="354737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5" name="Google Shape;365;p37"/>
          <p:cNvSpPr/>
          <p:nvPr/>
        </p:nvSpPr>
        <p:spPr>
          <a:xfrm rot="-2511145">
            <a:off x="2523510" y="3121309"/>
            <a:ext cx="4444792" cy="3779066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7"/>
          <p:cNvSpPr/>
          <p:nvPr/>
        </p:nvSpPr>
        <p:spPr>
          <a:xfrm flipH="1" rot="-8100000">
            <a:off x="6040369" y="-463495"/>
            <a:ext cx="4940932" cy="3897842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7"/>
          <p:cNvSpPr/>
          <p:nvPr/>
        </p:nvSpPr>
        <p:spPr>
          <a:xfrm rot="8100027">
            <a:off x="1040508" y="199705"/>
            <a:ext cx="1276990" cy="1006289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8" name="Google Shape;368;p37"/>
          <p:cNvSpPr/>
          <p:nvPr/>
        </p:nvSpPr>
        <p:spPr>
          <a:xfrm rot="8100000">
            <a:off x="7198510" y="3530734"/>
            <a:ext cx="700242" cy="551801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9" name="Google Shape;369;p37"/>
          <p:cNvSpPr/>
          <p:nvPr/>
        </p:nvSpPr>
        <p:spPr>
          <a:xfrm rot="8100000">
            <a:off x="1636805" y="1453098"/>
            <a:ext cx="403406" cy="317882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70" name="Google Shape;370;p37"/>
          <p:cNvSpPr/>
          <p:nvPr/>
        </p:nvSpPr>
        <p:spPr>
          <a:xfrm flipH="1" rot="-5662294">
            <a:off x="2101523" y="-2552337"/>
            <a:ext cx="4940943" cy="3897852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/>
          <p:nvPr/>
        </p:nvSpPr>
        <p:spPr>
          <a:xfrm rot="8100000">
            <a:off x="4370292" y="635573"/>
            <a:ext cx="403406" cy="317882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73" name="Google Shape;373;p38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374" name="Google Shape;374;p38"/>
            <p:cNvSpPr/>
            <p:nvPr/>
          </p:nvSpPr>
          <p:spPr>
            <a:xfrm>
              <a:off x="1870840" y="-374130"/>
              <a:ext cx="5133775" cy="1145250"/>
            </a:xfrm>
            <a:custGeom>
              <a:rect b="b" l="l" r="r" t="t"/>
              <a:pathLst>
                <a:path extrusionOk="0" h="45810" w="205351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75" name="Google Shape;375;p38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rect b="b" l="l" r="r" t="t"/>
              <a:pathLst>
                <a:path extrusionOk="0" h="99797" w="189378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76" name="Google Shape;376;p38"/>
            <p:cNvSpPr/>
            <p:nvPr/>
          </p:nvSpPr>
          <p:spPr>
            <a:xfrm flipH="1" rot="10800000">
              <a:off x="-646975" y="3368779"/>
              <a:ext cx="3122717" cy="1988257"/>
            </a:xfrm>
            <a:custGeom>
              <a:rect b="b" l="l" r="r" t="t"/>
              <a:pathLst>
                <a:path extrusionOk="0" h="18185" w="28561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8014879" y="-175025"/>
              <a:ext cx="1494275" cy="2914475"/>
            </a:xfrm>
            <a:custGeom>
              <a:rect b="b" l="l" r="r" t="t"/>
              <a:pathLst>
                <a:path extrusionOk="0" h="116579" w="59771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78" name="Google Shape;378;p38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rect b="b" l="l" r="r" t="t"/>
              <a:pathLst>
                <a:path extrusionOk="0" h="47269" w="39742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79" name="Google Shape;379;p38"/>
          <p:cNvSpPr/>
          <p:nvPr/>
        </p:nvSpPr>
        <p:spPr>
          <a:xfrm rot="8100000">
            <a:off x="2620167" y="4451460"/>
            <a:ext cx="403406" cy="317882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AUTOLAYOUT">
    <p:bg>
      <p:bgPr>
        <a:solidFill>
          <a:srgbClr val="FF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-777850" y="-505600"/>
            <a:ext cx="10500907" cy="6436675"/>
            <a:chOff x="-777850" y="-505600"/>
            <a:chExt cx="10500907" cy="6436675"/>
          </a:xfrm>
        </p:grpSpPr>
        <p:sp>
          <p:nvSpPr>
            <p:cNvPr id="42" name="Google Shape;42;p5"/>
            <p:cNvSpPr/>
            <p:nvPr/>
          </p:nvSpPr>
          <p:spPr>
            <a:xfrm>
              <a:off x="-505600" y="-505600"/>
              <a:ext cx="3134300" cy="3912175"/>
            </a:xfrm>
            <a:custGeom>
              <a:rect b="b" l="l" r="r" t="t"/>
              <a:pathLst>
                <a:path extrusionOk="0" h="156487" w="125372">
                  <a:moveTo>
                    <a:pt x="81674" y="0"/>
                  </a:moveTo>
                  <a:cubicBezTo>
                    <a:pt x="95364" y="0"/>
                    <a:pt x="110246" y="6596"/>
                    <a:pt x="119010" y="17113"/>
                  </a:cubicBezTo>
                  <a:cubicBezTo>
                    <a:pt x="126216" y="25761"/>
                    <a:pt x="126404" y="39638"/>
                    <a:pt x="123677" y="50560"/>
                  </a:cubicBezTo>
                  <a:cubicBezTo>
                    <a:pt x="118928" y="69579"/>
                    <a:pt x="88765" y="70656"/>
                    <a:pt x="77007" y="86341"/>
                  </a:cubicBezTo>
                  <a:cubicBezTo>
                    <a:pt x="70563" y="94937"/>
                    <a:pt x="78275" y="108040"/>
                    <a:pt x="81674" y="118232"/>
                  </a:cubicBezTo>
                  <a:cubicBezTo>
                    <a:pt x="83525" y="123781"/>
                    <a:pt x="81294" y="130664"/>
                    <a:pt x="77785" y="135345"/>
                  </a:cubicBezTo>
                  <a:cubicBezTo>
                    <a:pt x="68041" y="148342"/>
                    <a:pt x="49206" y="151628"/>
                    <a:pt x="33447" y="155569"/>
                  </a:cubicBezTo>
                  <a:cubicBezTo>
                    <a:pt x="22619" y="158277"/>
                    <a:pt x="11161" y="154013"/>
                    <a:pt x="0" y="154013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5"/>
            <p:cNvSpPr/>
            <p:nvPr/>
          </p:nvSpPr>
          <p:spPr>
            <a:xfrm>
              <a:off x="7686932" y="1575125"/>
              <a:ext cx="2036125" cy="4355950"/>
            </a:xfrm>
            <a:custGeom>
              <a:rect b="b" l="l" r="r" t="t"/>
              <a:pathLst>
                <a:path extrusionOk="0" h="174238" w="81445">
                  <a:moveTo>
                    <a:pt x="81445" y="0"/>
                  </a:moveTo>
                  <a:cubicBezTo>
                    <a:pt x="51367" y="4298"/>
                    <a:pt x="6503" y="12209"/>
                    <a:pt x="550" y="42004"/>
                  </a:cubicBezTo>
                  <a:cubicBezTo>
                    <a:pt x="-1490" y="52215"/>
                    <a:pt x="3996" y="63562"/>
                    <a:pt x="10662" y="71562"/>
                  </a:cubicBezTo>
                  <a:cubicBezTo>
                    <a:pt x="17534" y="79809"/>
                    <a:pt x="28343" y="86643"/>
                    <a:pt x="30108" y="97231"/>
                  </a:cubicBezTo>
                  <a:cubicBezTo>
                    <a:pt x="31347" y="104666"/>
                    <a:pt x="31923" y="113048"/>
                    <a:pt x="28552" y="119789"/>
                  </a:cubicBezTo>
                  <a:cubicBezTo>
                    <a:pt x="24193" y="128506"/>
                    <a:pt x="16463" y="135900"/>
                    <a:pt x="14551" y="145457"/>
                  </a:cubicBezTo>
                  <a:cubicBezTo>
                    <a:pt x="13230" y="152058"/>
                    <a:pt x="16533" y="159131"/>
                    <a:pt x="19996" y="164904"/>
                  </a:cubicBezTo>
                  <a:cubicBezTo>
                    <a:pt x="21997" y="168239"/>
                    <a:pt x="26996" y="170349"/>
                    <a:pt x="26996" y="174238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4" name="Google Shape;44;p5"/>
            <p:cNvSpPr/>
            <p:nvPr/>
          </p:nvSpPr>
          <p:spPr>
            <a:xfrm>
              <a:off x="7233950" y="-194450"/>
              <a:ext cx="2450225" cy="1327325"/>
            </a:xfrm>
            <a:custGeom>
              <a:rect b="b" l="l" r="r" t="t"/>
              <a:pathLst>
                <a:path extrusionOk="0" h="53093" w="98009">
                  <a:moveTo>
                    <a:pt x="0" y="0"/>
                  </a:moveTo>
                  <a:cubicBezTo>
                    <a:pt x="0" y="25516"/>
                    <a:pt x="31464" y="48171"/>
                    <a:pt x="56783" y="51337"/>
                  </a:cubicBezTo>
                  <a:cubicBezTo>
                    <a:pt x="65792" y="52463"/>
                    <a:pt x="75106" y="53896"/>
                    <a:pt x="84008" y="52115"/>
                  </a:cubicBezTo>
                  <a:cubicBezTo>
                    <a:pt x="88832" y="51150"/>
                    <a:pt x="93090" y="47448"/>
                    <a:pt x="98009" y="47448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5" name="Google Shape;45;p5"/>
            <p:cNvSpPr/>
            <p:nvPr/>
          </p:nvSpPr>
          <p:spPr>
            <a:xfrm>
              <a:off x="-777850" y="4520555"/>
              <a:ext cx="4705975" cy="1057025"/>
            </a:xfrm>
            <a:custGeom>
              <a:rect b="b" l="l" r="r" t="t"/>
              <a:pathLst>
                <a:path extrusionOk="0" h="42281" w="188239">
                  <a:moveTo>
                    <a:pt x="0" y="18306"/>
                  </a:moveTo>
                  <a:cubicBezTo>
                    <a:pt x="19535" y="-1222"/>
                    <a:pt x="55218" y="-3634"/>
                    <a:pt x="81674" y="4305"/>
                  </a:cubicBezTo>
                  <a:cubicBezTo>
                    <a:pt x="97492" y="9052"/>
                    <a:pt x="112796" y="15587"/>
                    <a:pt x="127567" y="22973"/>
                  </a:cubicBezTo>
                  <a:cubicBezTo>
                    <a:pt x="140012" y="29196"/>
                    <a:pt x="151178" y="39354"/>
                    <a:pt x="164903" y="41642"/>
                  </a:cubicBezTo>
                  <a:cubicBezTo>
                    <a:pt x="172576" y="42921"/>
                    <a:pt x="180460" y="41642"/>
                    <a:pt x="188239" y="41642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46" name="Google Shape;46;p5"/>
          <p:cNvSpPr/>
          <p:nvPr/>
        </p:nvSpPr>
        <p:spPr>
          <a:xfrm flipH="1" rot="8100000">
            <a:off x="258255" y="3898630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8100000">
            <a:off x="7966455" y="1336230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2" type="title"/>
          </p:nvPr>
        </p:nvSpPr>
        <p:spPr>
          <a:xfrm>
            <a:off x="1715177" y="2914475"/>
            <a:ext cx="2505600" cy="36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3" type="title"/>
          </p:nvPr>
        </p:nvSpPr>
        <p:spPr>
          <a:xfrm>
            <a:off x="4923225" y="2914475"/>
            <a:ext cx="2505600" cy="36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subTitle"/>
          </p:nvPr>
        </p:nvSpPr>
        <p:spPr>
          <a:xfrm>
            <a:off x="4923238" y="3306450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5"/>
          <p:cNvSpPr txBox="1"/>
          <p:nvPr>
            <p:ph idx="4" type="subTitle"/>
          </p:nvPr>
        </p:nvSpPr>
        <p:spPr>
          <a:xfrm>
            <a:off x="1715162" y="3306450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-421475" y="-136125"/>
            <a:ext cx="10397325" cy="5504850"/>
            <a:chOff x="-421475" y="-136125"/>
            <a:chExt cx="10397325" cy="5504850"/>
          </a:xfrm>
        </p:grpSpPr>
        <p:sp>
          <p:nvSpPr>
            <p:cNvPr id="55" name="Google Shape;55;p6"/>
            <p:cNvSpPr/>
            <p:nvPr/>
          </p:nvSpPr>
          <p:spPr>
            <a:xfrm>
              <a:off x="6592225" y="-136125"/>
              <a:ext cx="3383625" cy="2800250"/>
            </a:xfrm>
            <a:custGeom>
              <a:rect b="b" l="l" r="r" t="t"/>
              <a:pathLst>
                <a:path extrusionOk="0" h="112010" w="135345">
                  <a:moveTo>
                    <a:pt x="0" y="0"/>
                  </a:moveTo>
                  <a:cubicBezTo>
                    <a:pt x="0" y="26291"/>
                    <a:pt x="22831" y="53775"/>
                    <a:pt x="47449" y="63006"/>
                  </a:cubicBezTo>
                  <a:cubicBezTo>
                    <a:pt x="63171" y="68901"/>
                    <a:pt x="81435" y="67162"/>
                    <a:pt x="96453" y="74673"/>
                  </a:cubicBezTo>
                  <a:cubicBezTo>
                    <a:pt x="107769" y="80332"/>
                    <a:pt x="114733" y="92173"/>
                    <a:pt x="123678" y="101120"/>
                  </a:cubicBezTo>
                  <a:cubicBezTo>
                    <a:pt x="126011" y="103454"/>
                    <a:pt x="128038" y="106141"/>
                    <a:pt x="130678" y="108121"/>
                  </a:cubicBezTo>
                  <a:cubicBezTo>
                    <a:pt x="132298" y="109336"/>
                    <a:pt x="135345" y="109985"/>
                    <a:pt x="135345" y="112010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-421475" y="3035175"/>
              <a:ext cx="2683575" cy="2333550"/>
            </a:xfrm>
            <a:custGeom>
              <a:rect b="b" l="l" r="r" t="t"/>
              <a:pathLst>
                <a:path extrusionOk="0" h="93342" w="107343">
                  <a:moveTo>
                    <a:pt x="0" y="0"/>
                  </a:moveTo>
                  <a:cubicBezTo>
                    <a:pt x="11621" y="3321"/>
                    <a:pt x="22854" y="10945"/>
                    <a:pt x="29558" y="21002"/>
                  </a:cubicBezTo>
                  <a:cubicBezTo>
                    <a:pt x="39605" y="36073"/>
                    <a:pt x="38533" y="57974"/>
                    <a:pt x="51338" y="70784"/>
                  </a:cubicBezTo>
                  <a:cubicBezTo>
                    <a:pt x="59175" y="78624"/>
                    <a:pt x="73033" y="75439"/>
                    <a:pt x="84007" y="77007"/>
                  </a:cubicBezTo>
                  <a:cubicBezTo>
                    <a:pt x="93407" y="78350"/>
                    <a:pt x="107343" y="83847"/>
                    <a:pt x="107343" y="93342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8695840" y="3228050"/>
              <a:ext cx="793850" cy="1769600"/>
            </a:xfrm>
            <a:custGeom>
              <a:rect b="b" l="l" r="r" t="t"/>
              <a:pathLst>
                <a:path extrusionOk="0" h="70784" w="31754">
                  <a:moveTo>
                    <a:pt x="28643" y="0"/>
                  </a:moveTo>
                  <a:cubicBezTo>
                    <a:pt x="20177" y="0"/>
                    <a:pt x="10779" y="4623"/>
                    <a:pt x="6085" y="11668"/>
                  </a:cubicBezTo>
                  <a:cubicBezTo>
                    <a:pt x="-14" y="20823"/>
                    <a:pt x="-1251" y="33665"/>
                    <a:pt x="1418" y="44337"/>
                  </a:cubicBezTo>
                  <a:cubicBezTo>
                    <a:pt x="4673" y="57351"/>
                    <a:pt x="18339" y="70784"/>
                    <a:pt x="31754" y="70784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58" name="Google Shape;5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6"/>
          <p:cNvSpPr/>
          <p:nvPr/>
        </p:nvSpPr>
        <p:spPr>
          <a:xfrm flipH="1" rot="8100000">
            <a:off x="258255" y="1618080"/>
            <a:ext cx="407848" cy="321388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0" name="Google Shape;60;p6"/>
          <p:cNvSpPr/>
          <p:nvPr/>
        </p:nvSpPr>
        <p:spPr>
          <a:xfrm flipH="1" rot="8100000">
            <a:off x="8584601" y="3162308"/>
            <a:ext cx="236442" cy="186335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-646999" y="-821006"/>
            <a:ext cx="11219014" cy="6337623"/>
            <a:chOff x="-646999" y="-821006"/>
            <a:chExt cx="11219014" cy="6337623"/>
          </a:xfrm>
        </p:grpSpPr>
        <p:sp>
          <p:nvSpPr>
            <p:cNvPr id="63" name="Google Shape;63;p7"/>
            <p:cNvSpPr/>
            <p:nvPr/>
          </p:nvSpPr>
          <p:spPr>
            <a:xfrm>
              <a:off x="5561600" y="-272250"/>
              <a:ext cx="4744850" cy="3772550"/>
            </a:xfrm>
            <a:custGeom>
              <a:rect b="b" l="l" r="r" t="t"/>
              <a:pathLst>
                <a:path extrusionOk="0" h="150902" w="189794">
                  <a:moveTo>
                    <a:pt x="0" y="0"/>
                  </a:moveTo>
                  <a:cubicBezTo>
                    <a:pt x="0" y="10631"/>
                    <a:pt x="622" y="22610"/>
                    <a:pt x="7000" y="31114"/>
                  </a:cubicBezTo>
                  <a:cubicBezTo>
                    <a:pt x="14509" y="41127"/>
                    <a:pt x="24587" y="49629"/>
                    <a:pt x="35781" y="55227"/>
                  </a:cubicBezTo>
                  <a:cubicBezTo>
                    <a:pt x="60818" y="67748"/>
                    <a:pt x="92670" y="63384"/>
                    <a:pt x="116676" y="77785"/>
                  </a:cubicBezTo>
                  <a:cubicBezTo>
                    <a:pt x="125561" y="83115"/>
                    <a:pt x="130978" y="94071"/>
                    <a:pt x="133011" y="104231"/>
                  </a:cubicBezTo>
                  <a:cubicBezTo>
                    <a:pt x="134672" y="112532"/>
                    <a:pt x="140892" y="119217"/>
                    <a:pt x="144679" y="126789"/>
                  </a:cubicBezTo>
                  <a:cubicBezTo>
                    <a:pt x="152306" y="142040"/>
                    <a:pt x="172742" y="150902"/>
                    <a:pt x="189794" y="150902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4" name="Google Shape;64;p7"/>
            <p:cNvSpPr/>
            <p:nvPr/>
          </p:nvSpPr>
          <p:spPr>
            <a:xfrm>
              <a:off x="4180925" y="3800725"/>
              <a:ext cx="5367083" cy="1715893"/>
            </a:xfrm>
            <a:custGeom>
              <a:rect b="b" l="l" r="r" t="t"/>
              <a:pathLst>
                <a:path extrusionOk="0" h="75102" w="234909">
                  <a:moveTo>
                    <a:pt x="234909" y="5096"/>
                  </a:moveTo>
                  <a:cubicBezTo>
                    <a:pt x="225742" y="5096"/>
                    <a:pt x="216780" y="2343"/>
                    <a:pt x="207684" y="1206"/>
                  </a:cubicBezTo>
                  <a:cubicBezTo>
                    <a:pt x="188023" y="-1252"/>
                    <a:pt x="166965" y="70"/>
                    <a:pt x="148568" y="7429"/>
                  </a:cubicBezTo>
                  <a:cubicBezTo>
                    <a:pt x="127182" y="15984"/>
                    <a:pt x="112172" y="39422"/>
                    <a:pt x="89452" y="43210"/>
                  </a:cubicBezTo>
                  <a:cubicBezTo>
                    <a:pt x="74030" y="45781"/>
                    <a:pt x="57613" y="42932"/>
                    <a:pt x="42781" y="47877"/>
                  </a:cubicBezTo>
                  <a:cubicBezTo>
                    <a:pt x="33091" y="51108"/>
                    <a:pt x="23915" y="55754"/>
                    <a:pt x="14779" y="60323"/>
                  </a:cubicBezTo>
                  <a:cubicBezTo>
                    <a:pt x="8548" y="63439"/>
                    <a:pt x="0" y="68135"/>
                    <a:pt x="0" y="75102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5" name="Google Shape;65;p7"/>
            <p:cNvSpPr/>
            <p:nvPr/>
          </p:nvSpPr>
          <p:spPr>
            <a:xfrm rot="-2700000">
              <a:off x="8266172" y="-719516"/>
              <a:ext cx="1494261" cy="2914447"/>
            </a:xfrm>
            <a:custGeom>
              <a:rect b="b" l="l" r="r" t="t"/>
              <a:pathLst>
                <a:path extrusionOk="0" h="116579" w="59771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6" name="Google Shape;66;p7"/>
            <p:cNvSpPr/>
            <p:nvPr/>
          </p:nvSpPr>
          <p:spPr>
            <a:xfrm flipH="1" rot="10800000">
              <a:off x="-646999" y="3885952"/>
              <a:ext cx="2310371" cy="1471030"/>
            </a:xfrm>
            <a:custGeom>
              <a:rect b="b" l="l" r="r" t="t"/>
              <a:pathLst>
                <a:path extrusionOk="0" h="18185" w="28561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7"/>
          <p:cNvSpPr txBox="1"/>
          <p:nvPr>
            <p:ph type="title"/>
          </p:nvPr>
        </p:nvSpPr>
        <p:spPr>
          <a:xfrm>
            <a:off x="720000" y="443850"/>
            <a:ext cx="3852000" cy="1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subTitle"/>
          </p:nvPr>
        </p:nvSpPr>
        <p:spPr>
          <a:xfrm>
            <a:off x="720000" y="1650300"/>
            <a:ext cx="3852000" cy="26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1356325" y="-1015479"/>
            <a:ext cx="7277187" cy="5740887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 flipH="1" rot="-2700000">
            <a:off x="8608261" y="1148748"/>
            <a:ext cx="306732" cy="24171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2" name="Google Shape;72;p8"/>
          <p:cNvSpPr/>
          <p:nvPr/>
        </p:nvSpPr>
        <p:spPr>
          <a:xfrm rot="3600026">
            <a:off x="-1825995" y="2944329"/>
            <a:ext cx="4512076" cy="3559524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 rot="3600017">
            <a:off x="7369719" y="3529620"/>
            <a:ext cx="3519496" cy="2776489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 flipH="1" rot="-2700000">
            <a:off x="-176359" y="1591203"/>
            <a:ext cx="582923" cy="52752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5" name="Google Shape;75;p8"/>
          <p:cNvSpPr/>
          <p:nvPr/>
        </p:nvSpPr>
        <p:spPr>
          <a:xfrm flipH="1" rot="-2700000">
            <a:off x="7501141" y="2828603"/>
            <a:ext cx="582923" cy="527523"/>
          </a:xfrm>
          <a:custGeom>
            <a:rect b="b" l="l" r="r" t="t"/>
            <a:pathLst>
              <a:path extrusionOk="0" h="5390" w="5736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1977900" y="1183500"/>
            <a:ext cx="5188200" cy="27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9"/>
          <p:cNvGrpSpPr/>
          <p:nvPr/>
        </p:nvGrpSpPr>
        <p:grpSpPr>
          <a:xfrm>
            <a:off x="-646975" y="-938080"/>
            <a:ext cx="10019565" cy="6825505"/>
            <a:chOff x="-646975" y="-938080"/>
            <a:chExt cx="10019565" cy="6825505"/>
          </a:xfrm>
        </p:grpSpPr>
        <p:sp>
          <p:nvSpPr>
            <p:cNvPr id="79" name="Google Shape;79;p9"/>
            <p:cNvSpPr/>
            <p:nvPr/>
          </p:nvSpPr>
          <p:spPr>
            <a:xfrm>
              <a:off x="680625" y="-43650"/>
              <a:ext cx="4034825" cy="5931075"/>
            </a:xfrm>
            <a:custGeom>
              <a:rect b="b" l="l" r="r" t="t"/>
              <a:pathLst>
                <a:path extrusionOk="0" h="237243" w="161393">
                  <a:moveTo>
                    <a:pt x="150124" y="0"/>
                  </a:moveTo>
                  <a:cubicBezTo>
                    <a:pt x="163197" y="3269"/>
                    <a:pt x="163211" y="27285"/>
                    <a:pt x="157902" y="39670"/>
                  </a:cubicBezTo>
                  <a:cubicBezTo>
                    <a:pt x="147974" y="62830"/>
                    <a:pt x="124249" y="80712"/>
                    <a:pt x="100342" y="88674"/>
                  </a:cubicBezTo>
                  <a:cubicBezTo>
                    <a:pt x="91472" y="91628"/>
                    <a:pt x="87536" y="106440"/>
                    <a:pt x="91007" y="115121"/>
                  </a:cubicBezTo>
                  <a:cubicBezTo>
                    <a:pt x="95497" y="126352"/>
                    <a:pt x="106743" y="134501"/>
                    <a:pt x="109676" y="146235"/>
                  </a:cubicBezTo>
                  <a:cubicBezTo>
                    <a:pt x="110972" y="151421"/>
                    <a:pt x="108535" y="157208"/>
                    <a:pt x="105786" y="161792"/>
                  </a:cubicBezTo>
                  <a:cubicBezTo>
                    <a:pt x="96546" y="177199"/>
                    <a:pt x="72843" y="176936"/>
                    <a:pt x="55227" y="180460"/>
                  </a:cubicBezTo>
                  <a:cubicBezTo>
                    <a:pt x="45006" y="182505"/>
                    <a:pt x="33694" y="179467"/>
                    <a:pt x="24113" y="183572"/>
                  </a:cubicBezTo>
                  <a:cubicBezTo>
                    <a:pt x="6085" y="191296"/>
                    <a:pt x="0" y="217630"/>
                    <a:pt x="0" y="237243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80" name="Google Shape;80;p9"/>
            <p:cNvGrpSpPr/>
            <p:nvPr/>
          </p:nvGrpSpPr>
          <p:grpSpPr>
            <a:xfrm rot="10800000">
              <a:off x="2712750" y="4093325"/>
              <a:ext cx="5133775" cy="1263711"/>
              <a:chOff x="2946100" y="-106950"/>
              <a:chExt cx="5133775" cy="1263711"/>
            </a:xfrm>
          </p:grpSpPr>
          <p:sp>
            <p:nvSpPr>
              <p:cNvPr id="81" name="Google Shape;81;p9"/>
              <p:cNvSpPr/>
              <p:nvPr/>
            </p:nvSpPr>
            <p:spPr>
              <a:xfrm>
                <a:off x="2946100" y="-106950"/>
                <a:ext cx="5133775" cy="1145250"/>
              </a:xfrm>
              <a:custGeom>
                <a:rect b="b" l="l" r="r" t="t"/>
                <a:pathLst>
                  <a:path extrusionOk="0" h="45810" w="205351">
                    <a:moveTo>
                      <a:pt x="0" y="3111"/>
                    </a:moveTo>
                    <a:cubicBezTo>
                      <a:pt x="0" y="22732"/>
                      <a:pt x="21273" y="43999"/>
                      <a:pt x="40836" y="45504"/>
                    </a:cubicBezTo>
                    <a:cubicBezTo>
                      <a:pt x="49686" y="46185"/>
                      <a:pt x="59123" y="45886"/>
                      <a:pt x="67283" y="42392"/>
                    </a:cubicBezTo>
                    <a:cubicBezTo>
                      <a:pt x="78174" y="37728"/>
                      <a:pt x="88131" y="29179"/>
                      <a:pt x="99953" y="28391"/>
                    </a:cubicBezTo>
                    <a:cubicBezTo>
                      <a:pt x="106957" y="27924"/>
                      <a:pt x="114676" y="26807"/>
                      <a:pt x="120954" y="29947"/>
                    </a:cubicBezTo>
                    <a:cubicBezTo>
                      <a:pt x="133274" y="36110"/>
                      <a:pt x="146517" y="44028"/>
                      <a:pt x="160236" y="42781"/>
                    </a:cubicBezTo>
                    <a:cubicBezTo>
                      <a:pt x="180875" y="40904"/>
                      <a:pt x="205351" y="20725"/>
                      <a:pt x="205351" y="0"/>
                    </a:cubicBez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2" name="Google Shape;82;p9"/>
              <p:cNvSpPr/>
              <p:nvPr/>
            </p:nvSpPr>
            <p:spPr>
              <a:xfrm>
                <a:off x="5684090" y="880936"/>
                <a:ext cx="472550" cy="275825"/>
              </a:xfrm>
              <a:custGeom>
                <a:rect b="b" l="l" r="r" t="t"/>
                <a:pathLst>
                  <a:path extrusionOk="0" h="11033" w="18902">
                    <a:moveTo>
                      <a:pt x="8323" y="155"/>
                    </a:moveTo>
                    <a:cubicBezTo>
                      <a:pt x="4757" y="1344"/>
                      <a:pt x="-1862" y="5434"/>
                      <a:pt x="545" y="8322"/>
                    </a:cubicBezTo>
                    <a:cubicBezTo>
                      <a:pt x="4302" y="12831"/>
                      <a:pt x="14524" y="11074"/>
                      <a:pt x="18046" y="6378"/>
                    </a:cubicBezTo>
                    <a:cubicBezTo>
                      <a:pt x="19138" y="4922"/>
                      <a:pt x="19285" y="1747"/>
                      <a:pt x="17657" y="933"/>
                    </a:cubicBezTo>
                    <a:cubicBezTo>
                      <a:pt x="14864" y="-463"/>
                      <a:pt x="11445" y="155"/>
                      <a:pt x="8323" y="155"/>
                    </a:cubicBez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3" name="Google Shape;83;p9"/>
            <p:cNvSpPr/>
            <p:nvPr/>
          </p:nvSpPr>
          <p:spPr>
            <a:xfrm>
              <a:off x="-646975" y="-433079"/>
              <a:ext cx="4034698" cy="2126175"/>
            </a:xfrm>
            <a:custGeom>
              <a:rect b="b" l="l" r="r" t="t"/>
              <a:pathLst>
                <a:path extrusionOk="0" h="99797" w="189378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84" name="Google Shape;84;p9"/>
            <p:cNvGrpSpPr/>
            <p:nvPr/>
          </p:nvGrpSpPr>
          <p:grpSpPr>
            <a:xfrm flipH="1">
              <a:off x="5712091" y="-938080"/>
              <a:ext cx="3660499" cy="1988257"/>
              <a:chOff x="919620" y="4052663"/>
              <a:chExt cx="836992" cy="454625"/>
            </a:xfrm>
          </p:grpSpPr>
          <p:sp>
            <p:nvSpPr>
              <p:cNvPr id="85" name="Google Shape;85;p9"/>
              <p:cNvSpPr/>
              <p:nvPr/>
            </p:nvSpPr>
            <p:spPr>
              <a:xfrm>
                <a:off x="919620" y="4052663"/>
                <a:ext cx="714025" cy="454625"/>
              </a:xfrm>
              <a:custGeom>
                <a:rect b="b" l="l" r="r" t="t"/>
                <a:pathLst>
                  <a:path extrusionOk="0" h="18185" w="28561">
                    <a:moveTo>
                      <a:pt x="25102" y="0"/>
                    </a:moveTo>
                    <a:lnTo>
                      <a:pt x="24933" y="121"/>
                    </a:lnTo>
                    <a:cubicBezTo>
                      <a:pt x="25885" y="1422"/>
                      <a:pt x="26873" y="2760"/>
                      <a:pt x="27476" y="4279"/>
                    </a:cubicBezTo>
                    <a:cubicBezTo>
                      <a:pt x="28343" y="6424"/>
                      <a:pt x="28223" y="8508"/>
                      <a:pt x="27162" y="10002"/>
                    </a:cubicBezTo>
                    <a:cubicBezTo>
                      <a:pt x="26449" y="11014"/>
                      <a:pt x="25363" y="11609"/>
                      <a:pt x="24228" y="11609"/>
                    </a:cubicBezTo>
                    <a:cubicBezTo>
                      <a:pt x="24174" y="11609"/>
                      <a:pt x="24120" y="11608"/>
                      <a:pt x="24066" y="11605"/>
                    </a:cubicBezTo>
                    <a:cubicBezTo>
                      <a:pt x="23343" y="11569"/>
                      <a:pt x="22439" y="11123"/>
                      <a:pt x="21487" y="10653"/>
                    </a:cubicBezTo>
                    <a:cubicBezTo>
                      <a:pt x="20378" y="10094"/>
                      <a:pt x="19146" y="9477"/>
                      <a:pt x="18004" y="9477"/>
                    </a:cubicBezTo>
                    <a:cubicBezTo>
                      <a:pt x="17670" y="9477"/>
                      <a:pt x="17342" y="9530"/>
                      <a:pt x="17028" y="9653"/>
                    </a:cubicBezTo>
                    <a:cubicBezTo>
                      <a:pt x="16172" y="9991"/>
                      <a:pt x="15510" y="10797"/>
                      <a:pt x="14991" y="12123"/>
                    </a:cubicBezTo>
                    <a:cubicBezTo>
                      <a:pt x="14847" y="12509"/>
                      <a:pt x="14726" y="12991"/>
                      <a:pt x="14582" y="13497"/>
                    </a:cubicBezTo>
                    <a:cubicBezTo>
                      <a:pt x="14100" y="15280"/>
                      <a:pt x="13497" y="17510"/>
                      <a:pt x="11545" y="17907"/>
                    </a:cubicBezTo>
                    <a:cubicBezTo>
                      <a:pt x="11328" y="17952"/>
                      <a:pt x="11119" y="17973"/>
                      <a:pt x="10919" y="17973"/>
                    </a:cubicBezTo>
                    <a:cubicBezTo>
                      <a:pt x="8852" y="17973"/>
                      <a:pt x="7638" y="15698"/>
                      <a:pt x="6363" y="13292"/>
                    </a:cubicBezTo>
                    <a:cubicBezTo>
                      <a:pt x="5036" y="10783"/>
                      <a:pt x="3672" y="8211"/>
                      <a:pt x="1209" y="8211"/>
                    </a:cubicBezTo>
                    <a:cubicBezTo>
                      <a:pt x="833" y="8211"/>
                      <a:pt x="432" y="8271"/>
                      <a:pt x="1" y="8400"/>
                    </a:cubicBezTo>
                    <a:lnTo>
                      <a:pt x="61" y="8604"/>
                    </a:lnTo>
                    <a:cubicBezTo>
                      <a:pt x="466" y="8481"/>
                      <a:pt x="843" y="8424"/>
                      <a:pt x="1198" y="8424"/>
                    </a:cubicBezTo>
                    <a:cubicBezTo>
                      <a:pt x="3550" y="8424"/>
                      <a:pt x="4884" y="10938"/>
                      <a:pt x="6183" y="13389"/>
                    </a:cubicBezTo>
                    <a:cubicBezTo>
                      <a:pt x="7436" y="15751"/>
                      <a:pt x="8725" y="18185"/>
                      <a:pt x="10931" y="18185"/>
                    </a:cubicBezTo>
                    <a:cubicBezTo>
                      <a:pt x="11148" y="18185"/>
                      <a:pt x="11365" y="18161"/>
                      <a:pt x="11593" y="18113"/>
                    </a:cubicBezTo>
                    <a:cubicBezTo>
                      <a:pt x="13666" y="17690"/>
                      <a:pt x="14281" y="15389"/>
                      <a:pt x="14787" y="13545"/>
                    </a:cubicBezTo>
                    <a:cubicBezTo>
                      <a:pt x="14919" y="13051"/>
                      <a:pt x="15052" y="12569"/>
                      <a:pt x="15184" y="12195"/>
                    </a:cubicBezTo>
                    <a:cubicBezTo>
                      <a:pt x="15679" y="10931"/>
                      <a:pt x="16305" y="10159"/>
                      <a:pt x="17112" y="9846"/>
                    </a:cubicBezTo>
                    <a:cubicBezTo>
                      <a:pt x="17404" y="9732"/>
                      <a:pt x="17708" y="9682"/>
                      <a:pt x="18021" y="9682"/>
                    </a:cubicBezTo>
                    <a:cubicBezTo>
                      <a:pt x="19091" y="9682"/>
                      <a:pt x="20264" y="10265"/>
                      <a:pt x="21402" y="10834"/>
                    </a:cubicBezTo>
                    <a:cubicBezTo>
                      <a:pt x="22366" y="11316"/>
                      <a:pt x="23282" y="11774"/>
                      <a:pt x="24066" y="11810"/>
                    </a:cubicBezTo>
                    <a:cubicBezTo>
                      <a:pt x="24122" y="11812"/>
                      <a:pt x="24177" y="11814"/>
                      <a:pt x="24233" y="11814"/>
                    </a:cubicBezTo>
                    <a:cubicBezTo>
                      <a:pt x="25426" y="11814"/>
                      <a:pt x="26571" y="11194"/>
                      <a:pt x="27331" y="10123"/>
                    </a:cubicBezTo>
                    <a:cubicBezTo>
                      <a:pt x="28440" y="8580"/>
                      <a:pt x="28560" y="6411"/>
                      <a:pt x="27668" y="4206"/>
                    </a:cubicBezTo>
                    <a:cubicBezTo>
                      <a:pt x="27054" y="2664"/>
                      <a:pt x="26066" y="1302"/>
                      <a:pt x="25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1697862" y="4347531"/>
                <a:ext cx="58750" cy="70500"/>
              </a:xfrm>
              <a:custGeom>
                <a:rect b="b" l="l" r="r" t="t"/>
                <a:pathLst>
                  <a:path extrusionOk="0" h="2820" w="2350">
                    <a:moveTo>
                      <a:pt x="1072" y="205"/>
                    </a:moveTo>
                    <a:cubicBezTo>
                      <a:pt x="1482" y="205"/>
                      <a:pt x="1832" y="543"/>
                      <a:pt x="2001" y="1109"/>
                    </a:cubicBezTo>
                    <a:cubicBezTo>
                      <a:pt x="2133" y="1567"/>
                      <a:pt x="2085" y="2001"/>
                      <a:pt x="1868" y="2302"/>
                    </a:cubicBezTo>
                    <a:cubicBezTo>
                      <a:pt x="1711" y="2495"/>
                      <a:pt x="1506" y="2616"/>
                      <a:pt x="1289" y="2616"/>
                    </a:cubicBezTo>
                    <a:cubicBezTo>
                      <a:pt x="928" y="2616"/>
                      <a:pt x="603" y="2314"/>
                      <a:pt x="410" y="1796"/>
                    </a:cubicBezTo>
                    <a:cubicBezTo>
                      <a:pt x="217" y="1314"/>
                      <a:pt x="241" y="856"/>
                      <a:pt x="446" y="543"/>
                    </a:cubicBezTo>
                    <a:cubicBezTo>
                      <a:pt x="603" y="326"/>
                      <a:pt x="820" y="205"/>
                      <a:pt x="1072" y="205"/>
                    </a:cubicBezTo>
                    <a:close/>
                    <a:moveTo>
                      <a:pt x="1072" y="0"/>
                    </a:moveTo>
                    <a:cubicBezTo>
                      <a:pt x="759" y="0"/>
                      <a:pt x="470" y="157"/>
                      <a:pt x="277" y="422"/>
                    </a:cubicBezTo>
                    <a:cubicBezTo>
                      <a:pt x="24" y="795"/>
                      <a:pt x="0" y="1314"/>
                      <a:pt x="217" y="1868"/>
                    </a:cubicBezTo>
                    <a:cubicBezTo>
                      <a:pt x="446" y="2471"/>
                      <a:pt x="844" y="2820"/>
                      <a:pt x="1289" y="2820"/>
                    </a:cubicBezTo>
                    <a:cubicBezTo>
                      <a:pt x="1578" y="2820"/>
                      <a:pt x="1844" y="2675"/>
                      <a:pt x="2025" y="2423"/>
                    </a:cubicBezTo>
                    <a:cubicBezTo>
                      <a:pt x="2290" y="2073"/>
                      <a:pt x="2350" y="1567"/>
                      <a:pt x="2194" y="1049"/>
                    </a:cubicBezTo>
                    <a:cubicBezTo>
                      <a:pt x="2001" y="386"/>
                      <a:pt x="1578" y="0"/>
                      <a:pt x="1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" name="Google Shape;87;p9"/>
            <p:cNvSpPr/>
            <p:nvPr/>
          </p:nvSpPr>
          <p:spPr>
            <a:xfrm flipH="1" rot="-9826972">
              <a:off x="3137774" y="880814"/>
              <a:ext cx="615340" cy="511252"/>
            </a:xfrm>
            <a:custGeom>
              <a:rect b="b" l="l" r="r" t="t"/>
              <a:pathLst>
                <a:path extrusionOk="0" h="4676" w="5628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9"/>
          <p:cNvSpPr txBox="1"/>
          <p:nvPr>
            <p:ph type="title"/>
          </p:nvPr>
        </p:nvSpPr>
        <p:spPr>
          <a:xfrm>
            <a:off x="4572000" y="1462975"/>
            <a:ext cx="385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9"/>
          <p:cNvSpPr txBox="1"/>
          <p:nvPr>
            <p:ph idx="1" type="subTitle"/>
          </p:nvPr>
        </p:nvSpPr>
        <p:spPr>
          <a:xfrm>
            <a:off x="4572000" y="2457175"/>
            <a:ext cx="3852000" cy="12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 flipH="1" rot="-684943">
            <a:off x="-1765744" y="-762734"/>
            <a:ext cx="3988209" cy="3390897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 rot="-813977">
            <a:off x="5598892" y="2973920"/>
            <a:ext cx="5658626" cy="4464022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0"/>
          <p:cNvSpPr/>
          <p:nvPr/>
        </p:nvSpPr>
        <p:spPr>
          <a:xfrm rot="-813966">
            <a:off x="-1382313" y="2839780"/>
            <a:ext cx="4396386" cy="3468256"/>
          </a:xfrm>
          <a:custGeom>
            <a:rect b="b" l="l" r="r" t="t"/>
            <a:pathLst>
              <a:path extrusionOk="0" h="11487" w="14561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 flipH="1" rot="-684808">
            <a:off x="1992970" y="1833149"/>
            <a:ext cx="489301" cy="416028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 flipH="1" rot="9000178">
            <a:off x="7737888" y="3330768"/>
            <a:ext cx="991743" cy="843248"/>
          </a:xfrm>
          <a:custGeom>
            <a:rect b="b" l="l" r="r" t="t"/>
            <a:pathLst>
              <a:path extrusionOk="0" h="11979" w="14089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"/>
          <p:cNvSpPr txBox="1"/>
          <p:nvPr>
            <p:ph type="title"/>
          </p:nvPr>
        </p:nvSpPr>
        <p:spPr>
          <a:xfrm>
            <a:off x="4572000" y="539500"/>
            <a:ext cx="38520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SJC5iiZevKgeK4w_3RREm00gZKKRJ-Lj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/>
          <p:nvPr>
            <p:ph type="ctrTitle"/>
          </p:nvPr>
        </p:nvSpPr>
        <p:spPr>
          <a:xfrm>
            <a:off x="-362300" y="1173683"/>
            <a:ext cx="61737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HITBALL</a:t>
            </a:r>
            <a:endParaRPr/>
          </a:p>
        </p:txBody>
      </p:sp>
      <p:sp>
        <p:nvSpPr>
          <p:cNvPr id="388" name="Google Shape;388;p40"/>
          <p:cNvSpPr txBox="1"/>
          <p:nvPr>
            <p:ph idx="1" type="subTitle"/>
          </p:nvPr>
        </p:nvSpPr>
        <p:spPr>
          <a:xfrm>
            <a:off x="460150" y="2883458"/>
            <a:ext cx="45288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Naïm and Sergi</a:t>
            </a:r>
            <a:endParaRPr i="1"/>
          </a:p>
        </p:txBody>
      </p:sp>
      <p:cxnSp>
        <p:nvCxnSpPr>
          <p:cNvPr id="389" name="Google Shape;389;p40"/>
          <p:cNvCxnSpPr/>
          <p:nvPr/>
        </p:nvCxnSpPr>
        <p:spPr>
          <a:xfrm>
            <a:off x="2228650" y="2697441"/>
            <a:ext cx="991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0" name="Google Shape;3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400" y="1744838"/>
            <a:ext cx="3810450" cy="19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RULES OF HITBALL</a:t>
            </a:r>
            <a:endParaRPr/>
          </a:p>
        </p:txBody>
      </p:sp>
      <p:sp>
        <p:nvSpPr>
          <p:cNvPr id="396" name="Google Shape;396;p41"/>
          <p:cNvSpPr txBox="1"/>
          <p:nvPr>
            <p:ph idx="1" type="body"/>
          </p:nvPr>
        </p:nvSpPr>
        <p:spPr>
          <a:xfrm>
            <a:off x="720000" y="1215750"/>
            <a:ext cx="73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1. To play you need two teams of four people each team.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2. The ball can’t touch the ground.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3. You can hit the ball with all your body: (Hands, feet, head…)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4. To score goal you need to hit the ball to the goal.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5. There is the same system of faults of football.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6. The match finishes when it has passed 20 minutes or one team has scored more than 50 goals.</a:t>
            </a:r>
            <a:endParaRPr sz="2000"/>
          </a:p>
        </p:txBody>
      </p:sp>
      <p:pic>
        <p:nvPicPr>
          <p:cNvPr id="397" name="Google Shape;3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217" y="1800152"/>
            <a:ext cx="1243775" cy="122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¿WHERE </a:t>
            </a:r>
            <a:r>
              <a:rPr lang="en"/>
              <a:t>HITBALL CAN BE</a:t>
            </a:r>
            <a:r>
              <a:rPr lang="en"/>
              <a:t> PLAYED?</a:t>
            </a:r>
            <a:endParaRPr/>
          </a:p>
        </p:txBody>
      </p:sp>
      <p:sp>
        <p:nvSpPr>
          <p:cNvPr id="403" name="Google Shape;403;p42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Hitball can be played in any surface of </a:t>
            </a:r>
            <a:r>
              <a:rPr lang="en" sz="2000"/>
              <a:t>football pitches</a:t>
            </a:r>
            <a:r>
              <a:rPr lang="en" sz="2000"/>
              <a:t> (grass, concrete, wood…), but is required to be a football 5 size pitch. Examples: </a:t>
            </a:r>
            <a:endParaRPr sz="2000"/>
          </a:p>
        </p:txBody>
      </p:sp>
      <p:pic>
        <p:nvPicPr>
          <p:cNvPr id="404" name="Google Shape;4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2472975"/>
            <a:ext cx="2672527" cy="17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000" y="2472975"/>
            <a:ext cx="2943364" cy="17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6463" y="2472975"/>
            <a:ext cx="2375600" cy="17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2"/>
          <p:cNvSpPr txBox="1"/>
          <p:nvPr/>
        </p:nvSpPr>
        <p:spPr>
          <a:xfrm>
            <a:off x="839000" y="4438250"/>
            <a:ext cx="237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Grass Pitch</a:t>
            </a:r>
            <a:endParaRPr b="1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408" name="Google Shape;408;p42"/>
          <p:cNvSpPr txBox="1"/>
          <p:nvPr/>
        </p:nvSpPr>
        <p:spPr>
          <a:xfrm>
            <a:off x="3715375" y="4438250"/>
            <a:ext cx="19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Concrete Pitch</a:t>
            </a:r>
            <a:endParaRPr b="1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6538738" y="4438250"/>
            <a:ext cx="18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Wood Pitch</a:t>
            </a:r>
            <a:endParaRPr b="1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 </a:t>
            </a:r>
            <a:r>
              <a:rPr lang="en"/>
              <a:t>NECESSARY</a:t>
            </a:r>
            <a:endParaRPr/>
          </a:p>
        </p:txBody>
      </p:sp>
      <p:sp>
        <p:nvSpPr>
          <p:cNvPr id="415" name="Google Shape;415;p43"/>
          <p:cNvSpPr txBox="1"/>
          <p:nvPr>
            <p:ph idx="1" type="body"/>
          </p:nvPr>
        </p:nvSpPr>
        <p:spPr>
          <a:xfrm>
            <a:off x="720000" y="1215750"/>
            <a:ext cx="554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Playing Hitball, you must need to wear </a:t>
            </a:r>
            <a:r>
              <a:rPr lang="en" sz="2000"/>
              <a:t>specific</a:t>
            </a:r>
            <a:r>
              <a:rPr lang="en" sz="2000"/>
              <a:t> equipment: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-</a:t>
            </a:r>
            <a:r>
              <a:rPr lang="en" sz="2000"/>
              <a:t>Each team has to wear a t</a:t>
            </a:r>
            <a:r>
              <a:rPr lang="en" sz="2000"/>
              <a:t>-shirt</a:t>
            </a:r>
            <a:r>
              <a:rPr lang="en" sz="2000"/>
              <a:t> of an specific colour.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-You need to have 2 goals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-You need to have a ball (preferably of handball), but it can be of volleyball.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-The players must wear special shoes </a:t>
            </a:r>
            <a:r>
              <a:rPr lang="en" sz="2000"/>
              <a:t>according</a:t>
            </a:r>
            <a:r>
              <a:rPr lang="en" sz="2000"/>
              <a:t> to the surface.</a:t>
            </a:r>
            <a:endParaRPr sz="2000"/>
          </a:p>
        </p:txBody>
      </p:sp>
      <p:pic>
        <p:nvPicPr>
          <p:cNvPr id="416" name="Google Shape;4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125" y="445018"/>
            <a:ext cx="1372574" cy="83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1438" y="1377276"/>
            <a:ext cx="977925" cy="10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4063" y="2473275"/>
            <a:ext cx="1212696" cy="140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1963" y="3793900"/>
            <a:ext cx="1136900" cy="11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OF HITBALL</a:t>
            </a:r>
            <a:endParaRPr/>
          </a:p>
        </p:txBody>
      </p:sp>
      <p:pic>
        <p:nvPicPr>
          <p:cNvPr id="425" name="Google Shape;425;p44" title="WhatsApp Video 2022-06-03 at 9.06.34 P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622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5"/>
          <p:cNvPicPr preferRelativeResize="0"/>
          <p:nvPr/>
        </p:nvPicPr>
        <p:blipFill rotWithShape="1">
          <a:blip r:embed="rId3">
            <a:alphaModFix/>
          </a:blip>
          <a:srcRect b="79" l="0" r="0" t="69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HS Electives Health Subject for High School - 9th Grade: Lifetime Fitness by Slidesgo">
  <a:themeElements>
    <a:clrScheme name="Simple Light">
      <a:dk1>
        <a:srgbClr val="242424"/>
      </a:dk1>
      <a:lt1>
        <a:srgbClr val="EDEEF0"/>
      </a:lt1>
      <a:dk2>
        <a:srgbClr val="FFFFFF"/>
      </a:dk2>
      <a:lt2>
        <a:srgbClr val="8A8B8B"/>
      </a:lt2>
      <a:accent1>
        <a:srgbClr val="E7B563"/>
      </a:accent1>
      <a:accent2>
        <a:srgbClr val="F1992D"/>
      </a:accent2>
      <a:accent3>
        <a:srgbClr val="424142"/>
      </a:accent3>
      <a:accent4>
        <a:srgbClr val="383939"/>
      </a:accent4>
      <a:accent5>
        <a:srgbClr val="4D4D4D"/>
      </a:accent5>
      <a:accent6>
        <a:srgbClr val="656363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