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6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5143500" cx="9144000"/>
  <p:notesSz cx="6858000" cy="9144000"/>
  <p:embeddedFontLst>
    <p:embeddedFont>
      <p:font typeface="Roboto"/>
      <p:regular r:id="rId21"/>
      <p:bold r:id="rId22"/>
      <p:italic r:id="rId23"/>
      <p:boldItalic r:id="rId24"/>
    </p:embeddedFont>
    <p:embeddedFont>
      <p:font typeface="Press Start 2P"/>
      <p:regular r:id="rId25"/>
    </p:embeddedFont>
    <p:embeddedFont>
      <p:font typeface="Permanent Marker"/>
      <p:regular r:id="rId26"/>
    </p:embeddedFont>
    <p:embeddedFont>
      <p:font typeface="Source Sans Pr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Roboto-bold.fntdata"/><Relationship Id="rId21" Type="http://schemas.openxmlformats.org/officeDocument/2006/relationships/font" Target="fonts/Roboto-regular.fntdata"/><Relationship Id="rId24" Type="http://schemas.openxmlformats.org/officeDocument/2006/relationships/font" Target="fonts/Roboto-boldItalic.fntdata"/><Relationship Id="rId23" Type="http://schemas.openxmlformats.org/officeDocument/2006/relationships/font" Target="fonts/Roboto-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ermanentMarker-regular.fntdata"/><Relationship Id="rId25" Type="http://schemas.openxmlformats.org/officeDocument/2006/relationships/font" Target="fonts/PressStart2P-regular.fntdata"/><Relationship Id="rId28" Type="http://schemas.openxmlformats.org/officeDocument/2006/relationships/font" Target="fonts/SourceSansPro-bold.fntdata"/><Relationship Id="rId27" Type="http://schemas.openxmlformats.org/officeDocument/2006/relationships/font" Target="fonts/SourceSansPro-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SourceSansPro-italic.fntdata"/><Relationship Id="rId7" Type="http://schemas.openxmlformats.org/officeDocument/2006/relationships/slide" Target="slides/slide3.xml"/><Relationship Id="rId8" Type="http://schemas.openxmlformats.org/officeDocument/2006/relationships/slide" Target="slides/slide4.xml"/><Relationship Id="rId30" Type="http://schemas.openxmlformats.org/officeDocument/2006/relationships/font" Target="fonts/SourceSansPro-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6f4db77b15_0_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6f4db77b1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6f2041767a_1_1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6f2041767a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Bye bye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6f2041767a_1_1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6f2041767a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6f2041767a_1_15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6f2041767a_1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6fd443b630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6fd443b6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6ef0ef8ad4_0_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6ef0ef8ad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6f4db77b15_0_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6f4db77b1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6f2041767a_1_8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6f2041767a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6f2041767a_1_9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6f2041767a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6f2041767a_1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6f2041767a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6f2041767a_1_1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6f2041767a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6f2041767a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6f2041767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6f2041767a_1_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6f2041767a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6f2bbdea86_2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6f2bbdea8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6f4db77b15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6f4db77b1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lu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295550" y="1991813"/>
            <a:ext cx="6552900" cy="1159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41" name="Shape 41"/>
        <p:cNvGrpSpPr/>
        <p:nvPr/>
      </p:nvGrpSpPr>
      <p:grpSpPr>
        <a:xfrm>
          <a:off x="0" y="0"/>
          <a:ext cx="0" cy="0"/>
          <a:chOff x="0" y="0"/>
          <a:chExt cx="0" cy="0"/>
        </a:xfrm>
      </p:grpSpPr>
      <p:sp>
        <p:nvSpPr>
          <p:cNvPr id="42" name="Google Shape;42;p11"/>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None/>
              <a:defRPr>
                <a:solidFill>
                  <a:schemeClr val="lt1"/>
                </a:solidFill>
              </a:defRPr>
            </a:lvl2pPr>
            <a:lvl3pPr lvl="2">
              <a:spcBef>
                <a:spcPts val="0"/>
              </a:spcBef>
              <a:spcAft>
                <a:spcPts val="0"/>
              </a:spcAft>
              <a:buClr>
                <a:schemeClr val="lt1"/>
              </a:buClr>
              <a:buSzPts val="2400"/>
              <a:buNone/>
              <a:defRPr>
                <a:solidFill>
                  <a:schemeClr val="lt1"/>
                </a:solidFill>
              </a:defRPr>
            </a:lvl3pPr>
            <a:lvl4pPr lvl="3">
              <a:spcBef>
                <a:spcPts val="0"/>
              </a:spcBef>
              <a:spcAft>
                <a:spcPts val="0"/>
              </a:spcAft>
              <a:buClr>
                <a:schemeClr val="lt1"/>
              </a:buClr>
              <a:buSzPts val="2400"/>
              <a:buNone/>
              <a:defRPr>
                <a:solidFill>
                  <a:schemeClr val="lt1"/>
                </a:solidFill>
              </a:defRPr>
            </a:lvl4pPr>
            <a:lvl5pPr lvl="4">
              <a:spcBef>
                <a:spcPts val="0"/>
              </a:spcBef>
              <a:spcAft>
                <a:spcPts val="0"/>
              </a:spcAft>
              <a:buClr>
                <a:schemeClr val="lt1"/>
              </a:buClr>
              <a:buSzPts val="2400"/>
              <a:buNone/>
              <a:defRPr>
                <a:solidFill>
                  <a:schemeClr val="lt1"/>
                </a:solidFill>
              </a:defRPr>
            </a:lvl5pPr>
            <a:lvl6pPr lvl="5">
              <a:spcBef>
                <a:spcPts val="0"/>
              </a:spcBef>
              <a:spcAft>
                <a:spcPts val="0"/>
              </a:spcAft>
              <a:buClr>
                <a:schemeClr val="lt1"/>
              </a:buClr>
              <a:buSzPts val="2400"/>
              <a:buNone/>
              <a:defRPr>
                <a:solidFill>
                  <a:schemeClr val="lt1"/>
                </a:solidFill>
              </a:defRPr>
            </a:lvl6pPr>
            <a:lvl7pPr lvl="6">
              <a:spcBef>
                <a:spcPts val="0"/>
              </a:spcBef>
              <a:spcAft>
                <a:spcPts val="0"/>
              </a:spcAft>
              <a:buClr>
                <a:schemeClr val="lt1"/>
              </a:buClr>
              <a:buSzPts val="2400"/>
              <a:buNone/>
              <a:defRPr>
                <a:solidFill>
                  <a:schemeClr val="lt1"/>
                </a:solidFill>
              </a:defRPr>
            </a:lvl7pPr>
            <a:lvl8pPr lvl="7">
              <a:spcBef>
                <a:spcPts val="0"/>
              </a:spcBef>
              <a:spcAft>
                <a:spcPts val="0"/>
              </a:spcAft>
              <a:buClr>
                <a:schemeClr val="lt1"/>
              </a:buClr>
              <a:buSzPts val="2400"/>
              <a:buNone/>
              <a:defRPr>
                <a:solidFill>
                  <a:schemeClr val="lt1"/>
                </a:solidFill>
              </a:defRPr>
            </a:lvl8pPr>
            <a:lvl9pPr lvl="8">
              <a:spcBef>
                <a:spcPts val="0"/>
              </a:spcBef>
              <a:spcAft>
                <a:spcPts val="0"/>
              </a:spcAft>
              <a:buClr>
                <a:schemeClr val="lt1"/>
              </a:buClr>
              <a:buSzPts val="2400"/>
              <a:buNone/>
              <a:defRPr>
                <a:solidFill>
                  <a:schemeClr val="lt1"/>
                </a:solidFill>
              </a:defRPr>
            </a:lvl9pPr>
          </a:lstStyle>
          <a:p/>
        </p:txBody>
      </p:sp>
      <p:sp>
        <p:nvSpPr>
          <p:cNvPr id="43" name="Google Shape;43;p11"/>
          <p:cNvSpPr txBox="1"/>
          <p:nvPr>
            <p:ph idx="1" type="body"/>
          </p:nvPr>
        </p:nvSpPr>
        <p:spPr>
          <a:xfrm>
            <a:off x="911700" y="1200150"/>
            <a:ext cx="7320600" cy="3725700"/>
          </a:xfrm>
          <a:prstGeom prst="rect">
            <a:avLst/>
          </a:prstGeom>
        </p:spPr>
        <p:txBody>
          <a:bodyPr anchorCtr="0" anchor="t" bIns="91425" lIns="91425" spcFirstLastPara="1" rIns="91425" wrap="square" tIns="91425">
            <a:noAutofit/>
          </a:bodyPr>
          <a:lstStyle>
            <a:lvl1pPr indent="-381000" lvl="0" marL="457200">
              <a:spcBef>
                <a:spcPts val="600"/>
              </a:spcBef>
              <a:spcAft>
                <a:spcPts val="0"/>
              </a:spcAft>
              <a:buSzPts val="24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a:lvl4pPr>
            <a:lvl5pPr indent="-381000" lvl="4" marL="2286000">
              <a:spcBef>
                <a:spcPts val="0"/>
              </a:spcBef>
              <a:spcAft>
                <a:spcPts val="0"/>
              </a:spcAft>
              <a:buSzPts val="2400"/>
              <a:buChar char="○"/>
              <a:defRPr/>
            </a:lvl5pPr>
            <a:lvl6pPr indent="-381000" lvl="5" marL="2743200">
              <a:spcBef>
                <a:spcPts val="0"/>
              </a:spcBef>
              <a:spcAft>
                <a:spcPts val="0"/>
              </a:spcAft>
              <a:buSzPts val="2400"/>
              <a:buChar char="■"/>
              <a:defRPr/>
            </a:lvl6pPr>
            <a:lvl7pPr indent="-381000" lvl="6" marL="3200400">
              <a:spcBef>
                <a:spcPts val="0"/>
              </a:spcBef>
              <a:spcAft>
                <a:spcPts val="0"/>
              </a:spcAft>
              <a:buSzPts val="2400"/>
              <a:buChar char="●"/>
              <a:defRPr/>
            </a:lvl7pPr>
            <a:lvl8pPr indent="-381000" lvl="7" marL="3657600">
              <a:spcBef>
                <a:spcPts val="0"/>
              </a:spcBef>
              <a:spcAft>
                <a:spcPts val="0"/>
              </a:spcAft>
              <a:buSzPts val="2400"/>
              <a:buChar char="○"/>
              <a:defRPr/>
            </a:lvl8pPr>
            <a:lvl9pPr indent="-381000" lvl="8" marL="4114800">
              <a:spcBef>
                <a:spcPts val="0"/>
              </a:spcBef>
              <a:spcAft>
                <a:spcPts val="0"/>
              </a:spcAft>
              <a:buSzPts val="2400"/>
              <a:buChar char="■"/>
              <a:defRPr/>
            </a:lvl9pPr>
          </a:lstStyle>
          <a:p/>
        </p:txBody>
      </p:sp>
      <p:sp>
        <p:nvSpPr>
          <p:cNvPr id="44" name="Google Shape;44;p11"/>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45" name="Shape 45"/>
        <p:cNvGrpSpPr/>
        <p:nvPr/>
      </p:nvGrpSpPr>
      <p:grpSpPr>
        <a:xfrm>
          <a:off x="0" y="0"/>
          <a:ext cx="0" cy="0"/>
          <a:chOff x="0" y="0"/>
          <a:chExt cx="0" cy="0"/>
        </a:xfrm>
      </p:grpSpPr>
      <p:sp>
        <p:nvSpPr>
          <p:cNvPr id="46" name="Google Shape;46;p12"/>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None/>
              <a:defRPr>
                <a:solidFill>
                  <a:schemeClr val="lt1"/>
                </a:solidFill>
              </a:defRPr>
            </a:lvl2pPr>
            <a:lvl3pPr lvl="2">
              <a:spcBef>
                <a:spcPts val="0"/>
              </a:spcBef>
              <a:spcAft>
                <a:spcPts val="0"/>
              </a:spcAft>
              <a:buClr>
                <a:schemeClr val="lt1"/>
              </a:buClr>
              <a:buSzPts val="2400"/>
              <a:buNone/>
              <a:defRPr>
                <a:solidFill>
                  <a:schemeClr val="lt1"/>
                </a:solidFill>
              </a:defRPr>
            </a:lvl3pPr>
            <a:lvl4pPr lvl="3">
              <a:spcBef>
                <a:spcPts val="0"/>
              </a:spcBef>
              <a:spcAft>
                <a:spcPts val="0"/>
              </a:spcAft>
              <a:buClr>
                <a:schemeClr val="lt1"/>
              </a:buClr>
              <a:buSzPts val="2400"/>
              <a:buNone/>
              <a:defRPr>
                <a:solidFill>
                  <a:schemeClr val="lt1"/>
                </a:solidFill>
              </a:defRPr>
            </a:lvl4pPr>
            <a:lvl5pPr lvl="4">
              <a:spcBef>
                <a:spcPts val="0"/>
              </a:spcBef>
              <a:spcAft>
                <a:spcPts val="0"/>
              </a:spcAft>
              <a:buClr>
                <a:schemeClr val="lt1"/>
              </a:buClr>
              <a:buSzPts val="2400"/>
              <a:buNone/>
              <a:defRPr>
                <a:solidFill>
                  <a:schemeClr val="lt1"/>
                </a:solidFill>
              </a:defRPr>
            </a:lvl5pPr>
            <a:lvl6pPr lvl="5">
              <a:spcBef>
                <a:spcPts val="0"/>
              </a:spcBef>
              <a:spcAft>
                <a:spcPts val="0"/>
              </a:spcAft>
              <a:buClr>
                <a:schemeClr val="lt1"/>
              </a:buClr>
              <a:buSzPts val="2400"/>
              <a:buNone/>
              <a:defRPr>
                <a:solidFill>
                  <a:schemeClr val="lt1"/>
                </a:solidFill>
              </a:defRPr>
            </a:lvl6pPr>
            <a:lvl7pPr lvl="6">
              <a:spcBef>
                <a:spcPts val="0"/>
              </a:spcBef>
              <a:spcAft>
                <a:spcPts val="0"/>
              </a:spcAft>
              <a:buClr>
                <a:schemeClr val="lt1"/>
              </a:buClr>
              <a:buSzPts val="2400"/>
              <a:buNone/>
              <a:defRPr>
                <a:solidFill>
                  <a:schemeClr val="lt1"/>
                </a:solidFill>
              </a:defRPr>
            </a:lvl7pPr>
            <a:lvl8pPr lvl="7">
              <a:spcBef>
                <a:spcPts val="0"/>
              </a:spcBef>
              <a:spcAft>
                <a:spcPts val="0"/>
              </a:spcAft>
              <a:buClr>
                <a:schemeClr val="lt1"/>
              </a:buClr>
              <a:buSzPts val="2400"/>
              <a:buNone/>
              <a:defRPr>
                <a:solidFill>
                  <a:schemeClr val="lt1"/>
                </a:solidFill>
              </a:defRPr>
            </a:lvl8pPr>
            <a:lvl9pPr lvl="8">
              <a:spcBef>
                <a:spcPts val="0"/>
              </a:spcBef>
              <a:spcAft>
                <a:spcPts val="0"/>
              </a:spcAft>
              <a:buClr>
                <a:schemeClr val="lt1"/>
              </a:buClr>
              <a:buSzPts val="2400"/>
              <a:buNone/>
              <a:defRPr>
                <a:solidFill>
                  <a:schemeClr val="lt1"/>
                </a:solidFill>
              </a:defRPr>
            </a:lvl9pPr>
          </a:lstStyle>
          <a:p/>
        </p:txBody>
      </p:sp>
      <p:sp>
        <p:nvSpPr>
          <p:cNvPr id="47" name="Google Shape;47;p12"/>
          <p:cNvSpPr txBox="1"/>
          <p:nvPr>
            <p:ph idx="1" type="body"/>
          </p:nvPr>
        </p:nvSpPr>
        <p:spPr>
          <a:xfrm>
            <a:off x="804800" y="1200150"/>
            <a:ext cx="3657000" cy="32841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48" name="Google Shape;48;p12"/>
          <p:cNvSpPr txBox="1"/>
          <p:nvPr>
            <p:ph idx="2" type="body"/>
          </p:nvPr>
        </p:nvSpPr>
        <p:spPr>
          <a:xfrm>
            <a:off x="4682201" y="1200150"/>
            <a:ext cx="3657000" cy="32841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49" name="Google Shape;49;p12"/>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50" name="Shape 50"/>
        <p:cNvGrpSpPr/>
        <p:nvPr/>
      </p:nvGrpSpPr>
      <p:grpSpPr>
        <a:xfrm>
          <a:off x="0" y="0"/>
          <a:ext cx="0" cy="0"/>
          <a:chOff x="0" y="0"/>
          <a:chExt cx="0" cy="0"/>
        </a:xfrm>
      </p:grpSpPr>
      <p:sp>
        <p:nvSpPr>
          <p:cNvPr id="51" name="Google Shape;51;p13"/>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2400"/>
              <a:buNone/>
              <a:defRPr>
                <a:solidFill>
                  <a:schemeClr val="lt1"/>
                </a:solidFill>
              </a:defRPr>
            </a:lvl2pPr>
            <a:lvl3pPr lvl="2" rtl="0">
              <a:spcBef>
                <a:spcPts val="0"/>
              </a:spcBef>
              <a:spcAft>
                <a:spcPts val="0"/>
              </a:spcAft>
              <a:buClr>
                <a:schemeClr val="lt1"/>
              </a:buClr>
              <a:buSzPts val="2400"/>
              <a:buNone/>
              <a:defRPr>
                <a:solidFill>
                  <a:schemeClr val="lt1"/>
                </a:solidFill>
              </a:defRPr>
            </a:lvl3pPr>
            <a:lvl4pPr lvl="3" rtl="0">
              <a:spcBef>
                <a:spcPts val="0"/>
              </a:spcBef>
              <a:spcAft>
                <a:spcPts val="0"/>
              </a:spcAft>
              <a:buClr>
                <a:schemeClr val="lt1"/>
              </a:buClr>
              <a:buSzPts val="2400"/>
              <a:buNone/>
              <a:defRPr>
                <a:solidFill>
                  <a:schemeClr val="lt1"/>
                </a:solidFill>
              </a:defRPr>
            </a:lvl4pPr>
            <a:lvl5pPr lvl="4" rtl="0">
              <a:spcBef>
                <a:spcPts val="0"/>
              </a:spcBef>
              <a:spcAft>
                <a:spcPts val="0"/>
              </a:spcAft>
              <a:buClr>
                <a:schemeClr val="lt1"/>
              </a:buClr>
              <a:buSzPts val="2400"/>
              <a:buNone/>
              <a:defRPr>
                <a:solidFill>
                  <a:schemeClr val="lt1"/>
                </a:solidFill>
              </a:defRPr>
            </a:lvl5pPr>
            <a:lvl6pPr lvl="5" rtl="0">
              <a:spcBef>
                <a:spcPts val="0"/>
              </a:spcBef>
              <a:spcAft>
                <a:spcPts val="0"/>
              </a:spcAft>
              <a:buClr>
                <a:schemeClr val="lt1"/>
              </a:buClr>
              <a:buSzPts val="2400"/>
              <a:buNone/>
              <a:defRPr>
                <a:solidFill>
                  <a:schemeClr val="lt1"/>
                </a:solidFill>
              </a:defRPr>
            </a:lvl6pPr>
            <a:lvl7pPr lvl="6" rtl="0">
              <a:spcBef>
                <a:spcPts val="0"/>
              </a:spcBef>
              <a:spcAft>
                <a:spcPts val="0"/>
              </a:spcAft>
              <a:buClr>
                <a:schemeClr val="lt1"/>
              </a:buClr>
              <a:buSzPts val="2400"/>
              <a:buNone/>
              <a:defRPr>
                <a:solidFill>
                  <a:schemeClr val="lt1"/>
                </a:solidFill>
              </a:defRPr>
            </a:lvl7pPr>
            <a:lvl8pPr lvl="7" rtl="0">
              <a:spcBef>
                <a:spcPts val="0"/>
              </a:spcBef>
              <a:spcAft>
                <a:spcPts val="0"/>
              </a:spcAft>
              <a:buClr>
                <a:schemeClr val="lt1"/>
              </a:buClr>
              <a:buSzPts val="2400"/>
              <a:buNone/>
              <a:defRPr>
                <a:solidFill>
                  <a:schemeClr val="lt1"/>
                </a:solidFill>
              </a:defRPr>
            </a:lvl8pPr>
            <a:lvl9pPr lvl="8" rtl="0">
              <a:spcBef>
                <a:spcPts val="0"/>
              </a:spcBef>
              <a:spcAft>
                <a:spcPts val="0"/>
              </a:spcAft>
              <a:buClr>
                <a:schemeClr val="lt1"/>
              </a:buClr>
              <a:buSzPts val="2400"/>
              <a:buNone/>
              <a:defRPr>
                <a:solidFill>
                  <a:schemeClr val="lt1"/>
                </a:solidFill>
              </a:defRPr>
            </a:lvl9pPr>
          </a:lstStyle>
          <a:p/>
        </p:txBody>
      </p:sp>
      <p:sp>
        <p:nvSpPr>
          <p:cNvPr id="52" name="Google Shape;52;p13"/>
          <p:cNvSpPr txBox="1"/>
          <p:nvPr>
            <p:ph idx="1" type="body"/>
          </p:nvPr>
        </p:nvSpPr>
        <p:spPr>
          <a:xfrm>
            <a:off x="489275" y="1200150"/>
            <a:ext cx="2631900" cy="32994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53" name="Google Shape;53;p13"/>
          <p:cNvSpPr txBox="1"/>
          <p:nvPr>
            <p:ph idx="2" type="body"/>
          </p:nvPr>
        </p:nvSpPr>
        <p:spPr>
          <a:xfrm>
            <a:off x="3256047" y="1200150"/>
            <a:ext cx="2631900" cy="32994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54" name="Google Shape;54;p13"/>
          <p:cNvSpPr txBox="1"/>
          <p:nvPr>
            <p:ph idx="3" type="body"/>
          </p:nvPr>
        </p:nvSpPr>
        <p:spPr>
          <a:xfrm>
            <a:off x="6022819" y="1200150"/>
            <a:ext cx="2631900" cy="32994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55" name="Google Shape;55;p13"/>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6" name="Shape 56"/>
        <p:cNvGrpSpPr/>
        <p:nvPr/>
      </p:nvGrpSpPr>
      <p:grpSpPr>
        <a:xfrm>
          <a:off x="0" y="0"/>
          <a:ext cx="0" cy="0"/>
          <a:chOff x="0" y="0"/>
          <a:chExt cx="0" cy="0"/>
        </a:xfrm>
      </p:grpSpPr>
      <p:sp>
        <p:nvSpPr>
          <p:cNvPr id="57" name="Google Shape;57;p14"/>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8" name="Google Shape;58;p14"/>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9" name="Shape 59"/>
        <p:cNvGrpSpPr/>
        <p:nvPr/>
      </p:nvGrpSpPr>
      <p:grpSpPr>
        <a:xfrm>
          <a:off x="0" y="0"/>
          <a:ext cx="0" cy="0"/>
          <a:chOff x="0" y="0"/>
          <a:chExt cx="0" cy="0"/>
        </a:xfrm>
      </p:grpSpPr>
      <p:sp>
        <p:nvSpPr>
          <p:cNvPr id="60" name="Google Shape;60;p15"/>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algn="ctr">
              <a:spcBef>
                <a:spcPts val="360"/>
              </a:spcBef>
              <a:spcAft>
                <a:spcPts val="0"/>
              </a:spcAft>
              <a:buSzPts val="1800"/>
              <a:buNone/>
              <a:defRPr sz="1800"/>
            </a:lvl1pPr>
          </a:lstStyle>
          <a:p/>
        </p:txBody>
      </p:sp>
      <p:sp>
        <p:nvSpPr>
          <p:cNvPr id="61" name="Google Shape;61;p15"/>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2" name="Shape 62"/>
        <p:cNvGrpSpPr/>
        <p:nvPr/>
      </p:nvGrpSpPr>
      <p:grpSpPr>
        <a:xfrm>
          <a:off x="0" y="0"/>
          <a:ext cx="0" cy="0"/>
          <a:chOff x="0" y="0"/>
          <a:chExt cx="0" cy="0"/>
        </a:xfrm>
      </p:grpSpPr>
      <p:sp>
        <p:nvSpPr>
          <p:cNvPr id="63" name="Google Shape;63;p16"/>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red">
  <p:cSld name="TITLE_2">
    <p:spTree>
      <p:nvGrpSpPr>
        <p:cNvPr id="11" name="Shape 11"/>
        <p:cNvGrpSpPr/>
        <p:nvPr/>
      </p:nvGrpSpPr>
      <p:grpSpPr>
        <a:xfrm>
          <a:off x="0" y="0"/>
          <a:ext cx="0" cy="0"/>
          <a:chOff x="0" y="0"/>
          <a:chExt cx="0" cy="0"/>
        </a:xfrm>
      </p:grpSpPr>
      <p:sp>
        <p:nvSpPr>
          <p:cNvPr id="12" name="Google Shape;12;p3"/>
          <p:cNvSpPr txBox="1"/>
          <p:nvPr>
            <p:ph type="ctrTitle"/>
          </p:nvPr>
        </p:nvSpPr>
        <p:spPr>
          <a:xfrm>
            <a:off x="1295550" y="1991813"/>
            <a:ext cx="6552900" cy="1159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13" name="Google Shape;13;p3"/>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yellow">
  <p:cSld name="TITLE_2_1">
    <p:spTree>
      <p:nvGrpSpPr>
        <p:cNvPr id="14" name="Shape 14"/>
        <p:cNvGrpSpPr/>
        <p:nvPr/>
      </p:nvGrpSpPr>
      <p:grpSpPr>
        <a:xfrm>
          <a:off x="0" y="0"/>
          <a:ext cx="0" cy="0"/>
          <a:chOff x="0" y="0"/>
          <a:chExt cx="0" cy="0"/>
        </a:xfrm>
      </p:grpSpPr>
      <p:sp>
        <p:nvSpPr>
          <p:cNvPr id="15" name="Google Shape;15;p4"/>
          <p:cNvSpPr txBox="1"/>
          <p:nvPr>
            <p:ph type="ctrTitle"/>
          </p:nvPr>
        </p:nvSpPr>
        <p:spPr>
          <a:xfrm>
            <a:off x="1295550" y="1991813"/>
            <a:ext cx="6552900" cy="1159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16" name="Google Shape;16;p4"/>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red">
  <p:cSld name="TITLE_1">
    <p:spTree>
      <p:nvGrpSpPr>
        <p:cNvPr id="17" name="Shape 17"/>
        <p:cNvGrpSpPr/>
        <p:nvPr/>
      </p:nvGrpSpPr>
      <p:grpSpPr>
        <a:xfrm>
          <a:off x="0" y="0"/>
          <a:ext cx="0" cy="0"/>
          <a:chOff x="0" y="0"/>
          <a:chExt cx="0" cy="0"/>
        </a:xfrm>
      </p:grpSpPr>
      <p:sp>
        <p:nvSpPr>
          <p:cNvPr id="18" name="Google Shape;18;p5"/>
          <p:cNvSpPr txBox="1"/>
          <p:nvPr>
            <p:ph type="ctrTitle"/>
          </p:nvPr>
        </p:nvSpPr>
        <p:spPr>
          <a:xfrm>
            <a:off x="1557300" y="1640494"/>
            <a:ext cx="6029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 name="Google Shape;19;p5"/>
          <p:cNvSpPr txBox="1"/>
          <p:nvPr>
            <p:ph idx="1" type="subTitle"/>
          </p:nvPr>
        </p:nvSpPr>
        <p:spPr>
          <a:xfrm>
            <a:off x="1557300" y="2668610"/>
            <a:ext cx="6029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2C343B"/>
              </a:buClr>
              <a:buSzPts val="2400"/>
              <a:buNone/>
              <a:defRPr sz="2400"/>
            </a:lvl1pPr>
            <a:lvl2pPr lvl="1" rtl="0" algn="ctr">
              <a:spcBef>
                <a:spcPts val="0"/>
              </a:spcBef>
              <a:spcAft>
                <a:spcPts val="0"/>
              </a:spcAft>
              <a:buClr>
                <a:srgbClr val="2C343B"/>
              </a:buClr>
              <a:buSzPts val="2400"/>
              <a:buNone/>
              <a:defRPr/>
            </a:lvl2pPr>
            <a:lvl3pPr lvl="2" rtl="0" algn="ctr">
              <a:spcBef>
                <a:spcPts val="0"/>
              </a:spcBef>
              <a:spcAft>
                <a:spcPts val="0"/>
              </a:spcAft>
              <a:buClr>
                <a:srgbClr val="2C343B"/>
              </a:buClr>
              <a:buSzPts val="2400"/>
              <a:buNone/>
              <a:defRPr/>
            </a:lvl3pPr>
            <a:lvl4pPr lvl="3" rtl="0" algn="ctr">
              <a:spcBef>
                <a:spcPts val="0"/>
              </a:spcBef>
              <a:spcAft>
                <a:spcPts val="0"/>
              </a:spcAft>
              <a:buClr>
                <a:srgbClr val="2C343B"/>
              </a:buClr>
              <a:buSzPts val="2400"/>
              <a:buNone/>
              <a:defRPr sz="2400"/>
            </a:lvl4pPr>
            <a:lvl5pPr lvl="4" rtl="0" algn="ctr">
              <a:spcBef>
                <a:spcPts val="0"/>
              </a:spcBef>
              <a:spcAft>
                <a:spcPts val="0"/>
              </a:spcAft>
              <a:buClr>
                <a:srgbClr val="2C343B"/>
              </a:buClr>
              <a:buSzPts val="2400"/>
              <a:buNone/>
              <a:defRPr sz="2400"/>
            </a:lvl5pPr>
            <a:lvl6pPr lvl="5" rtl="0" algn="ctr">
              <a:spcBef>
                <a:spcPts val="0"/>
              </a:spcBef>
              <a:spcAft>
                <a:spcPts val="0"/>
              </a:spcAft>
              <a:buClr>
                <a:srgbClr val="2C343B"/>
              </a:buClr>
              <a:buSzPts val="2400"/>
              <a:buNone/>
              <a:defRPr sz="2400"/>
            </a:lvl6pPr>
            <a:lvl7pPr lvl="6" rtl="0" algn="ctr">
              <a:spcBef>
                <a:spcPts val="0"/>
              </a:spcBef>
              <a:spcAft>
                <a:spcPts val="0"/>
              </a:spcAft>
              <a:buClr>
                <a:srgbClr val="2C343B"/>
              </a:buClr>
              <a:buSzPts val="2400"/>
              <a:buNone/>
              <a:defRPr sz="2400"/>
            </a:lvl7pPr>
            <a:lvl8pPr lvl="7" rtl="0" algn="ctr">
              <a:spcBef>
                <a:spcPts val="0"/>
              </a:spcBef>
              <a:spcAft>
                <a:spcPts val="0"/>
              </a:spcAft>
              <a:buClr>
                <a:srgbClr val="2C343B"/>
              </a:buClr>
              <a:buSzPts val="2400"/>
              <a:buNone/>
              <a:defRPr sz="2400"/>
            </a:lvl8pPr>
            <a:lvl9pPr lvl="8" rtl="0" algn="ctr">
              <a:spcBef>
                <a:spcPts val="0"/>
              </a:spcBef>
              <a:spcAft>
                <a:spcPts val="0"/>
              </a:spcAft>
              <a:buClr>
                <a:srgbClr val="2C343B"/>
              </a:buClr>
              <a:buSzPts val="2400"/>
              <a:buNone/>
              <a:defRPr sz="2400"/>
            </a:lvl9pPr>
          </a:lstStyle>
          <a:p/>
        </p:txBody>
      </p:sp>
      <p:sp>
        <p:nvSpPr>
          <p:cNvPr id="20" name="Google Shape;20;p5"/>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blue">
  <p:cSld name="TITLE_1_2">
    <p:spTree>
      <p:nvGrpSpPr>
        <p:cNvPr id="21" name="Shape 21"/>
        <p:cNvGrpSpPr/>
        <p:nvPr/>
      </p:nvGrpSpPr>
      <p:grpSpPr>
        <a:xfrm>
          <a:off x="0" y="0"/>
          <a:ext cx="0" cy="0"/>
          <a:chOff x="0" y="0"/>
          <a:chExt cx="0" cy="0"/>
        </a:xfrm>
      </p:grpSpPr>
      <p:sp>
        <p:nvSpPr>
          <p:cNvPr id="22" name="Google Shape;22;p6"/>
          <p:cNvSpPr txBox="1"/>
          <p:nvPr>
            <p:ph type="ctrTitle"/>
          </p:nvPr>
        </p:nvSpPr>
        <p:spPr>
          <a:xfrm>
            <a:off x="1557300" y="1640494"/>
            <a:ext cx="6029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 name="Google Shape;23;p6"/>
          <p:cNvSpPr txBox="1"/>
          <p:nvPr>
            <p:ph idx="1" type="subTitle"/>
          </p:nvPr>
        </p:nvSpPr>
        <p:spPr>
          <a:xfrm>
            <a:off x="1557300" y="2668610"/>
            <a:ext cx="6029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2C343B"/>
              </a:buClr>
              <a:buSzPts val="2400"/>
              <a:buNone/>
              <a:defRPr sz="2400"/>
            </a:lvl1pPr>
            <a:lvl2pPr lvl="1" rtl="0" algn="ctr">
              <a:spcBef>
                <a:spcPts val="0"/>
              </a:spcBef>
              <a:spcAft>
                <a:spcPts val="0"/>
              </a:spcAft>
              <a:buClr>
                <a:srgbClr val="2C343B"/>
              </a:buClr>
              <a:buSzPts val="2400"/>
              <a:buNone/>
              <a:defRPr/>
            </a:lvl2pPr>
            <a:lvl3pPr lvl="2" rtl="0" algn="ctr">
              <a:spcBef>
                <a:spcPts val="0"/>
              </a:spcBef>
              <a:spcAft>
                <a:spcPts val="0"/>
              </a:spcAft>
              <a:buClr>
                <a:srgbClr val="2C343B"/>
              </a:buClr>
              <a:buSzPts val="2400"/>
              <a:buNone/>
              <a:defRPr/>
            </a:lvl3pPr>
            <a:lvl4pPr lvl="3" rtl="0" algn="ctr">
              <a:spcBef>
                <a:spcPts val="0"/>
              </a:spcBef>
              <a:spcAft>
                <a:spcPts val="0"/>
              </a:spcAft>
              <a:buClr>
                <a:srgbClr val="2C343B"/>
              </a:buClr>
              <a:buSzPts val="2400"/>
              <a:buNone/>
              <a:defRPr sz="2400"/>
            </a:lvl4pPr>
            <a:lvl5pPr lvl="4" rtl="0" algn="ctr">
              <a:spcBef>
                <a:spcPts val="0"/>
              </a:spcBef>
              <a:spcAft>
                <a:spcPts val="0"/>
              </a:spcAft>
              <a:buClr>
                <a:srgbClr val="2C343B"/>
              </a:buClr>
              <a:buSzPts val="2400"/>
              <a:buNone/>
              <a:defRPr sz="2400"/>
            </a:lvl5pPr>
            <a:lvl6pPr lvl="5" rtl="0" algn="ctr">
              <a:spcBef>
                <a:spcPts val="0"/>
              </a:spcBef>
              <a:spcAft>
                <a:spcPts val="0"/>
              </a:spcAft>
              <a:buClr>
                <a:srgbClr val="2C343B"/>
              </a:buClr>
              <a:buSzPts val="2400"/>
              <a:buNone/>
              <a:defRPr sz="2400"/>
            </a:lvl6pPr>
            <a:lvl7pPr lvl="6" rtl="0" algn="ctr">
              <a:spcBef>
                <a:spcPts val="0"/>
              </a:spcBef>
              <a:spcAft>
                <a:spcPts val="0"/>
              </a:spcAft>
              <a:buClr>
                <a:srgbClr val="2C343B"/>
              </a:buClr>
              <a:buSzPts val="2400"/>
              <a:buNone/>
              <a:defRPr sz="2400"/>
            </a:lvl7pPr>
            <a:lvl8pPr lvl="7" rtl="0" algn="ctr">
              <a:spcBef>
                <a:spcPts val="0"/>
              </a:spcBef>
              <a:spcAft>
                <a:spcPts val="0"/>
              </a:spcAft>
              <a:buClr>
                <a:srgbClr val="2C343B"/>
              </a:buClr>
              <a:buSzPts val="2400"/>
              <a:buNone/>
              <a:defRPr sz="2400"/>
            </a:lvl8pPr>
            <a:lvl9pPr lvl="8" rtl="0" algn="ctr">
              <a:spcBef>
                <a:spcPts val="0"/>
              </a:spcBef>
              <a:spcAft>
                <a:spcPts val="0"/>
              </a:spcAft>
              <a:buClr>
                <a:srgbClr val="2C343B"/>
              </a:buClr>
              <a:buSzPts val="2400"/>
              <a:buNone/>
              <a:defRPr sz="2400"/>
            </a:lvl9pPr>
          </a:lstStyle>
          <a:p/>
        </p:txBody>
      </p:sp>
      <p:sp>
        <p:nvSpPr>
          <p:cNvPr id="24" name="Google Shape;24;p6"/>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yellow">
  <p:cSld name="TITLE_1_2_1">
    <p:spTree>
      <p:nvGrpSpPr>
        <p:cNvPr id="25" name="Shape 25"/>
        <p:cNvGrpSpPr/>
        <p:nvPr/>
      </p:nvGrpSpPr>
      <p:grpSpPr>
        <a:xfrm>
          <a:off x="0" y="0"/>
          <a:ext cx="0" cy="0"/>
          <a:chOff x="0" y="0"/>
          <a:chExt cx="0" cy="0"/>
        </a:xfrm>
      </p:grpSpPr>
      <p:sp>
        <p:nvSpPr>
          <p:cNvPr id="26" name="Google Shape;26;p7"/>
          <p:cNvSpPr txBox="1"/>
          <p:nvPr>
            <p:ph type="ctrTitle"/>
          </p:nvPr>
        </p:nvSpPr>
        <p:spPr>
          <a:xfrm>
            <a:off x="1557300" y="1640494"/>
            <a:ext cx="6029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7" name="Google Shape;27;p7"/>
          <p:cNvSpPr txBox="1"/>
          <p:nvPr>
            <p:ph idx="1" type="subTitle"/>
          </p:nvPr>
        </p:nvSpPr>
        <p:spPr>
          <a:xfrm>
            <a:off x="1557300" y="2668610"/>
            <a:ext cx="6029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2C343B"/>
              </a:buClr>
              <a:buSzPts val="2400"/>
              <a:buNone/>
              <a:defRPr sz="2400"/>
            </a:lvl1pPr>
            <a:lvl2pPr lvl="1" rtl="0" algn="ctr">
              <a:spcBef>
                <a:spcPts val="0"/>
              </a:spcBef>
              <a:spcAft>
                <a:spcPts val="0"/>
              </a:spcAft>
              <a:buClr>
                <a:srgbClr val="2C343B"/>
              </a:buClr>
              <a:buSzPts val="2400"/>
              <a:buNone/>
              <a:defRPr/>
            </a:lvl2pPr>
            <a:lvl3pPr lvl="2" rtl="0" algn="ctr">
              <a:spcBef>
                <a:spcPts val="0"/>
              </a:spcBef>
              <a:spcAft>
                <a:spcPts val="0"/>
              </a:spcAft>
              <a:buClr>
                <a:srgbClr val="2C343B"/>
              </a:buClr>
              <a:buSzPts val="2400"/>
              <a:buNone/>
              <a:defRPr/>
            </a:lvl3pPr>
            <a:lvl4pPr lvl="3" rtl="0" algn="ctr">
              <a:spcBef>
                <a:spcPts val="0"/>
              </a:spcBef>
              <a:spcAft>
                <a:spcPts val="0"/>
              </a:spcAft>
              <a:buClr>
                <a:srgbClr val="2C343B"/>
              </a:buClr>
              <a:buSzPts val="2400"/>
              <a:buNone/>
              <a:defRPr sz="2400"/>
            </a:lvl4pPr>
            <a:lvl5pPr lvl="4" rtl="0" algn="ctr">
              <a:spcBef>
                <a:spcPts val="0"/>
              </a:spcBef>
              <a:spcAft>
                <a:spcPts val="0"/>
              </a:spcAft>
              <a:buClr>
                <a:srgbClr val="2C343B"/>
              </a:buClr>
              <a:buSzPts val="2400"/>
              <a:buNone/>
              <a:defRPr sz="2400"/>
            </a:lvl5pPr>
            <a:lvl6pPr lvl="5" rtl="0" algn="ctr">
              <a:spcBef>
                <a:spcPts val="0"/>
              </a:spcBef>
              <a:spcAft>
                <a:spcPts val="0"/>
              </a:spcAft>
              <a:buClr>
                <a:srgbClr val="2C343B"/>
              </a:buClr>
              <a:buSzPts val="2400"/>
              <a:buNone/>
              <a:defRPr sz="2400"/>
            </a:lvl6pPr>
            <a:lvl7pPr lvl="6" rtl="0" algn="ctr">
              <a:spcBef>
                <a:spcPts val="0"/>
              </a:spcBef>
              <a:spcAft>
                <a:spcPts val="0"/>
              </a:spcAft>
              <a:buClr>
                <a:srgbClr val="2C343B"/>
              </a:buClr>
              <a:buSzPts val="2400"/>
              <a:buNone/>
              <a:defRPr sz="2400"/>
            </a:lvl7pPr>
            <a:lvl8pPr lvl="7" rtl="0" algn="ctr">
              <a:spcBef>
                <a:spcPts val="0"/>
              </a:spcBef>
              <a:spcAft>
                <a:spcPts val="0"/>
              </a:spcAft>
              <a:buClr>
                <a:srgbClr val="2C343B"/>
              </a:buClr>
              <a:buSzPts val="2400"/>
              <a:buNone/>
              <a:defRPr sz="2400"/>
            </a:lvl8pPr>
            <a:lvl9pPr lvl="8" rtl="0" algn="ctr">
              <a:spcBef>
                <a:spcPts val="0"/>
              </a:spcBef>
              <a:spcAft>
                <a:spcPts val="0"/>
              </a:spcAft>
              <a:buClr>
                <a:srgbClr val="2C343B"/>
              </a:buClr>
              <a:buSzPts val="2400"/>
              <a:buNone/>
              <a:defRPr sz="2400"/>
            </a:lvl9pPr>
          </a:lstStyle>
          <a:p/>
        </p:txBody>
      </p:sp>
      <p:sp>
        <p:nvSpPr>
          <p:cNvPr id="28" name="Google Shape;28;p7"/>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yellow">
  <p:cSld name="TITLE_1_1">
    <p:spTree>
      <p:nvGrpSpPr>
        <p:cNvPr id="29" name="Shape 29"/>
        <p:cNvGrpSpPr/>
        <p:nvPr/>
      </p:nvGrpSpPr>
      <p:grpSpPr>
        <a:xfrm>
          <a:off x="0" y="0"/>
          <a:ext cx="0" cy="0"/>
          <a:chOff x="0" y="0"/>
          <a:chExt cx="0" cy="0"/>
        </a:xfrm>
      </p:grpSpPr>
      <p:sp>
        <p:nvSpPr>
          <p:cNvPr id="30" name="Google Shape;30;p8"/>
          <p:cNvSpPr txBox="1"/>
          <p:nvPr>
            <p:ph idx="1" type="body"/>
          </p:nvPr>
        </p:nvSpPr>
        <p:spPr>
          <a:xfrm>
            <a:off x="1104300" y="2276100"/>
            <a:ext cx="6935400" cy="819900"/>
          </a:xfrm>
          <a:prstGeom prst="rect">
            <a:avLst/>
          </a:prstGeom>
        </p:spPr>
        <p:txBody>
          <a:bodyPr anchorCtr="0" anchor="ctr" bIns="91425" lIns="91425" spcFirstLastPara="1" rIns="91425" wrap="square" tIns="91425">
            <a:noAutofit/>
          </a:bodyPr>
          <a:lstStyle>
            <a:lvl1pPr indent="-381000" lvl="0" marL="457200" rtl="0" algn="ctr">
              <a:spcBef>
                <a:spcPts val="600"/>
              </a:spcBef>
              <a:spcAft>
                <a:spcPts val="0"/>
              </a:spcAft>
              <a:buSzPts val="2400"/>
              <a:buChar char="▸"/>
              <a:defRPr i="1" sz="2400"/>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81000" lvl="3" marL="1828800" rtl="0" algn="ctr">
              <a:spcBef>
                <a:spcPts val="0"/>
              </a:spcBef>
              <a:spcAft>
                <a:spcPts val="0"/>
              </a:spcAft>
              <a:buSzPts val="2400"/>
              <a:buChar char="●"/>
              <a:defRPr i="1" sz="2400"/>
            </a:lvl4pPr>
            <a:lvl5pPr indent="-381000" lvl="4" marL="2286000" rtl="0" algn="ctr">
              <a:spcBef>
                <a:spcPts val="0"/>
              </a:spcBef>
              <a:spcAft>
                <a:spcPts val="0"/>
              </a:spcAft>
              <a:buSzPts val="2400"/>
              <a:buChar char="○"/>
              <a:defRPr i="1" sz="2400"/>
            </a:lvl5pPr>
            <a:lvl6pPr indent="-381000" lvl="5" marL="2743200" rtl="0" algn="ctr">
              <a:spcBef>
                <a:spcPts val="0"/>
              </a:spcBef>
              <a:spcAft>
                <a:spcPts val="0"/>
              </a:spcAft>
              <a:buSzPts val="2400"/>
              <a:buChar char="■"/>
              <a:defRPr i="1" sz="2400"/>
            </a:lvl6pPr>
            <a:lvl7pPr indent="-381000" lvl="6" marL="3200400" rtl="0" algn="ctr">
              <a:spcBef>
                <a:spcPts val="0"/>
              </a:spcBef>
              <a:spcAft>
                <a:spcPts val="0"/>
              </a:spcAft>
              <a:buSzPts val="2400"/>
              <a:buChar char="●"/>
              <a:defRPr i="1" sz="2400"/>
            </a:lvl7pPr>
            <a:lvl8pPr indent="-381000" lvl="7" marL="3657600" rtl="0" algn="ctr">
              <a:spcBef>
                <a:spcPts val="0"/>
              </a:spcBef>
              <a:spcAft>
                <a:spcPts val="0"/>
              </a:spcAft>
              <a:buSzPts val="2400"/>
              <a:buChar char="○"/>
              <a:defRPr i="1" sz="2400"/>
            </a:lvl8pPr>
            <a:lvl9pPr indent="-381000" lvl="8" marL="4114800" algn="ctr">
              <a:spcBef>
                <a:spcPts val="0"/>
              </a:spcBef>
              <a:spcAft>
                <a:spcPts val="0"/>
              </a:spcAft>
              <a:buSzPts val="2400"/>
              <a:buChar char="■"/>
              <a:defRPr i="1" sz="2400"/>
            </a:lvl9pPr>
          </a:lstStyle>
          <a:p/>
        </p:txBody>
      </p:sp>
      <p:sp>
        <p:nvSpPr>
          <p:cNvPr id="31" name="Google Shape;31;p8"/>
          <p:cNvSpPr txBox="1"/>
          <p:nvPr/>
        </p:nvSpPr>
        <p:spPr>
          <a:xfrm>
            <a:off x="3593400" y="1283826"/>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chemeClr val="accent3"/>
                </a:solidFill>
                <a:latin typeface="Permanent Marker"/>
                <a:ea typeface="Permanent Marker"/>
                <a:cs typeface="Permanent Marker"/>
                <a:sym typeface="Permanent Marker"/>
              </a:rPr>
              <a:t>“</a:t>
            </a:r>
            <a:endParaRPr sz="9600">
              <a:solidFill>
                <a:schemeClr val="accent3"/>
              </a:solidFill>
              <a:latin typeface="Permanent Marker"/>
              <a:ea typeface="Permanent Marker"/>
              <a:cs typeface="Permanent Marker"/>
              <a:sym typeface="Permanent Marker"/>
            </a:endParaRPr>
          </a:p>
        </p:txBody>
      </p:sp>
      <p:sp>
        <p:nvSpPr>
          <p:cNvPr id="32" name="Google Shape;32;p8"/>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red">
  <p:cSld name="TITLE_1_1_1">
    <p:spTree>
      <p:nvGrpSpPr>
        <p:cNvPr id="33" name="Shape 33"/>
        <p:cNvGrpSpPr/>
        <p:nvPr/>
      </p:nvGrpSpPr>
      <p:grpSpPr>
        <a:xfrm>
          <a:off x="0" y="0"/>
          <a:ext cx="0" cy="0"/>
          <a:chOff x="0" y="0"/>
          <a:chExt cx="0" cy="0"/>
        </a:xfrm>
      </p:grpSpPr>
      <p:sp>
        <p:nvSpPr>
          <p:cNvPr id="34" name="Google Shape;34;p9"/>
          <p:cNvSpPr txBox="1"/>
          <p:nvPr>
            <p:ph idx="1" type="body"/>
          </p:nvPr>
        </p:nvSpPr>
        <p:spPr>
          <a:xfrm>
            <a:off x="1104300" y="2276100"/>
            <a:ext cx="6935400" cy="819900"/>
          </a:xfrm>
          <a:prstGeom prst="rect">
            <a:avLst/>
          </a:prstGeom>
        </p:spPr>
        <p:txBody>
          <a:bodyPr anchorCtr="0" anchor="ctr" bIns="91425" lIns="91425" spcFirstLastPara="1" rIns="91425" wrap="square" tIns="91425">
            <a:noAutofit/>
          </a:bodyPr>
          <a:lstStyle>
            <a:lvl1pPr indent="-381000" lvl="0" marL="457200" rtl="0" algn="ctr">
              <a:spcBef>
                <a:spcPts val="600"/>
              </a:spcBef>
              <a:spcAft>
                <a:spcPts val="0"/>
              </a:spcAft>
              <a:buSzPts val="2400"/>
              <a:buChar char="▸"/>
              <a:defRPr i="1" sz="2400"/>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81000" lvl="3" marL="1828800" rtl="0" algn="ctr">
              <a:spcBef>
                <a:spcPts val="0"/>
              </a:spcBef>
              <a:spcAft>
                <a:spcPts val="0"/>
              </a:spcAft>
              <a:buSzPts val="2400"/>
              <a:buChar char="●"/>
              <a:defRPr i="1" sz="2400"/>
            </a:lvl4pPr>
            <a:lvl5pPr indent="-381000" lvl="4" marL="2286000" rtl="0" algn="ctr">
              <a:spcBef>
                <a:spcPts val="0"/>
              </a:spcBef>
              <a:spcAft>
                <a:spcPts val="0"/>
              </a:spcAft>
              <a:buSzPts val="2400"/>
              <a:buChar char="○"/>
              <a:defRPr i="1" sz="2400"/>
            </a:lvl5pPr>
            <a:lvl6pPr indent="-381000" lvl="5" marL="2743200" rtl="0" algn="ctr">
              <a:spcBef>
                <a:spcPts val="0"/>
              </a:spcBef>
              <a:spcAft>
                <a:spcPts val="0"/>
              </a:spcAft>
              <a:buSzPts val="2400"/>
              <a:buChar char="■"/>
              <a:defRPr i="1" sz="2400"/>
            </a:lvl6pPr>
            <a:lvl7pPr indent="-381000" lvl="6" marL="3200400" rtl="0" algn="ctr">
              <a:spcBef>
                <a:spcPts val="0"/>
              </a:spcBef>
              <a:spcAft>
                <a:spcPts val="0"/>
              </a:spcAft>
              <a:buSzPts val="2400"/>
              <a:buChar char="●"/>
              <a:defRPr i="1" sz="2400"/>
            </a:lvl7pPr>
            <a:lvl8pPr indent="-381000" lvl="7" marL="3657600" rtl="0" algn="ctr">
              <a:spcBef>
                <a:spcPts val="0"/>
              </a:spcBef>
              <a:spcAft>
                <a:spcPts val="0"/>
              </a:spcAft>
              <a:buSzPts val="2400"/>
              <a:buChar char="○"/>
              <a:defRPr i="1" sz="2400"/>
            </a:lvl8pPr>
            <a:lvl9pPr indent="-381000" lvl="8" marL="4114800" rtl="0" algn="ctr">
              <a:spcBef>
                <a:spcPts val="0"/>
              </a:spcBef>
              <a:spcAft>
                <a:spcPts val="0"/>
              </a:spcAft>
              <a:buSzPts val="2400"/>
              <a:buChar char="■"/>
              <a:defRPr i="1" sz="2400"/>
            </a:lvl9pPr>
          </a:lstStyle>
          <a:p/>
        </p:txBody>
      </p:sp>
      <p:sp>
        <p:nvSpPr>
          <p:cNvPr id="35" name="Google Shape;35;p9"/>
          <p:cNvSpPr txBox="1"/>
          <p:nvPr/>
        </p:nvSpPr>
        <p:spPr>
          <a:xfrm>
            <a:off x="3593400" y="992123"/>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chemeClr val="accent1"/>
                </a:solidFill>
                <a:latin typeface="Permanent Marker"/>
                <a:ea typeface="Permanent Marker"/>
                <a:cs typeface="Permanent Marker"/>
                <a:sym typeface="Permanent Marker"/>
              </a:rPr>
              <a:t>“</a:t>
            </a:r>
            <a:endParaRPr sz="9600">
              <a:solidFill>
                <a:schemeClr val="accent1"/>
              </a:solidFill>
              <a:latin typeface="Permanent Marker"/>
              <a:ea typeface="Permanent Marker"/>
              <a:cs typeface="Permanent Marker"/>
              <a:sym typeface="Permanent Marker"/>
            </a:endParaRPr>
          </a:p>
        </p:txBody>
      </p:sp>
      <p:sp>
        <p:nvSpPr>
          <p:cNvPr id="36" name="Google Shape;36;p9"/>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blue">
  <p:cSld name="TITLE_1_1_1_1">
    <p:spTree>
      <p:nvGrpSpPr>
        <p:cNvPr id="37" name="Shape 37"/>
        <p:cNvGrpSpPr/>
        <p:nvPr/>
      </p:nvGrpSpPr>
      <p:grpSpPr>
        <a:xfrm>
          <a:off x="0" y="0"/>
          <a:ext cx="0" cy="0"/>
          <a:chOff x="0" y="0"/>
          <a:chExt cx="0" cy="0"/>
        </a:xfrm>
      </p:grpSpPr>
      <p:sp>
        <p:nvSpPr>
          <p:cNvPr id="38" name="Google Shape;38;p10"/>
          <p:cNvSpPr txBox="1"/>
          <p:nvPr>
            <p:ph idx="1" type="body"/>
          </p:nvPr>
        </p:nvSpPr>
        <p:spPr>
          <a:xfrm>
            <a:off x="1104300" y="2276100"/>
            <a:ext cx="6935400" cy="819900"/>
          </a:xfrm>
          <a:prstGeom prst="rect">
            <a:avLst/>
          </a:prstGeom>
        </p:spPr>
        <p:txBody>
          <a:bodyPr anchorCtr="0" anchor="ctr" bIns="91425" lIns="91425" spcFirstLastPara="1" rIns="91425" wrap="square" tIns="91425">
            <a:noAutofit/>
          </a:bodyPr>
          <a:lstStyle>
            <a:lvl1pPr indent="-381000" lvl="0" marL="457200" rtl="0" algn="ctr">
              <a:spcBef>
                <a:spcPts val="600"/>
              </a:spcBef>
              <a:spcAft>
                <a:spcPts val="0"/>
              </a:spcAft>
              <a:buSzPts val="2400"/>
              <a:buChar char="▸"/>
              <a:defRPr i="1" sz="2400"/>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81000" lvl="3" marL="1828800" rtl="0" algn="ctr">
              <a:spcBef>
                <a:spcPts val="0"/>
              </a:spcBef>
              <a:spcAft>
                <a:spcPts val="0"/>
              </a:spcAft>
              <a:buSzPts val="2400"/>
              <a:buChar char="●"/>
              <a:defRPr i="1" sz="2400"/>
            </a:lvl4pPr>
            <a:lvl5pPr indent="-381000" lvl="4" marL="2286000" rtl="0" algn="ctr">
              <a:spcBef>
                <a:spcPts val="0"/>
              </a:spcBef>
              <a:spcAft>
                <a:spcPts val="0"/>
              </a:spcAft>
              <a:buSzPts val="2400"/>
              <a:buChar char="○"/>
              <a:defRPr i="1" sz="2400"/>
            </a:lvl5pPr>
            <a:lvl6pPr indent="-381000" lvl="5" marL="2743200" rtl="0" algn="ctr">
              <a:spcBef>
                <a:spcPts val="0"/>
              </a:spcBef>
              <a:spcAft>
                <a:spcPts val="0"/>
              </a:spcAft>
              <a:buSzPts val="2400"/>
              <a:buChar char="■"/>
              <a:defRPr i="1" sz="2400"/>
            </a:lvl6pPr>
            <a:lvl7pPr indent="-381000" lvl="6" marL="3200400" rtl="0" algn="ctr">
              <a:spcBef>
                <a:spcPts val="0"/>
              </a:spcBef>
              <a:spcAft>
                <a:spcPts val="0"/>
              </a:spcAft>
              <a:buSzPts val="2400"/>
              <a:buChar char="●"/>
              <a:defRPr i="1" sz="2400"/>
            </a:lvl7pPr>
            <a:lvl8pPr indent="-381000" lvl="7" marL="3657600" rtl="0" algn="ctr">
              <a:spcBef>
                <a:spcPts val="0"/>
              </a:spcBef>
              <a:spcAft>
                <a:spcPts val="0"/>
              </a:spcAft>
              <a:buSzPts val="2400"/>
              <a:buChar char="○"/>
              <a:defRPr i="1" sz="2400"/>
            </a:lvl8pPr>
            <a:lvl9pPr indent="-381000" lvl="8" marL="4114800" rtl="0" algn="ctr">
              <a:spcBef>
                <a:spcPts val="0"/>
              </a:spcBef>
              <a:spcAft>
                <a:spcPts val="0"/>
              </a:spcAft>
              <a:buSzPts val="2400"/>
              <a:buChar char="■"/>
              <a:defRPr i="1" sz="2400"/>
            </a:lvl9pPr>
          </a:lstStyle>
          <a:p/>
        </p:txBody>
      </p:sp>
      <p:sp>
        <p:nvSpPr>
          <p:cNvPr id="39" name="Google Shape;39;p10"/>
          <p:cNvSpPr txBox="1"/>
          <p:nvPr/>
        </p:nvSpPr>
        <p:spPr>
          <a:xfrm>
            <a:off x="3593400" y="1283826"/>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chemeClr val="accent5"/>
                </a:solidFill>
                <a:latin typeface="Permanent Marker"/>
                <a:ea typeface="Permanent Marker"/>
                <a:cs typeface="Permanent Marker"/>
                <a:sym typeface="Permanent Marker"/>
              </a:rPr>
              <a:t>“</a:t>
            </a:r>
            <a:endParaRPr sz="9600">
              <a:solidFill>
                <a:schemeClr val="accent5"/>
              </a:solidFill>
              <a:latin typeface="Permanent Marker"/>
              <a:ea typeface="Permanent Marker"/>
              <a:cs typeface="Permanent Marker"/>
              <a:sym typeface="Permanent Marker"/>
            </a:endParaRPr>
          </a:p>
        </p:txBody>
      </p:sp>
      <p:sp>
        <p:nvSpPr>
          <p:cNvPr id="40" name="Google Shape;40;p10"/>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2622"/>
            <a:ext cx="8229600" cy="8574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1pPr>
            <a:lvl2pPr lvl="1"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2pPr>
            <a:lvl3pPr lvl="2"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3pPr>
            <a:lvl4pPr lvl="3"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4pPr>
            <a:lvl5pPr lvl="4"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5pPr>
            <a:lvl6pPr lvl="5"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6pPr>
            <a:lvl7pPr lvl="6"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7pPr>
            <a:lvl8pPr lvl="7"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8pPr>
            <a:lvl9pPr lvl="8" algn="ctr">
              <a:spcBef>
                <a:spcPts val="0"/>
              </a:spcBef>
              <a:spcAft>
                <a:spcPts val="0"/>
              </a:spcAft>
              <a:buClr>
                <a:schemeClr val="dk1"/>
              </a:buClr>
              <a:buSzPts val="2400"/>
              <a:buFont typeface="Permanent Marker"/>
              <a:buNone/>
              <a:defRPr sz="2400">
                <a:solidFill>
                  <a:schemeClr val="dk1"/>
                </a:solidFill>
                <a:latin typeface="Permanent Marker"/>
                <a:ea typeface="Permanent Marker"/>
                <a:cs typeface="Permanent Marker"/>
                <a:sym typeface="Permanent Marker"/>
              </a:defRPr>
            </a:lvl9pPr>
          </a:lstStyle>
          <a:p/>
        </p:txBody>
      </p:sp>
      <p:sp>
        <p:nvSpPr>
          <p:cNvPr id="7" name="Google Shape;7;p1"/>
          <p:cNvSpPr txBox="1"/>
          <p:nvPr>
            <p:ph idx="1" type="body"/>
          </p:nvPr>
        </p:nvSpPr>
        <p:spPr>
          <a:xfrm>
            <a:off x="911700" y="1200150"/>
            <a:ext cx="7320600" cy="3725700"/>
          </a:xfrm>
          <a:prstGeom prst="rect">
            <a:avLst/>
          </a:prstGeom>
          <a:noFill/>
          <a:ln>
            <a:noFill/>
          </a:ln>
        </p:spPr>
        <p:txBody>
          <a:bodyPr anchorCtr="0" anchor="t" bIns="91425" lIns="91425" spcFirstLastPara="1" rIns="91425" wrap="square" tIns="91425">
            <a:noAutofit/>
          </a:bodyPr>
          <a:lstStyle>
            <a:lvl1pPr indent="-381000" lvl="0" marL="457200">
              <a:spcBef>
                <a:spcPts val="60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1pPr>
            <a:lvl2pPr indent="-381000" lvl="1" marL="9144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2pPr>
            <a:lvl3pPr indent="-381000" lvl="2" marL="13716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3pPr>
            <a:lvl4pPr indent="-381000" lvl="3" marL="18288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4pPr>
            <a:lvl5pPr indent="-381000" lvl="4" marL="2286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5pPr>
            <a:lvl6pPr indent="-381000" lvl="5" marL="27432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6pPr>
            <a:lvl7pPr indent="-381000" lvl="6" marL="32004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7pPr>
            <a:lvl8pPr indent="-381000" lvl="7" marL="36576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8pPr>
            <a:lvl9pPr indent="-381000" lvl="8" marL="41148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4297650" y="4859852"/>
            <a:ext cx="548700" cy="283800"/>
          </a:xfrm>
          <a:prstGeom prst="rect">
            <a:avLst/>
          </a:prstGeom>
          <a:noFill/>
          <a:ln>
            <a:noFill/>
          </a:ln>
        </p:spPr>
        <p:txBody>
          <a:bodyPr anchorCtr="0" anchor="t" bIns="91425" lIns="91425" spcFirstLastPara="1" rIns="91425" wrap="square" tIns="91425">
            <a:noAutofit/>
          </a:bodyPr>
          <a:lstStyle>
            <a:lvl1pPr lvl="0" algn="ctr">
              <a:buNone/>
              <a:defRPr sz="1200">
                <a:solidFill>
                  <a:schemeClr val="dk2"/>
                </a:solidFill>
                <a:latin typeface="Permanent Marker"/>
                <a:ea typeface="Permanent Marker"/>
                <a:cs typeface="Permanent Marker"/>
                <a:sym typeface="Permanent Marker"/>
              </a:defRPr>
            </a:lvl1pPr>
            <a:lvl2pPr lvl="1" algn="ctr">
              <a:buNone/>
              <a:defRPr sz="1200">
                <a:solidFill>
                  <a:schemeClr val="dk2"/>
                </a:solidFill>
                <a:latin typeface="Permanent Marker"/>
                <a:ea typeface="Permanent Marker"/>
                <a:cs typeface="Permanent Marker"/>
                <a:sym typeface="Permanent Marker"/>
              </a:defRPr>
            </a:lvl2pPr>
            <a:lvl3pPr lvl="2" algn="ctr">
              <a:buNone/>
              <a:defRPr sz="1200">
                <a:solidFill>
                  <a:schemeClr val="dk2"/>
                </a:solidFill>
                <a:latin typeface="Permanent Marker"/>
                <a:ea typeface="Permanent Marker"/>
                <a:cs typeface="Permanent Marker"/>
                <a:sym typeface="Permanent Marker"/>
              </a:defRPr>
            </a:lvl3pPr>
            <a:lvl4pPr lvl="3" algn="ctr">
              <a:buNone/>
              <a:defRPr sz="1200">
                <a:solidFill>
                  <a:schemeClr val="dk2"/>
                </a:solidFill>
                <a:latin typeface="Permanent Marker"/>
                <a:ea typeface="Permanent Marker"/>
                <a:cs typeface="Permanent Marker"/>
                <a:sym typeface="Permanent Marker"/>
              </a:defRPr>
            </a:lvl4pPr>
            <a:lvl5pPr lvl="4" algn="ctr">
              <a:buNone/>
              <a:defRPr sz="1200">
                <a:solidFill>
                  <a:schemeClr val="dk2"/>
                </a:solidFill>
                <a:latin typeface="Permanent Marker"/>
                <a:ea typeface="Permanent Marker"/>
                <a:cs typeface="Permanent Marker"/>
                <a:sym typeface="Permanent Marker"/>
              </a:defRPr>
            </a:lvl5pPr>
            <a:lvl6pPr lvl="5" algn="ctr">
              <a:buNone/>
              <a:defRPr sz="1200">
                <a:solidFill>
                  <a:schemeClr val="dk2"/>
                </a:solidFill>
                <a:latin typeface="Permanent Marker"/>
                <a:ea typeface="Permanent Marker"/>
                <a:cs typeface="Permanent Marker"/>
                <a:sym typeface="Permanent Marker"/>
              </a:defRPr>
            </a:lvl6pPr>
            <a:lvl7pPr lvl="6" algn="ctr">
              <a:buNone/>
              <a:defRPr sz="1200">
                <a:solidFill>
                  <a:schemeClr val="dk2"/>
                </a:solidFill>
                <a:latin typeface="Permanent Marker"/>
                <a:ea typeface="Permanent Marker"/>
                <a:cs typeface="Permanent Marker"/>
                <a:sym typeface="Permanent Marker"/>
              </a:defRPr>
            </a:lvl7pPr>
            <a:lvl8pPr lvl="7" algn="ctr">
              <a:buNone/>
              <a:defRPr sz="1200">
                <a:solidFill>
                  <a:schemeClr val="dk2"/>
                </a:solidFill>
                <a:latin typeface="Permanent Marker"/>
                <a:ea typeface="Permanent Marker"/>
                <a:cs typeface="Permanent Marker"/>
                <a:sym typeface="Permanent Marker"/>
              </a:defRPr>
            </a:lvl8pPr>
            <a:lvl9pPr lvl="8" algn="ctr">
              <a:buNone/>
              <a:defRPr sz="1200">
                <a:solidFill>
                  <a:schemeClr val="dk2"/>
                </a:solidFill>
                <a:latin typeface="Permanent Marker"/>
                <a:ea typeface="Permanent Marker"/>
                <a:cs typeface="Permanent Marker"/>
                <a:sym typeface="Permanent Marker"/>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3.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32.jpg"/><Relationship Id="rId5"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32.jpg"/><Relationship Id="rId5" Type="http://schemas.openxmlformats.org/officeDocument/2006/relationships/image" Target="../media/image34.png"/><Relationship Id="rId6"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32.jpg"/><Relationship Id="rId4" Type="http://schemas.openxmlformats.org/officeDocument/2006/relationships/image" Target="../media/image34.png"/><Relationship Id="rId5"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32.jpg"/><Relationship Id="rId9" Type="http://schemas.openxmlformats.org/officeDocument/2006/relationships/image" Target="../media/image39.jpg"/><Relationship Id="rId5" Type="http://schemas.openxmlformats.org/officeDocument/2006/relationships/image" Target="../media/image8.png"/><Relationship Id="rId6" Type="http://schemas.openxmlformats.org/officeDocument/2006/relationships/hyperlink" Target="https://drive.google.com/file/d/1ZpQGWz1ka4lj5doBWjEhkEGE44gKLwCX/view?usp=drivesdk" TargetMode="External"/><Relationship Id="rId7" Type="http://schemas.openxmlformats.org/officeDocument/2006/relationships/image" Target="../media/image33.jpg"/><Relationship Id="rId8" Type="http://schemas.openxmlformats.org/officeDocument/2006/relationships/hyperlink" Target="http://drive.google.com/file/d/1rC28-ELcXwXNfi6ipB7VHvxyEj8tsyP8/view"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hyperlink" Target="http://www.youtube.com/watch?v=JVdlwEd-tcM" TargetMode="External"/><Relationship Id="rId5" Type="http://schemas.openxmlformats.org/officeDocument/2006/relationships/image" Target="../media/image37.jpg"/><Relationship Id="rId6"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19.png"/><Relationship Id="rId7"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20.png"/><Relationship Id="rId7"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17.png"/><Relationship Id="rId7" Type="http://schemas.openxmlformats.org/officeDocument/2006/relationships/image" Target="../media/image21.png"/></Relationships>
</file>

<file path=ppt/slides/_rels/slide6.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27.png"/><Relationship Id="rId13" Type="http://schemas.openxmlformats.org/officeDocument/2006/relationships/image" Target="../media/image26.png"/><Relationship Id="rId12" Type="http://schemas.openxmlformats.org/officeDocument/2006/relationships/image" Target="../media/image16.png"/><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22.png"/><Relationship Id="rId5" Type="http://schemas.openxmlformats.org/officeDocument/2006/relationships/image" Target="../media/image31.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36.png"/><Relationship Id="rId6" Type="http://schemas.openxmlformats.org/officeDocument/2006/relationships/image" Target="../media/image38.png"/><Relationship Id="rId7"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67" name="Shape 67"/>
        <p:cNvGrpSpPr/>
        <p:nvPr/>
      </p:nvGrpSpPr>
      <p:grpSpPr>
        <a:xfrm>
          <a:off x="0" y="0"/>
          <a:ext cx="0" cy="0"/>
          <a:chOff x="0" y="0"/>
          <a:chExt cx="0" cy="0"/>
        </a:xfrm>
      </p:grpSpPr>
      <p:pic>
        <p:nvPicPr>
          <p:cNvPr descr="Resultado de imagen de NUBE PNG" id="68" name="Google Shape;68;p17"/>
          <p:cNvPicPr preferRelativeResize="0"/>
          <p:nvPr/>
        </p:nvPicPr>
        <p:blipFill rotWithShape="1">
          <a:blip r:embed="rId3">
            <a:alphaModFix/>
          </a:blip>
          <a:srcRect b="0" l="0" r="0" t="18380"/>
          <a:stretch/>
        </p:blipFill>
        <p:spPr>
          <a:xfrm>
            <a:off x="-225025" y="565075"/>
            <a:ext cx="8808825" cy="4666525"/>
          </a:xfrm>
          <a:prstGeom prst="rect">
            <a:avLst/>
          </a:prstGeom>
          <a:noFill/>
          <a:ln>
            <a:noFill/>
          </a:ln>
        </p:spPr>
      </p:pic>
      <p:pic>
        <p:nvPicPr>
          <p:cNvPr descr="Resultado de imagen de screen pollution" id="69" name="Google Shape;69;p17"/>
          <p:cNvPicPr preferRelativeResize="0"/>
          <p:nvPr/>
        </p:nvPicPr>
        <p:blipFill rotWithShape="1">
          <a:blip r:embed="rId4">
            <a:alphaModFix/>
          </a:blip>
          <a:srcRect b="17918" l="0" r="0" t="0"/>
          <a:stretch/>
        </p:blipFill>
        <p:spPr>
          <a:xfrm>
            <a:off x="2509838" y="1619623"/>
            <a:ext cx="4124326" cy="1904251"/>
          </a:xfrm>
          <a:prstGeom prst="rect">
            <a:avLst/>
          </a:prstGeom>
          <a:noFill/>
          <a:ln>
            <a:noFill/>
          </a:ln>
        </p:spPr>
      </p:pic>
      <p:sp>
        <p:nvSpPr>
          <p:cNvPr id="70" name="Google Shape;70;p17"/>
          <p:cNvSpPr/>
          <p:nvPr/>
        </p:nvSpPr>
        <p:spPr>
          <a:xfrm>
            <a:off x="112950" y="132150"/>
            <a:ext cx="8918100" cy="4879200"/>
          </a:xfrm>
          <a:prstGeom prst="rect">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 name="Google Shape;71;p17"/>
          <p:cNvGrpSpPr/>
          <p:nvPr/>
        </p:nvGrpSpPr>
        <p:grpSpPr>
          <a:xfrm>
            <a:off x="5978525" y="2737775"/>
            <a:ext cx="3048000" cy="2152650"/>
            <a:chOff x="5978525" y="2737775"/>
            <a:chExt cx="3048000" cy="2152650"/>
          </a:xfrm>
        </p:grpSpPr>
        <p:pic>
          <p:nvPicPr>
            <p:cNvPr descr="Resultado de imagen de GLITCH PNG" id="72" name="Google Shape;72;p17"/>
            <p:cNvPicPr preferRelativeResize="0"/>
            <p:nvPr/>
          </p:nvPicPr>
          <p:blipFill>
            <a:blip r:embed="rId5">
              <a:alphaModFix/>
            </a:blip>
            <a:stretch>
              <a:fillRect/>
            </a:stretch>
          </p:blipFill>
          <p:spPr>
            <a:xfrm>
              <a:off x="5978525" y="2737775"/>
              <a:ext cx="3048000" cy="2152650"/>
            </a:xfrm>
            <a:prstGeom prst="rect">
              <a:avLst/>
            </a:prstGeom>
            <a:noFill/>
            <a:ln>
              <a:noFill/>
            </a:ln>
          </p:spPr>
        </p:pic>
        <p:sp>
          <p:nvSpPr>
            <p:cNvPr id="73" name="Google Shape;73;p17"/>
            <p:cNvSpPr txBox="1"/>
            <p:nvPr/>
          </p:nvSpPr>
          <p:spPr>
            <a:xfrm>
              <a:off x="6906125" y="3145550"/>
              <a:ext cx="1192800" cy="1337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latin typeface="Press Start 2P"/>
                  <a:ea typeface="Press Start 2P"/>
                  <a:cs typeface="Press Start 2P"/>
                  <a:sym typeface="Press Start 2P"/>
                </a:rPr>
                <a:t>MAX</a:t>
              </a:r>
              <a:endParaRPr sz="1100">
                <a:latin typeface="Press Start 2P"/>
                <a:ea typeface="Press Start 2P"/>
                <a:cs typeface="Press Start 2P"/>
                <a:sym typeface="Press Start 2P"/>
              </a:endParaRPr>
            </a:p>
            <a:p>
              <a:pPr indent="0" lvl="0" marL="0" rtl="0" algn="ctr">
                <a:lnSpc>
                  <a:spcPct val="115000"/>
                </a:lnSpc>
                <a:spcBef>
                  <a:spcPts val="0"/>
                </a:spcBef>
                <a:spcAft>
                  <a:spcPts val="0"/>
                </a:spcAft>
                <a:buNone/>
              </a:pPr>
              <a:r>
                <a:rPr lang="en" sz="1100">
                  <a:latin typeface="Press Start 2P"/>
                  <a:ea typeface="Press Start 2P"/>
                  <a:cs typeface="Press Start 2P"/>
                  <a:sym typeface="Press Start 2P"/>
                </a:rPr>
                <a:t>PAU</a:t>
              </a:r>
              <a:endParaRPr sz="1100">
                <a:latin typeface="Press Start 2P"/>
                <a:ea typeface="Press Start 2P"/>
                <a:cs typeface="Press Start 2P"/>
                <a:sym typeface="Press Start 2P"/>
              </a:endParaRPr>
            </a:p>
            <a:p>
              <a:pPr indent="0" lvl="0" marL="0" rtl="0" algn="ctr">
                <a:lnSpc>
                  <a:spcPct val="115000"/>
                </a:lnSpc>
                <a:spcBef>
                  <a:spcPts val="0"/>
                </a:spcBef>
                <a:spcAft>
                  <a:spcPts val="0"/>
                </a:spcAft>
                <a:buNone/>
              </a:pPr>
              <a:r>
                <a:rPr lang="en" sz="1100">
                  <a:latin typeface="Press Start 2P"/>
                  <a:ea typeface="Press Start 2P"/>
                  <a:cs typeface="Press Start 2P"/>
                  <a:sym typeface="Press Start 2P"/>
                </a:rPr>
                <a:t>ALVARO</a:t>
              </a:r>
              <a:endParaRPr sz="1100">
                <a:latin typeface="Press Start 2P"/>
                <a:ea typeface="Press Start 2P"/>
                <a:cs typeface="Press Start 2P"/>
                <a:sym typeface="Press Start 2P"/>
              </a:endParaRPr>
            </a:p>
            <a:p>
              <a:pPr indent="0" lvl="0" marL="0" rtl="0" algn="ctr">
                <a:lnSpc>
                  <a:spcPct val="115000"/>
                </a:lnSpc>
                <a:spcBef>
                  <a:spcPts val="0"/>
                </a:spcBef>
                <a:spcAft>
                  <a:spcPts val="0"/>
                </a:spcAft>
                <a:buNone/>
              </a:pPr>
              <a:r>
                <a:rPr lang="en" sz="1100">
                  <a:latin typeface="Press Start 2P"/>
                  <a:ea typeface="Press Start 2P"/>
                  <a:cs typeface="Press Start 2P"/>
                  <a:sym typeface="Press Start 2P"/>
                </a:rPr>
                <a:t>ANDREA</a:t>
              </a:r>
              <a:endParaRPr sz="1100">
                <a:latin typeface="Press Start 2P"/>
                <a:ea typeface="Press Start 2P"/>
                <a:cs typeface="Press Start 2P"/>
                <a:sym typeface="Press Start 2P"/>
              </a:endParaRPr>
            </a:p>
            <a:p>
              <a:pPr indent="0" lvl="0" marL="0" rtl="0" algn="ctr">
                <a:spcBef>
                  <a:spcPts val="0"/>
                </a:spcBef>
                <a:spcAft>
                  <a:spcPts val="0"/>
                </a:spcAft>
                <a:buNone/>
              </a:pPr>
              <a:r>
                <a:t/>
              </a:r>
              <a:endParaRPr sz="1100">
                <a:latin typeface="Press Start 2P"/>
                <a:ea typeface="Press Start 2P"/>
                <a:cs typeface="Press Start 2P"/>
                <a:sym typeface="Press Start 2P"/>
              </a:endParaRPr>
            </a:p>
            <a:p>
              <a:pPr indent="0" lvl="0" marL="0" rtl="0" algn="ctr">
                <a:spcBef>
                  <a:spcPts val="0"/>
                </a:spcBef>
                <a:spcAft>
                  <a:spcPts val="0"/>
                </a:spcAft>
                <a:buNone/>
              </a:pPr>
              <a:r>
                <a:rPr b="1" lang="en">
                  <a:latin typeface="Press Start 2P"/>
                  <a:ea typeface="Press Start 2P"/>
                  <a:cs typeface="Press Start 2P"/>
                  <a:sym typeface="Press Start 2P"/>
                </a:rPr>
                <a:t>SPAIN</a:t>
              </a:r>
              <a:endParaRPr b="1">
                <a:latin typeface="Press Start 2P"/>
                <a:ea typeface="Press Start 2P"/>
                <a:cs typeface="Press Start 2P"/>
                <a:sym typeface="Press Start 2P"/>
              </a:endParaRPr>
            </a:p>
          </p:txBody>
        </p:sp>
      </p:grpSp>
      <p:pic>
        <p:nvPicPr>
          <p:cNvPr descr="Resultado de imagen de erasmus logo" id="74" name="Google Shape;74;p17"/>
          <p:cNvPicPr preferRelativeResize="0"/>
          <p:nvPr/>
        </p:nvPicPr>
        <p:blipFill>
          <a:blip r:embed="rId6">
            <a:alphaModFix/>
          </a:blip>
          <a:stretch>
            <a:fillRect/>
          </a:stretch>
        </p:blipFill>
        <p:spPr>
          <a:xfrm>
            <a:off x="269375" y="4482650"/>
            <a:ext cx="1642650" cy="358100"/>
          </a:xfrm>
          <a:prstGeom prst="rect">
            <a:avLst/>
          </a:prstGeom>
          <a:noFill/>
          <a:ln cap="flat" cmpd="sng" w="9525">
            <a:solidFill>
              <a:srgbClr val="FFFFFF"/>
            </a:solidFill>
            <a:prstDash val="solid"/>
            <a:round/>
            <a:headEnd len="sm" w="sm" type="none"/>
            <a:tailEnd len="sm" w="sm" type="none"/>
          </a:ln>
        </p:spPr>
      </p:pic>
      <p:pic>
        <p:nvPicPr>
          <p:cNvPr descr="Resultado de imagen de ies marina logo" id="75" name="Google Shape;75;p17"/>
          <p:cNvPicPr preferRelativeResize="0"/>
          <p:nvPr/>
        </p:nvPicPr>
        <p:blipFill>
          <a:blip r:embed="rId7">
            <a:alphaModFix/>
          </a:blip>
          <a:stretch>
            <a:fillRect/>
          </a:stretch>
        </p:blipFill>
        <p:spPr>
          <a:xfrm>
            <a:off x="269375" y="255350"/>
            <a:ext cx="1436381" cy="430050"/>
          </a:xfrm>
          <a:prstGeom prst="rect">
            <a:avLst/>
          </a:prstGeom>
          <a:noFill/>
          <a:ln>
            <a:noFill/>
          </a:ln>
        </p:spPr>
      </p:pic>
      <p:pic>
        <p:nvPicPr>
          <p:cNvPr id="76" name="Google Shape;76;p17"/>
          <p:cNvPicPr preferRelativeResize="0"/>
          <p:nvPr/>
        </p:nvPicPr>
        <p:blipFill>
          <a:blip r:embed="rId8">
            <a:alphaModFix/>
          </a:blip>
          <a:stretch>
            <a:fillRect/>
          </a:stretch>
        </p:blipFill>
        <p:spPr>
          <a:xfrm>
            <a:off x="8365525" y="126500"/>
            <a:ext cx="661000" cy="661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9"/>
                                        </p:tgtEl>
                                        <p:attrNameLst>
                                          <p:attrName>style.visibility</p:attrName>
                                        </p:attrNameLst>
                                      </p:cBhvr>
                                      <p:to>
                                        <p:strVal val="visible"/>
                                      </p:to>
                                    </p:set>
                                    <p:anim calcmode="lin" valueType="num">
                                      <p:cBhvr additive="base">
                                        <p:cTn dur="1000"/>
                                        <p:tgtEl>
                                          <p:spTgt spid="69"/>
                                        </p:tgtEl>
                                        <p:attrNameLst>
                                          <p:attrName>ppt_w</p:attrName>
                                        </p:attrNameLst>
                                      </p:cBhvr>
                                      <p:tavLst>
                                        <p:tav fmla="" tm="0">
                                          <p:val>
                                            <p:strVal val="0"/>
                                          </p:val>
                                        </p:tav>
                                        <p:tav fmla="" tm="100000">
                                          <p:val>
                                            <p:strVal val="#ppt_w"/>
                                          </p:val>
                                        </p:tav>
                                      </p:tavLst>
                                    </p:anim>
                                    <p:anim calcmode="lin" valueType="num">
                                      <p:cBhvr additive="base">
                                        <p:cTn dur="1000"/>
                                        <p:tgtEl>
                                          <p:spTgt spid="6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1000"/>
                                        <p:tgtEl>
                                          <p:spTgt spid="7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6"/>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96" name="Google Shape;196;p26"/>
          <p:cNvPicPr preferRelativeResize="0"/>
          <p:nvPr/>
        </p:nvPicPr>
        <p:blipFill>
          <a:blip r:embed="rId3">
            <a:alphaModFix/>
          </a:blip>
          <a:stretch>
            <a:fillRect/>
          </a:stretch>
        </p:blipFill>
        <p:spPr>
          <a:xfrm>
            <a:off x="0" y="-92000"/>
            <a:ext cx="8904751" cy="5143501"/>
          </a:xfrm>
          <a:prstGeom prst="rect">
            <a:avLst/>
          </a:prstGeom>
          <a:noFill/>
          <a:ln>
            <a:noFill/>
          </a:ln>
        </p:spPr>
      </p:pic>
      <p:sp>
        <p:nvSpPr>
          <p:cNvPr id="197" name="Google Shape;197;p26"/>
          <p:cNvSpPr/>
          <p:nvPr/>
        </p:nvSpPr>
        <p:spPr>
          <a:xfrm>
            <a:off x="1219722" y="349545"/>
            <a:ext cx="6419400" cy="4064700"/>
          </a:xfrm>
          <a:prstGeom prst="rect">
            <a:avLst/>
          </a:prstGeom>
          <a:solidFill>
            <a:srgbClr val="A0C2D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6"/>
          <p:cNvSpPr txBox="1"/>
          <p:nvPr/>
        </p:nvSpPr>
        <p:spPr>
          <a:xfrm>
            <a:off x="1685491" y="1237762"/>
            <a:ext cx="49254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i="1" sz="2400"/>
          </a:p>
        </p:txBody>
      </p:sp>
      <p:pic>
        <p:nvPicPr>
          <p:cNvPr id="199" name="Google Shape;199;p26"/>
          <p:cNvPicPr preferRelativeResize="0"/>
          <p:nvPr/>
        </p:nvPicPr>
        <p:blipFill>
          <a:blip r:embed="rId4">
            <a:alphaModFix/>
          </a:blip>
          <a:stretch>
            <a:fillRect/>
          </a:stretch>
        </p:blipFill>
        <p:spPr>
          <a:xfrm>
            <a:off x="8370400" y="0"/>
            <a:ext cx="661000" cy="661000"/>
          </a:xfrm>
          <a:prstGeom prst="rect">
            <a:avLst/>
          </a:prstGeom>
          <a:noFill/>
          <a:ln>
            <a:noFill/>
          </a:ln>
        </p:spPr>
      </p:pic>
      <p:sp>
        <p:nvSpPr>
          <p:cNvPr id="200" name="Google Shape;200;p26"/>
          <p:cNvSpPr txBox="1"/>
          <p:nvPr/>
        </p:nvSpPr>
        <p:spPr>
          <a:xfrm>
            <a:off x="1344875" y="413350"/>
            <a:ext cx="1571700" cy="364500"/>
          </a:xfrm>
          <a:prstGeom prst="rect">
            <a:avLst/>
          </a:prstGeom>
          <a:noFill/>
          <a:ln>
            <a:noFill/>
          </a:ln>
          <a:effectLst>
            <a:outerShdw rotWithShape="0" algn="bl" dir="3720000" dist="28575">
              <a:srgbClr val="0B5394"/>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 sz="1800"/>
              <a:t>ACTIVITY 2: </a:t>
            </a:r>
            <a:endParaRPr b="1" i="1" sz="1800"/>
          </a:p>
        </p:txBody>
      </p:sp>
      <p:sp>
        <p:nvSpPr>
          <p:cNvPr id="201" name="Google Shape;201;p26"/>
          <p:cNvSpPr txBox="1"/>
          <p:nvPr/>
        </p:nvSpPr>
        <p:spPr>
          <a:xfrm>
            <a:off x="4846350" y="1337100"/>
            <a:ext cx="2002800" cy="24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3600">
                <a:latin typeface="Source Sans Pro"/>
                <a:ea typeface="Source Sans Pro"/>
                <a:cs typeface="Source Sans Pro"/>
                <a:sym typeface="Source Sans Pro"/>
              </a:rPr>
              <a:t>“R</a:t>
            </a:r>
            <a:r>
              <a:rPr b="1" i="1" lang="en" sz="3600">
                <a:latin typeface="Source Sans Pro"/>
                <a:ea typeface="Source Sans Pro"/>
                <a:cs typeface="Source Sans Pro"/>
                <a:sym typeface="Source Sans Pro"/>
              </a:rPr>
              <a:t>educe screen usage.</a:t>
            </a:r>
            <a:r>
              <a:rPr b="1" i="1" lang="en" sz="3600">
                <a:latin typeface="Source Sans Pro"/>
                <a:ea typeface="Source Sans Pro"/>
                <a:cs typeface="Source Sans Pro"/>
                <a:sym typeface="Source Sans Pro"/>
              </a:rPr>
              <a:t>”</a:t>
            </a:r>
            <a:endParaRPr b="1" i="1" sz="3600">
              <a:latin typeface="Source Sans Pro"/>
              <a:ea typeface="Source Sans Pro"/>
              <a:cs typeface="Source Sans Pro"/>
              <a:sym typeface="Source Sans Pro"/>
            </a:endParaRPr>
          </a:p>
        </p:txBody>
      </p:sp>
      <p:pic>
        <p:nvPicPr>
          <p:cNvPr id="202" name="Google Shape;202;p26"/>
          <p:cNvPicPr preferRelativeResize="0"/>
          <p:nvPr/>
        </p:nvPicPr>
        <p:blipFill rotWithShape="1">
          <a:blip r:embed="rId5">
            <a:alphaModFix/>
          </a:blip>
          <a:srcRect b="17913" l="0" r="0" t="17487"/>
          <a:stretch/>
        </p:blipFill>
        <p:spPr>
          <a:xfrm>
            <a:off x="1777300" y="1052288"/>
            <a:ext cx="2148875" cy="2854924"/>
          </a:xfrm>
          <a:prstGeom prst="rect">
            <a:avLst/>
          </a:prstGeom>
          <a:noFill/>
          <a:ln>
            <a:noFill/>
          </a:ln>
          <a:effectLst>
            <a:outerShdw blurRad="57150" rotWithShape="0" algn="bl" dir="3300000" dist="200025">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7"/>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08" name="Google Shape;208;p27"/>
          <p:cNvPicPr preferRelativeResize="0"/>
          <p:nvPr/>
        </p:nvPicPr>
        <p:blipFill>
          <a:blip r:embed="rId3">
            <a:alphaModFix/>
          </a:blip>
          <a:stretch>
            <a:fillRect/>
          </a:stretch>
        </p:blipFill>
        <p:spPr>
          <a:xfrm>
            <a:off x="0" y="-92000"/>
            <a:ext cx="8904751" cy="5143501"/>
          </a:xfrm>
          <a:prstGeom prst="rect">
            <a:avLst/>
          </a:prstGeom>
          <a:noFill/>
          <a:ln>
            <a:noFill/>
          </a:ln>
        </p:spPr>
      </p:pic>
      <p:pic>
        <p:nvPicPr>
          <p:cNvPr descr="Resultado de imagen de fondos pastel tumblr lisos" id="209" name="Google Shape;209;p27"/>
          <p:cNvPicPr preferRelativeResize="0"/>
          <p:nvPr/>
        </p:nvPicPr>
        <p:blipFill>
          <a:blip r:embed="rId4">
            <a:alphaModFix/>
          </a:blip>
          <a:stretch>
            <a:fillRect/>
          </a:stretch>
        </p:blipFill>
        <p:spPr>
          <a:xfrm>
            <a:off x="1263400" y="375700"/>
            <a:ext cx="6338324" cy="4049325"/>
          </a:xfrm>
          <a:prstGeom prst="rect">
            <a:avLst/>
          </a:prstGeom>
          <a:noFill/>
          <a:ln>
            <a:noFill/>
          </a:ln>
        </p:spPr>
      </p:pic>
      <p:sp>
        <p:nvSpPr>
          <p:cNvPr id="210" name="Google Shape;210;p27"/>
          <p:cNvSpPr txBox="1"/>
          <p:nvPr/>
        </p:nvSpPr>
        <p:spPr>
          <a:xfrm>
            <a:off x="3005500" y="643325"/>
            <a:ext cx="4266600" cy="541800"/>
          </a:xfrm>
          <a:prstGeom prst="rect">
            <a:avLst/>
          </a:prstGeom>
          <a:noFill/>
          <a:ln>
            <a:noFill/>
          </a:ln>
          <a:effectLst>
            <a:outerShdw rotWithShape="0" algn="bl" dir="3720000" dist="38100">
              <a:srgbClr val="93C47D"/>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t>REFLECTION ON SCREEN USAGE LIST</a:t>
            </a:r>
            <a:endParaRPr b="1" i="1" sz="2400"/>
          </a:p>
          <a:p>
            <a:pPr indent="0" lvl="0" marL="0" rtl="0" algn="ctr">
              <a:spcBef>
                <a:spcPts val="0"/>
              </a:spcBef>
              <a:spcAft>
                <a:spcPts val="0"/>
              </a:spcAft>
              <a:buNone/>
            </a:pPr>
            <a:r>
              <a:t/>
            </a:r>
            <a:endParaRPr b="1" i="1" sz="2400"/>
          </a:p>
        </p:txBody>
      </p:sp>
      <p:sp>
        <p:nvSpPr>
          <p:cNvPr id="211" name="Google Shape;211;p27"/>
          <p:cNvSpPr txBox="1"/>
          <p:nvPr/>
        </p:nvSpPr>
        <p:spPr>
          <a:xfrm>
            <a:off x="1650000" y="731975"/>
            <a:ext cx="1571700" cy="364500"/>
          </a:xfrm>
          <a:prstGeom prst="rect">
            <a:avLst/>
          </a:prstGeom>
          <a:noFill/>
          <a:ln>
            <a:noFill/>
          </a:ln>
          <a:effectLst>
            <a:outerShdw rotWithShape="0" algn="bl" dir="3720000" dist="38100">
              <a:srgbClr val="93C47D"/>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 sz="1800"/>
              <a:t>ACTIVITY 3: </a:t>
            </a:r>
            <a:endParaRPr b="1" i="1" sz="1800"/>
          </a:p>
        </p:txBody>
      </p:sp>
      <p:sp>
        <p:nvSpPr>
          <p:cNvPr id="212" name="Google Shape;212;p27"/>
          <p:cNvSpPr txBox="1"/>
          <p:nvPr/>
        </p:nvSpPr>
        <p:spPr>
          <a:xfrm>
            <a:off x="1650000" y="1571425"/>
            <a:ext cx="5387700" cy="1422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None/>
            </a:pPr>
            <a:r>
              <a:rPr b="1" i="1" lang="en" sz="1800">
                <a:highlight>
                  <a:srgbClr val="93C47D"/>
                </a:highlight>
              </a:rPr>
              <a:t>DESCRIPTION OF THE TOPIC:</a:t>
            </a:r>
            <a:endParaRPr b="1" i="1" sz="1800">
              <a:highlight>
                <a:srgbClr val="93C47D"/>
              </a:highlight>
            </a:endParaRPr>
          </a:p>
          <a:p>
            <a:pPr indent="0" lvl="0" marL="0" rtl="0" algn="l">
              <a:spcBef>
                <a:spcPts val="1200"/>
              </a:spcBef>
              <a:spcAft>
                <a:spcPts val="0"/>
              </a:spcAft>
              <a:buNone/>
            </a:pPr>
            <a:r>
              <a:rPr lang="en" sz="1200"/>
              <a:t>Explore the habits of the community regarding screen usage and publish their conclusions by creating a list of ten good intentions related to it. </a:t>
            </a:r>
            <a:endParaRPr sz="1200"/>
          </a:p>
        </p:txBody>
      </p:sp>
      <p:sp>
        <p:nvSpPr>
          <p:cNvPr id="213" name="Google Shape;213;p27"/>
          <p:cNvSpPr txBox="1"/>
          <p:nvPr/>
        </p:nvSpPr>
        <p:spPr>
          <a:xfrm>
            <a:off x="1658700" y="2565216"/>
            <a:ext cx="5826600" cy="13542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None/>
            </a:pPr>
            <a:r>
              <a:rPr b="1" i="1" lang="en" sz="1800">
                <a:highlight>
                  <a:srgbClr val="93C47D"/>
                </a:highlight>
              </a:rPr>
              <a:t>OBJECTIVES OF THE ACTIVITY:</a:t>
            </a:r>
            <a:endParaRPr b="1" i="1" sz="1800">
              <a:highlight>
                <a:srgbClr val="93C47D"/>
              </a:highlight>
            </a:endParaRPr>
          </a:p>
          <a:p>
            <a:pPr indent="0" lvl="0" marL="0" rtl="0" algn="just">
              <a:lnSpc>
                <a:spcPct val="115000"/>
              </a:lnSpc>
              <a:spcBef>
                <a:spcPts val="1200"/>
              </a:spcBef>
              <a:spcAft>
                <a:spcPts val="1200"/>
              </a:spcAft>
              <a:buNone/>
            </a:pPr>
            <a:r>
              <a:rPr lang="en" sz="1200"/>
              <a:t>Provide tools for students to be critical about their own habits regarding the use of screens. Teach them about the dangers of misuse of technology and the shortcomings that may arise.</a:t>
            </a:r>
            <a:endParaRPr sz="1200"/>
          </a:p>
        </p:txBody>
      </p:sp>
      <p:pic>
        <p:nvPicPr>
          <p:cNvPr id="214" name="Google Shape;214;p27"/>
          <p:cNvPicPr preferRelativeResize="0"/>
          <p:nvPr/>
        </p:nvPicPr>
        <p:blipFill>
          <a:blip r:embed="rId5">
            <a:alphaModFix/>
          </a:blip>
          <a:stretch>
            <a:fillRect/>
          </a:stretch>
        </p:blipFill>
        <p:spPr>
          <a:xfrm>
            <a:off x="8370400" y="0"/>
            <a:ext cx="661000" cy="661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28"/>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20" name="Google Shape;220;p28"/>
          <p:cNvPicPr preferRelativeResize="0"/>
          <p:nvPr/>
        </p:nvPicPr>
        <p:blipFill>
          <a:blip r:embed="rId3">
            <a:alphaModFix/>
          </a:blip>
          <a:stretch>
            <a:fillRect/>
          </a:stretch>
        </p:blipFill>
        <p:spPr>
          <a:xfrm>
            <a:off x="0" y="-92000"/>
            <a:ext cx="8904751" cy="5143501"/>
          </a:xfrm>
          <a:prstGeom prst="rect">
            <a:avLst/>
          </a:prstGeom>
          <a:noFill/>
          <a:ln>
            <a:noFill/>
          </a:ln>
        </p:spPr>
      </p:pic>
      <p:pic>
        <p:nvPicPr>
          <p:cNvPr descr="Resultado de imagen de fondos pastel tumblr lisos" id="221" name="Google Shape;221;p28"/>
          <p:cNvPicPr preferRelativeResize="0"/>
          <p:nvPr/>
        </p:nvPicPr>
        <p:blipFill>
          <a:blip r:embed="rId4">
            <a:alphaModFix/>
          </a:blip>
          <a:stretch>
            <a:fillRect/>
          </a:stretch>
        </p:blipFill>
        <p:spPr>
          <a:xfrm>
            <a:off x="1263400" y="375700"/>
            <a:ext cx="6338324" cy="4049325"/>
          </a:xfrm>
          <a:prstGeom prst="rect">
            <a:avLst/>
          </a:prstGeom>
          <a:noFill/>
          <a:ln>
            <a:noFill/>
          </a:ln>
        </p:spPr>
      </p:pic>
      <p:pic>
        <p:nvPicPr>
          <p:cNvPr id="222" name="Google Shape;222;p28"/>
          <p:cNvPicPr preferRelativeResize="0"/>
          <p:nvPr/>
        </p:nvPicPr>
        <p:blipFill rotWithShape="1">
          <a:blip r:embed="rId5">
            <a:alphaModFix/>
          </a:blip>
          <a:srcRect b="5168" l="24423" r="26086" t="7533"/>
          <a:stretch/>
        </p:blipFill>
        <p:spPr>
          <a:xfrm>
            <a:off x="4732325" y="375700"/>
            <a:ext cx="2869392" cy="4049326"/>
          </a:xfrm>
          <a:prstGeom prst="rect">
            <a:avLst/>
          </a:prstGeom>
          <a:noFill/>
          <a:ln>
            <a:noFill/>
          </a:ln>
        </p:spPr>
      </p:pic>
      <p:sp>
        <p:nvSpPr>
          <p:cNvPr id="223" name="Google Shape;223;p28"/>
          <p:cNvSpPr txBox="1"/>
          <p:nvPr/>
        </p:nvSpPr>
        <p:spPr>
          <a:xfrm>
            <a:off x="1513425" y="1842325"/>
            <a:ext cx="3499800" cy="283800"/>
          </a:xfrm>
          <a:prstGeom prst="rect">
            <a:avLst/>
          </a:prstGeom>
          <a:noFill/>
          <a:ln>
            <a:noFill/>
          </a:ln>
          <a:effectLst>
            <a:outerShdw rotWithShape="0" algn="bl" dir="3720000" dist="38100">
              <a:srgbClr val="93C47D"/>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 sz="3600"/>
              <a:t>ACTIVITY 3: </a:t>
            </a:r>
            <a:endParaRPr b="1" i="1" sz="3600"/>
          </a:p>
        </p:txBody>
      </p:sp>
      <p:pic>
        <p:nvPicPr>
          <p:cNvPr id="224" name="Google Shape;224;p28"/>
          <p:cNvPicPr preferRelativeResize="0"/>
          <p:nvPr/>
        </p:nvPicPr>
        <p:blipFill>
          <a:blip r:embed="rId6">
            <a:alphaModFix/>
          </a:blip>
          <a:stretch>
            <a:fillRect/>
          </a:stretch>
        </p:blipFill>
        <p:spPr>
          <a:xfrm>
            <a:off x="8370400" y="0"/>
            <a:ext cx="661000" cy="661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29"/>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descr="Resultado de imagen de fondos pastel tumblr lisos" id="230" name="Google Shape;230;p29"/>
          <p:cNvPicPr preferRelativeResize="0"/>
          <p:nvPr/>
        </p:nvPicPr>
        <p:blipFill>
          <a:blip r:embed="rId3">
            <a:alphaModFix/>
          </a:blip>
          <a:stretch>
            <a:fillRect/>
          </a:stretch>
        </p:blipFill>
        <p:spPr>
          <a:xfrm>
            <a:off x="0" y="0"/>
            <a:ext cx="9144000" cy="5087600"/>
          </a:xfrm>
          <a:prstGeom prst="rect">
            <a:avLst/>
          </a:prstGeom>
          <a:noFill/>
          <a:ln>
            <a:noFill/>
          </a:ln>
        </p:spPr>
      </p:pic>
      <p:pic>
        <p:nvPicPr>
          <p:cNvPr id="231" name="Google Shape;231;p29"/>
          <p:cNvPicPr preferRelativeResize="0"/>
          <p:nvPr/>
        </p:nvPicPr>
        <p:blipFill rotWithShape="1">
          <a:blip r:embed="rId4">
            <a:alphaModFix/>
          </a:blip>
          <a:srcRect b="5168" l="36302" r="26086" t="56314"/>
          <a:stretch/>
        </p:blipFill>
        <p:spPr>
          <a:xfrm>
            <a:off x="4338649" y="899950"/>
            <a:ext cx="4510253" cy="3695176"/>
          </a:xfrm>
          <a:prstGeom prst="rect">
            <a:avLst/>
          </a:prstGeom>
          <a:noFill/>
          <a:ln>
            <a:noFill/>
          </a:ln>
          <a:effectLst>
            <a:outerShdw blurRad="57150" rotWithShape="0" algn="bl" dir="3060000" dist="180975">
              <a:srgbClr val="000000">
                <a:alpha val="50000"/>
              </a:srgbClr>
            </a:outerShdw>
          </a:effectLst>
        </p:spPr>
      </p:pic>
      <p:sp>
        <p:nvSpPr>
          <p:cNvPr id="232" name="Google Shape;232;p29"/>
          <p:cNvSpPr txBox="1"/>
          <p:nvPr/>
        </p:nvSpPr>
        <p:spPr>
          <a:xfrm>
            <a:off x="466550" y="185750"/>
            <a:ext cx="1939200" cy="364500"/>
          </a:xfrm>
          <a:prstGeom prst="rect">
            <a:avLst/>
          </a:prstGeom>
          <a:noFill/>
          <a:ln>
            <a:noFill/>
          </a:ln>
          <a:effectLst>
            <a:outerShdw rotWithShape="0" algn="bl" dir="3720000" dist="38100">
              <a:srgbClr val="93C47D"/>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 sz="1800"/>
              <a:t>ACTIVITY 3: </a:t>
            </a:r>
            <a:endParaRPr b="1" i="1" sz="1800"/>
          </a:p>
        </p:txBody>
      </p:sp>
      <p:pic>
        <p:nvPicPr>
          <p:cNvPr id="233" name="Google Shape;233;p29"/>
          <p:cNvPicPr preferRelativeResize="0"/>
          <p:nvPr/>
        </p:nvPicPr>
        <p:blipFill rotWithShape="1">
          <a:blip r:embed="rId4">
            <a:alphaModFix/>
          </a:blip>
          <a:srcRect b="43687" l="36612" r="26085" t="11793"/>
          <a:stretch/>
        </p:blipFill>
        <p:spPr>
          <a:xfrm>
            <a:off x="227850" y="899950"/>
            <a:ext cx="3870058" cy="3695176"/>
          </a:xfrm>
          <a:prstGeom prst="rect">
            <a:avLst/>
          </a:prstGeom>
          <a:noFill/>
          <a:ln>
            <a:noFill/>
          </a:ln>
          <a:effectLst>
            <a:outerShdw blurRad="57150" rotWithShape="0" algn="bl" dir="2880000" dist="171450">
              <a:srgbClr val="000000">
                <a:alpha val="50000"/>
              </a:srgbClr>
            </a:outerShdw>
          </a:effectLst>
        </p:spPr>
      </p:pic>
      <p:pic>
        <p:nvPicPr>
          <p:cNvPr id="234" name="Google Shape;234;p29"/>
          <p:cNvPicPr preferRelativeResize="0"/>
          <p:nvPr/>
        </p:nvPicPr>
        <p:blipFill>
          <a:blip r:embed="rId5">
            <a:alphaModFix/>
          </a:blip>
          <a:stretch>
            <a:fillRect/>
          </a:stretch>
        </p:blipFill>
        <p:spPr>
          <a:xfrm>
            <a:off x="8370400" y="0"/>
            <a:ext cx="661000" cy="661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0"/>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40" name="Google Shape;240;p30"/>
          <p:cNvPicPr preferRelativeResize="0"/>
          <p:nvPr/>
        </p:nvPicPr>
        <p:blipFill>
          <a:blip r:embed="rId3">
            <a:alphaModFix/>
          </a:blip>
          <a:stretch>
            <a:fillRect/>
          </a:stretch>
        </p:blipFill>
        <p:spPr>
          <a:xfrm>
            <a:off x="0" y="-92000"/>
            <a:ext cx="8904751" cy="5143501"/>
          </a:xfrm>
          <a:prstGeom prst="rect">
            <a:avLst/>
          </a:prstGeom>
          <a:noFill/>
          <a:ln>
            <a:noFill/>
          </a:ln>
        </p:spPr>
      </p:pic>
      <p:pic>
        <p:nvPicPr>
          <p:cNvPr descr="Resultado de imagen de fondos pastel tumblr lisos" id="241" name="Google Shape;241;p30"/>
          <p:cNvPicPr preferRelativeResize="0"/>
          <p:nvPr/>
        </p:nvPicPr>
        <p:blipFill>
          <a:blip r:embed="rId4">
            <a:alphaModFix/>
          </a:blip>
          <a:stretch>
            <a:fillRect/>
          </a:stretch>
        </p:blipFill>
        <p:spPr>
          <a:xfrm>
            <a:off x="1263400" y="375700"/>
            <a:ext cx="6338324" cy="4049325"/>
          </a:xfrm>
          <a:prstGeom prst="rect">
            <a:avLst/>
          </a:prstGeom>
          <a:noFill/>
          <a:ln>
            <a:noFill/>
          </a:ln>
        </p:spPr>
      </p:pic>
      <p:sp>
        <p:nvSpPr>
          <p:cNvPr id="242" name="Google Shape;242;p30"/>
          <p:cNvSpPr txBox="1"/>
          <p:nvPr/>
        </p:nvSpPr>
        <p:spPr>
          <a:xfrm>
            <a:off x="1377900" y="432775"/>
            <a:ext cx="2869500" cy="364500"/>
          </a:xfrm>
          <a:prstGeom prst="rect">
            <a:avLst/>
          </a:prstGeom>
          <a:noFill/>
          <a:ln>
            <a:noFill/>
          </a:ln>
          <a:effectLst>
            <a:outerShdw rotWithShape="0" algn="bl" dir="3720000" dist="38100">
              <a:srgbClr val="93C47D"/>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 sz="1800"/>
              <a:t>ACTIVITY 3: </a:t>
            </a:r>
            <a:endParaRPr b="1" i="1" sz="1800"/>
          </a:p>
        </p:txBody>
      </p:sp>
      <p:pic>
        <p:nvPicPr>
          <p:cNvPr id="243" name="Google Shape;243;p30"/>
          <p:cNvPicPr preferRelativeResize="0"/>
          <p:nvPr/>
        </p:nvPicPr>
        <p:blipFill>
          <a:blip r:embed="rId5">
            <a:alphaModFix/>
          </a:blip>
          <a:stretch>
            <a:fillRect/>
          </a:stretch>
        </p:blipFill>
        <p:spPr>
          <a:xfrm>
            <a:off x="8370400" y="0"/>
            <a:ext cx="661000" cy="661000"/>
          </a:xfrm>
          <a:prstGeom prst="rect">
            <a:avLst/>
          </a:prstGeom>
          <a:noFill/>
          <a:ln>
            <a:noFill/>
          </a:ln>
        </p:spPr>
      </p:pic>
      <p:pic>
        <p:nvPicPr>
          <p:cNvPr id="244" name="Google Shape;244;p30">
            <a:hlinkClick r:id="rId6"/>
          </p:cNvPr>
          <p:cNvPicPr preferRelativeResize="0"/>
          <p:nvPr/>
        </p:nvPicPr>
        <p:blipFill>
          <a:blip r:embed="rId7">
            <a:alphaModFix/>
          </a:blip>
          <a:stretch>
            <a:fillRect/>
          </a:stretch>
        </p:blipFill>
        <p:spPr>
          <a:xfrm>
            <a:off x="4564722" y="375700"/>
            <a:ext cx="3036993" cy="4049324"/>
          </a:xfrm>
          <a:prstGeom prst="rect">
            <a:avLst/>
          </a:prstGeom>
          <a:noFill/>
          <a:ln>
            <a:noFill/>
          </a:ln>
        </p:spPr>
      </p:pic>
      <p:pic>
        <p:nvPicPr>
          <p:cNvPr id="245" name="Google Shape;245;p30" title="Còpia de SCREEN USAGE 4A ERASMUS 19-21.mp4">
            <a:hlinkClick r:id="rId8"/>
          </p:cNvPr>
          <p:cNvPicPr preferRelativeResize="0"/>
          <p:nvPr/>
        </p:nvPicPr>
        <p:blipFill>
          <a:blip r:embed="rId9">
            <a:alphaModFix/>
          </a:blip>
          <a:stretch>
            <a:fillRect/>
          </a:stretch>
        </p:blipFill>
        <p:spPr>
          <a:xfrm>
            <a:off x="1553425" y="1692047"/>
            <a:ext cx="2518451" cy="1416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1"/>
          <p:cNvSpPr/>
          <p:nvPr/>
        </p:nvSpPr>
        <p:spPr>
          <a:xfrm>
            <a:off x="0" y="12400"/>
            <a:ext cx="9144000" cy="5143500"/>
          </a:xfrm>
          <a:prstGeom prst="rect">
            <a:avLst/>
          </a:prstGeom>
          <a:solidFill>
            <a:srgbClr val="000000">
              <a:alpha val="7401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1"/>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52" name="Google Shape;252;p31"/>
          <p:cNvPicPr preferRelativeResize="0"/>
          <p:nvPr/>
        </p:nvPicPr>
        <p:blipFill>
          <a:blip r:embed="rId3">
            <a:alphaModFix/>
          </a:blip>
          <a:stretch>
            <a:fillRect/>
          </a:stretch>
        </p:blipFill>
        <p:spPr>
          <a:xfrm>
            <a:off x="200100" y="76125"/>
            <a:ext cx="8743795" cy="4991250"/>
          </a:xfrm>
          <a:prstGeom prst="rect">
            <a:avLst/>
          </a:prstGeom>
          <a:noFill/>
          <a:ln>
            <a:noFill/>
          </a:ln>
        </p:spPr>
      </p:pic>
      <p:sp>
        <p:nvSpPr>
          <p:cNvPr id="253" name="Google Shape;253;p31"/>
          <p:cNvSpPr/>
          <p:nvPr/>
        </p:nvSpPr>
        <p:spPr>
          <a:xfrm>
            <a:off x="1397775" y="504600"/>
            <a:ext cx="6303300" cy="39444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1"/>
          <p:cNvSpPr txBox="1"/>
          <p:nvPr/>
        </p:nvSpPr>
        <p:spPr>
          <a:xfrm>
            <a:off x="1740050" y="1596825"/>
            <a:ext cx="5542800" cy="2082000"/>
          </a:xfrm>
          <a:prstGeom prst="rect">
            <a:avLst/>
          </a:prstGeom>
          <a:noFill/>
          <a:ln>
            <a:noFill/>
          </a:ln>
        </p:spPr>
        <p:txBody>
          <a:bodyPr anchorCtr="0" anchor="t" bIns="91425" lIns="91425" spcFirstLastPara="1" rIns="91425" wrap="square" tIns="91425">
            <a:noAutofit/>
          </a:bodyPr>
          <a:lstStyle/>
          <a:p>
            <a:pPr indent="0" lvl="0" marL="457200" rtl="0" algn="just">
              <a:spcBef>
                <a:spcPts val="0"/>
              </a:spcBef>
              <a:spcAft>
                <a:spcPts val="0"/>
              </a:spcAft>
              <a:buNone/>
            </a:pPr>
            <a:r>
              <a:t/>
            </a:r>
            <a:endParaRPr b="1" sz="1600"/>
          </a:p>
        </p:txBody>
      </p:sp>
      <p:pic>
        <p:nvPicPr>
          <p:cNvPr id="255" name="Google Shape;255;p31" title="Screen addiction">
            <a:hlinkClick r:id="rId4"/>
          </p:cNvPr>
          <p:cNvPicPr preferRelativeResize="0"/>
          <p:nvPr/>
        </p:nvPicPr>
        <p:blipFill>
          <a:blip r:embed="rId5">
            <a:alphaModFix/>
          </a:blip>
          <a:stretch>
            <a:fillRect/>
          </a:stretch>
        </p:blipFill>
        <p:spPr>
          <a:xfrm>
            <a:off x="1646775" y="212750"/>
            <a:ext cx="5805300" cy="4353975"/>
          </a:xfrm>
          <a:prstGeom prst="rect">
            <a:avLst/>
          </a:prstGeom>
          <a:noFill/>
          <a:ln>
            <a:noFill/>
          </a:ln>
        </p:spPr>
      </p:pic>
      <p:pic>
        <p:nvPicPr>
          <p:cNvPr id="256" name="Google Shape;256;p31"/>
          <p:cNvPicPr preferRelativeResize="0"/>
          <p:nvPr/>
        </p:nvPicPr>
        <p:blipFill>
          <a:blip r:embed="rId6">
            <a:alphaModFix/>
          </a:blip>
          <a:stretch>
            <a:fillRect/>
          </a:stretch>
        </p:blipFill>
        <p:spPr>
          <a:xfrm>
            <a:off x="8370400" y="0"/>
            <a:ext cx="661000" cy="661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2"/>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62" name="Google Shape;262;p32"/>
          <p:cNvSpPr txBox="1"/>
          <p:nvPr/>
        </p:nvSpPr>
        <p:spPr>
          <a:xfrm>
            <a:off x="418050" y="853425"/>
            <a:ext cx="8307900" cy="15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7200">
                <a:latin typeface="Roboto"/>
                <a:ea typeface="Roboto"/>
                <a:cs typeface="Roboto"/>
                <a:sym typeface="Roboto"/>
              </a:rPr>
              <a:t>THANK YOU FOR YOUR </a:t>
            </a:r>
            <a:r>
              <a:rPr b="1" i="1" lang="en" sz="7200">
                <a:latin typeface="Roboto"/>
                <a:ea typeface="Roboto"/>
                <a:cs typeface="Roboto"/>
                <a:sym typeface="Roboto"/>
              </a:rPr>
              <a:t>ATTENTION</a:t>
            </a:r>
            <a:r>
              <a:rPr b="1" i="1" lang="en" sz="7200">
                <a:latin typeface="Roboto"/>
                <a:ea typeface="Roboto"/>
                <a:cs typeface="Roboto"/>
                <a:sym typeface="Roboto"/>
              </a:rPr>
              <a:t> !</a:t>
            </a:r>
            <a:endParaRPr b="1" i="1" sz="7200">
              <a:latin typeface="Roboto"/>
              <a:ea typeface="Roboto"/>
              <a:cs typeface="Roboto"/>
              <a:sym typeface="Roboto"/>
            </a:endParaRPr>
          </a:p>
        </p:txBody>
      </p:sp>
      <p:sp>
        <p:nvSpPr>
          <p:cNvPr id="263" name="Google Shape;263;p32"/>
          <p:cNvSpPr/>
          <p:nvPr/>
        </p:nvSpPr>
        <p:spPr>
          <a:xfrm>
            <a:off x="313800" y="3659350"/>
            <a:ext cx="8516400" cy="973500"/>
          </a:xfrm>
          <a:prstGeom prst="rect">
            <a:avLst/>
          </a:prstGeom>
          <a:solidFill>
            <a:srgbClr val="000000"/>
          </a:solidFill>
          <a:ln>
            <a:noFill/>
          </a:ln>
          <a:effectLst>
            <a:outerShdw blurRad="57150" rotWithShape="0" algn="bl" dir="5400000" dist="19050">
              <a:srgbClr val="666666">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Resultado de imagen de erasmus logo" id="264" name="Google Shape;264;p32"/>
          <p:cNvPicPr preferRelativeResize="0"/>
          <p:nvPr/>
        </p:nvPicPr>
        <p:blipFill>
          <a:blip r:embed="rId3">
            <a:alphaModFix/>
          </a:blip>
          <a:stretch>
            <a:fillRect/>
          </a:stretch>
        </p:blipFill>
        <p:spPr>
          <a:xfrm>
            <a:off x="522325" y="3836987"/>
            <a:ext cx="2515700" cy="548425"/>
          </a:xfrm>
          <a:prstGeom prst="rect">
            <a:avLst/>
          </a:prstGeom>
          <a:noFill/>
          <a:ln cap="flat" cmpd="sng" w="9525">
            <a:solidFill>
              <a:srgbClr val="FFFFFF"/>
            </a:solidFill>
            <a:prstDash val="solid"/>
            <a:round/>
            <a:headEnd len="sm" w="sm" type="none"/>
            <a:tailEnd len="sm" w="sm" type="none"/>
          </a:ln>
        </p:spPr>
      </p:pic>
      <p:pic>
        <p:nvPicPr>
          <p:cNvPr descr="Resultado de imagen de ies marina logo" id="265" name="Google Shape;265;p32"/>
          <p:cNvPicPr preferRelativeResize="0"/>
          <p:nvPr/>
        </p:nvPicPr>
        <p:blipFill>
          <a:blip r:embed="rId4">
            <a:alphaModFix/>
          </a:blip>
          <a:stretch>
            <a:fillRect/>
          </a:stretch>
        </p:blipFill>
        <p:spPr>
          <a:xfrm>
            <a:off x="4014250" y="3780700"/>
            <a:ext cx="2207753" cy="661000"/>
          </a:xfrm>
          <a:prstGeom prst="rect">
            <a:avLst/>
          </a:prstGeom>
          <a:noFill/>
          <a:ln>
            <a:noFill/>
          </a:ln>
        </p:spPr>
      </p:pic>
      <p:pic>
        <p:nvPicPr>
          <p:cNvPr id="266" name="Google Shape;266;p32"/>
          <p:cNvPicPr preferRelativeResize="0"/>
          <p:nvPr/>
        </p:nvPicPr>
        <p:blipFill>
          <a:blip r:embed="rId5">
            <a:alphaModFix/>
          </a:blip>
          <a:stretch>
            <a:fillRect/>
          </a:stretch>
        </p:blipFill>
        <p:spPr>
          <a:xfrm>
            <a:off x="7031800" y="3555900"/>
            <a:ext cx="1076950" cy="1076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8"/>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82" name="Google Shape;82;p18"/>
          <p:cNvGrpSpPr/>
          <p:nvPr/>
        </p:nvGrpSpPr>
        <p:grpSpPr>
          <a:xfrm>
            <a:off x="-144275" y="171701"/>
            <a:ext cx="3679525" cy="4971800"/>
            <a:chOff x="-144275" y="171701"/>
            <a:chExt cx="3679525" cy="4971800"/>
          </a:xfrm>
        </p:grpSpPr>
        <p:pic>
          <p:nvPicPr>
            <p:cNvPr descr="Resultado de imagen de fondos pastel tumblr lisos" id="83" name="Google Shape;83;p18"/>
            <p:cNvPicPr preferRelativeResize="0"/>
            <p:nvPr/>
          </p:nvPicPr>
          <p:blipFill>
            <a:blip r:embed="rId3">
              <a:alphaModFix/>
            </a:blip>
            <a:stretch>
              <a:fillRect/>
            </a:stretch>
          </p:blipFill>
          <p:spPr>
            <a:xfrm>
              <a:off x="1001750" y="547427"/>
              <a:ext cx="2070600" cy="3729197"/>
            </a:xfrm>
            <a:prstGeom prst="rect">
              <a:avLst/>
            </a:prstGeom>
            <a:noFill/>
            <a:ln>
              <a:noFill/>
            </a:ln>
          </p:spPr>
        </p:pic>
        <p:pic>
          <p:nvPicPr>
            <p:cNvPr id="84" name="Google Shape;84;p18"/>
            <p:cNvPicPr preferRelativeResize="0"/>
            <p:nvPr/>
          </p:nvPicPr>
          <p:blipFill>
            <a:blip r:embed="rId4">
              <a:alphaModFix/>
            </a:blip>
            <a:stretch>
              <a:fillRect/>
            </a:stretch>
          </p:blipFill>
          <p:spPr>
            <a:xfrm>
              <a:off x="-144275" y="171701"/>
              <a:ext cx="3679525" cy="4971800"/>
            </a:xfrm>
            <a:prstGeom prst="rect">
              <a:avLst/>
            </a:prstGeom>
            <a:noFill/>
            <a:ln>
              <a:noFill/>
            </a:ln>
          </p:spPr>
        </p:pic>
        <p:sp>
          <p:nvSpPr>
            <p:cNvPr id="85" name="Google Shape;85;p18"/>
            <p:cNvSpPr txBox="1"/>
            <p:nvPr/>
          </p:nvSpPr>
          <p:spPr>
            <a:xfrm>
              <a:off x="1001750" y="876150"/>
              <a:ext cx="2070600" cy="3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000">
                  <a:latin typeface="Source Sans Pro"/>
                  <a:ea typeface="Source Sans Pro"/>
                  <a:cs typeface="Source Sans Pro"/>
                  <a:sym typeface="Source Sans Pro"/>
                </a:rPr>
                <a:t>Throughout your life you will spend </a:t>
              </a:r>
              <a:r>
                <a:rPr b="1" i="1" lang="en" sz="3000">
                  <a:solidFill>
                    <a:srgbClr val="FF0000"/>
                  </a:solidFill>
                  <a:latin typeface="Source Sans Pro"/>
                  <a:ea typeface="Source Sans Pro"/>
                  <a:cs typeface="Source Sans Pro"/>
                  <a:sym typeface="Source Sans Pro"/>
                </a:rPr>
                <a:t>408.800</a:t>
              </a:r>
              <a:r>
                <a:rPr b="1" i="1" lang="en" sz="3000">
                  <a:latin typeface="Source Sans Pro"/>
                  <a:ea typeface="Source Sans Pro"/>
                  <a:cs typeface="Source Sans Pro"/>
                  <a:sym typeface="Source Sans Pro"/>
                </a:rPr>
                <a:t> </a:t>
              </a:r>
              <a:r>
                <a:rPr b="1" i="1" lang="en" sz="2000">
                  <a:solidFill>
                    <a:srgbClr val="FF0000"/>
                  </a:solidFill>
                  <a:latin typeface="Source Sans Pro"/>
                  <a:ea typeface="Source Sans Pro"/>
                  <a:cs typeface="Source Sans Pro"/>
                  <a:sym typeface="Source Sans Pro"/>
                </a:rPr>
                <a:t>hours </a:t>
              </a:r>
              <a:r>
                <a:rPr b="1" i="1" lang="en" sz="2000">
                  <a:latin typeface="Source Sans Pro"/>
                  <a:ea typeface="Source Sans Pro"/>
                  <a:cs typeface="Source Sans Pro"/>
                  <a:sym typeface="Source Sans Pro"/>
                </a:rPr>
                <a:t>watching your screen</a:t>
              </a:r>
              <a:endParaRPr b="1" i="1" sz="2000">
                <a:latin typeface="Source Sans Pro"/>
                <a:ea typeface="Source Sans Pro"/>
                <a:cs typeface="Source Sans Pro"/>
                <a:sym typeface="Source Sans Pro"/>
              </a:endParaRPr>
            </a:p>
          </p:txBody>
        </p:sp>
      </p:grpSp>
      <p:pic>
        <p:nvPicPr>
          <p:cNvPr id="86" name="Google Shape;86;p18"/>
          <p:cNvPicPr preferRelativeResize="0"/>
          <p:nvPr/>
        </p:nvPicPr>
        <p:blipFill>
          <a:blip r:embed="rId5">
            <a:alphaModFix/>
          </a:blip>
          <a:stretch>
            <a:fillRect/>
          </a:stretch>
        </p:blipFill>
        <p:spPr>
          <a:xfrm>
            <a:off x="8370400" y="0"/>
            <a:ext cx="661000" cy="661000"/>
          </a:xfrm>
          <a:prstGeom prst="rect">
            <a:avLst/>
          </a:prstGeom>
          <a:noFill/>
          <a:ln>
            <a:noFill/>
          </a:ln>
        </p:spPr>
      </p:pic>
      <p:grpSp>
        <p:nvGrpSpPr>
          <p:cNvPr id="87" name="Google Shape;87;p18"/>
          <p:cNvGrpSpPr/>
          <p:nvPr/>
        </p:nvGrpSpPr>
        <p:grpSpPr>
          <a:xfrm>
            <a:off x="5893075" y="433200"/>
            <a:ext cx="3315200" cy="4710440"/>
            <a:chOff x="5893075" y="433200"/>
            <a:chExt cx="3315200" cy="4710440"/>
          </a:xfrm>
        </p:grpSpPr>
        <p:pic>
          <p:nvPicPr>
            <p:cNvPr descr="Resultado de imagen de fondos pastel tumblr lisos" id="88" name="Google Shape;88;p18"/>
            <p:cNvPicPr preferRelativeResize="0"/>
            <p:nvPr/>
          </p:nvPicPr>
          <p:blipFill>
            <a:blip r:embed="rId6">
              <a:alphaModFix/>
            </a:blip>
            <a:stretch>
              <a:fillRect/>
            </a:stretch>
          </p:blipFill>
          <p:spPr>
            <a:xfrm>
              <a:off x="6355425" y="911825"/>
              <a:ext cx="1889575" cy="3583125"/>
            </a:xfrm>
            <a:prstGeom prst="rect">
              <a:avLst/>
            </a:prstGeom>
            <a:noFill/>
            <a:ln>
              <a:noFill/>
            </a:ln>
          </p:spPr>
        </p:pic>
        <p:sp>
          <p:nvSpPr>
            <p:cNvPr id="89" name="Google Shape;89;p18"/>
            <p:cNvSpPr txBox="1"/>
            <p:nvPr/>
          </p:nvSpPr>
          <p:spPr>
            <a:xfrm>
              <a:off x="6355425" y="992100"/>
              <a:ext cx="1823700" cy="212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400">
                  <a:solidFill>
                    <a:srgbClr val="FF0000"/>
                  </a:solidFill>
                  <a:latin typeface="Source Sans Pro"/>
                  <a:ea typeface="Source Sans Pro"/>
                  <a:cs typeface="Source Sans Pro"/>
                  <a:sym typeface="Source Sans Pro"/>
                </a:rPr>
                <a:t>1.25 million</a:t>
              </a:r>
              <a:r>
                <a:rPr b="1" lang="en" sz="2400">
                  <a:solidFill>
                    <a:srgbClr val="222222"/>
                  </a:solidFill>
                  <a:latin typeface="Source Sans Pro"/>
                  <a:ea typeface="Source Sans Pro"/>
                  <a:cs typeface="Source Sans Pro"/>
                  <a:sym typeface="Source Sans Pro"/>
                </a:rPr>
                <a:t> people </a:t>
              </a:r>
              <a:r>
                <a:rPr b="1" lang="en" sz="3000">
                  <a:solidFill>
                    <a:srgbClr val="222222"/>
                  </a:solidFill>
                  <a:latin typeface="Source Sans Pro"/>
                  <a:ea typeface="Source Sans Pro"/>
                  <a:cs typeface="Source Sans Pro"/>
                  <a:sym typeface="Source Sans Pro"/>
                </a:rPr>
                <a:t>die</a:t>
              </a:r>
              <a:r>
                <a:rPr b="1" lang="en" sz="2400">
                  <a:solidFill>
                    <a:srgbClr val="222222"/>
                  </a:solidFill>
                  <a:latin typeface="Source Sans Pro"/>
                  <a:ea typeface="Source Sans Pro"/>
                  <a:cs typeface="Source Sans Pro"/>
                  <a:sym typeface="Source Sans Pro"/>
                </a:rPr>
                <a:t> in road crashes each year</a:t>
              </a:r>
              <a:endParaRPr b="1" i="1" sz="2400">
                <a:latin typeface="Source Sans Pro"/>
                <a:ea typeface="Source Sans Pro"/>
                <a:cs typeface="Source Sans Pro"/>
                <a:sym typeface="Source Sans Pro"/>
              </a:endParaRPr>
            </a:p>
          </p:txBody>
        </p:sp>
        <p:pic>
          <p:nvPicPr>
            <p:cNvPr id="90" name="Google Shape;90;p18"/>
            <p:cNvPicPr preferRelativeResize="0"/>
            <p:nvPr/>
          </p:nvPicPr>
          <p:blipFill>
            <a:blip r:embed="rId4">
              <a:alphaModFix/>
            </a:blip>
            <a:stretch>
              <a:fillRect/>
            </a:stretch>
          </p:blipFill>
          <p:spPr>
            <a:xfrm flipH="1">
              <a:off x="5893075" y="433200"/>
              <a:ext cx="3315200" cy="4710440"/>
            </a:xfrm>
            <a:prstGeom prst="rect">
              <a:avLst/>
            </a:prstGeom>
            <a:noFill/>
            <a:ln>
              <a:noFill/>
            </a:ln>
          </p:spPr>
        </p:pic>
      </p:grpSp>
      <p:pic>
        <p:nvPicPr>
          <p:cNvPr id="91" name="Google Shape;91;p18"/>
          <p:cNvPicPr preferRelativeResize="0"/>
          <p:nvPr/>
        </p:nvPicPr>
        <p:blipFill>
          <a:blip r:embed="rId7">
            <a:alphaModFix/>
          </a:blip>
          <a:stretch>
            <a:fillRect/>
          </a:stretch>
        </p:blipFill>
        <p:spPr>
          <a:xfrm>
            <a:off x="3687650" y="1407988"/>
            <a:ext cx="2053025" cy="2053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1000"/>
                                        <p:tgtEl>
                                          <p:spTgt spid="8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1000"/>
                                        <p:tgtEl>
                                          <p:spTgt spid="8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9"/>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97" name="Google Shape;97;p19"/>
          <p:cNvPicPr preferRelativeResize="0"/>
          <p:nvPr/>
        </p:nvPicPr>
        <p:blipFill rotWithShape="1">
          <a:blip r:embed="rId3">
            <a:alphaModFix/>
          </a:blip>
          <a:srcRect b="0" l="0" r="0" t="0"/>
          <a:stretch/>
        </p:blipFill>
        <p:spPr>
          <a:xfrm>
            <a:off x="1759150" y="2090425"/>
            <a:ext cx="231600" cy="208500"/>
          </a:xfrm>
          <a:prstGeom prst="ellipse">
            <a:avLst/>
          </a:prstGeom>
          <a:noFill/>
          <a:ln>
            <a:noFill/>
          </a:ln>
        </p:spPr>
      </p:pic>
      <p:pic>
        <p:nvPicPr>
          <p:cNvPr id="98" name="Google Shape;98;p19"/>
          <p:cNvPicPr preferRelativeResize="0"/>
          <p:nvPr/>
        </p:nvPicPr>
        <p:blipFill rotWithShape="1">
          <a:blip r:embed="rId4">
            <a:alphaModFix/>
          </a:blip>
          <a:srcRect b="8900" l="14902" r="15816" t="0"/>
          <a:stretch/>
        </p:blipFill>
        <p:spPr>
          <a:xfrm>
            <a:off x="392500" y="685325"/>
            <a:ext cx="2592975" cy="4174524"/>
          </a:xfrm>
          <a:prstGeom prst="rect">
            <a:avLst/>
          </a:prstGeom>
          <a:noFill/>
          <a:ln>
            <a:noFill/>
          </a:ln>
          <a:effectLst>
            <a:outerShdw blurRad="57150" rotWithShape="0" algn="bl" dir="3180000" dist="180975">
              <a:srgbClr val="000000">
                <a:alpha val="50000"/>
              </a:srgbClr>
            </a:outerShdw>
          </a:effectLst>
        </p:spPr>
      </p:pic>
      <p:pic>
        <p:nvPicPr>
          <p:cNvPr id="99" name="Google Shape;99;p19"/>
          <p:cNvPicPr preferRelativeResize="0"/>
          <p:nvPr/>
        </p:nvPicPr>
        <p:blipFill rotWithShape="1">
          <a:blip r:embed="rId3">
            <a:alphaModFix/>
          </a:blip>
          <a:srcRect b="2162" l="0" r="2676" t="0"/>
          <a:stretch/>
        </p:blipFill>
        <p:spPr>
          <a:xfrm>
            <a:off x="498675" y="1527950"/>
            <a:ext cx="2420250" cy="2418275"/>
          </a:xfrm>
          <a:prstGeom prst="rect">
            <a:avLst/>
          </a:prstGeom>
          <a:noFill/>
          <a:ln cap="flat" cmpd="sng" w="19050">
            <a:solidFill>
              <a:srgbClr val="000000"/>
            </a:solidFill>
            <a:prstDash val="solid"/>
            <a:round/>
            <a:headEnd len="sm" w="sm" type="none"/>
            <a:tailEnd len="sm" w="sm" type="none"/>
          </a:ln>
        </p:spPr>
      </p:pic>
      <p:sp>
        <p:nvSpPr>
          <p:cNvPr id="100" name="Google Shape;100;p19"/>
          <p:cNvSpPr txBox="1"/>
          <p:nvPr/>
        </p:nvSpPr>
        <p:spPr>
          <a:xfrm>
            <a:off x="710375" y="1120400"/>
            <a:ext cx="12804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latin typeface="Source Sans Pro"/>
                <a:ea typeface="Source Sans Pro"/>
                <a:cs typeface="Source Sans Pro"/>
                <a:sym typeface="Source Sans Pro"/>
              </a:rPr>
              <a:t>michelangelo</a:t>
            </a:r>
            <a:endParaRPr i="1" sz="1100">
              <a:latin typeface="Source Sans Pro"/>
              <a:ea typeface="Source Sans Pro"/>
              <a:cs typeface="Source Sans Pro"/>
              <a:sym typeface="Source Sans Pro"/>
            </a:endParaRPr>
          </a:p>
        </p:txBody>
      </p:sp>
      <p:sp>
        <p:nvSpPr>
          <p:cNvPr id="101" name="Google Shape;101;p19"/>
          <p:cNvSpPr txBox="1"/>
          <p:nvPr/>
        </p:nvSpPr>
        <p:spPr>
          <a:xfrm>
            <a:off x="498675" y="4258475"/>
            <a:ext cx="2420100" cy="2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A4C2F4"/>
                </a:solidFill>
                <a:latin typeface="Source Sans Pro"/>
                <a:ea typeface="Source Sans Pro"/>
                <a:cs typeface="Source Sans Pro"/>
                <a:sym typeface="Source Sans Pro"/>
              </a:rPr>
              <a:t>#David</a:t>
            </a:r>
            <a:r>
              <a:rPr lang="en" sz="1000">
                <a:latin typeface="Source Sans Pro"/>
                <a:ea typeface="Source Sans Pro"/>
                <a:cs typeface="Source Sans Pro"/>
                <a:sym typeface="Source Sans Pro"/>
              </a:rPr>
              <a:t> </a:t>
            </a:r>
            <a:r>
              <a:rPr lang="en" sz="1000">
                <a:solidFill>
                  <a:srgbClr val="6D9EEB"/>
                </a:solidFill>
                <a:latin typeface="Source Sans Pro"/>
                <a:ea typeface="Source Sans Pro"/>
                <a:cs typeface="Source Sans Pro"/>
                <a:sym typeface="Source Sans Pro"/>
              </a:rPr>
              <a:t>@DaVinci</a:t>
            </a:r>
            <a:r>
              <a:rPr lang="en" sz="1000">
                <a:latin typeface="Source Sans Pro"/>
                <a:ea typeface="Source Sans Pro"/>
                <a:cs typeface="Source Sans Pro"/>
                <a:sym typeface="Source Sans Pro"/>
              </a:rPr>
              <a:t> who is the teacher now?</a:t>
            </a:r>
            <a:endParaRPr sz="1000">
              <a:latin typeface="Source Sans Pro"/>
              <a:ea typeface="Source Sans Pro"/>
              <a:cs typeface="Source Sans Pro"/>
              <a:sym typeface="Source Sans Pro"/>
            </a:endParaRPr>
          </a:p>
        </p:txBody>
      </p:sp>
      <p:pic>
        <p:nvPicPr>
          <p:cNvPr id="102" name="Google Shape;102;p19"/>
          <p:cNvPicPr preferRelativeResize="0"/>
          <p:nvPr/>
        </p:nvPicPr>
        <p:blipFill rotWithShape="1">
          <a:blip r:embed="rId5">
            <a:alphaModFix/>
          </a:blip>
          <a:srcRect b="-2673" l="0" r="0" t="15860"/>
          <a:stretch/>
        </p:blipFill>
        <p:spPr>
          <a:xfrm>
            <a:off x="514700" y="1197975"/>
            <a:ext cx="242400" cy="230100"/>
          </a:xfrm>
          <a:prstGeom prst="ellipse">
            <a:avLst/>
          </a:prstGeom>
          <a:noFill/>
          <a:ln>
            <a:noFill/>
          </a:ln>
        </p:spPr>
      </p:pic>
      <p:pic>
        <p:nvPicPr>
          <p:cNvPr id="103" name="Google Shape;103;p19"/>
          <p:cNvPicPr preferRelativeResize="0"/>
          <p:nvPr/>
        </p:nvPicPr>
        <p:blipFill>
          <a:blip r:embed="rId6">
            <a:alphaModFix/>
          </a:blip>
          <a:stretch>
            <a:fillRect/>
          </a:stretch>
        </p:blipFill>
        <p:spPr>
          <a:xfrm>
            <a:off x="3259625" y="623975"/>
            <a:ext cx="5614449" cy="2418275"/>
          </a:xfrm>
          <a:prstGeom prst="rect">
            <a:avLst/>
          </a:prstGeom>
          <a:noFill/>
          <a:ln>
            <a:noFill/>
          </a:ln>
        </p:spPr>
      </p:pic>
      <p:pic>
        <p:nvPicPr>
          <p:cNvPr id="104" name="Google Shape;104;p19"/>
          <p:cNvPicPr preferRelativeResize="0"/>
          <p:nvPr/>
        </p:nvPicPr>
        <p:blipFill>
          <a:blip r:embed="rId7">
            <a:alphaModFix/>
          </a:blip>
          <a:stretch>
            <a:fillRect/>
          </a:stretch>
        </p:blipFill>
        <p:spPr>
          <a:xfrm>
            <a:off x="8370400" y="0"/>
            <a:ext cx="661000" cy="661000"/>
          </a:xfrm>
          <a:prstGeom prst="rect">
            <a:avLst/>
          </a:prstGeom>
          <a:noFill/>
          <a:ln>
            <a:noFill/>
          </a:ln>
        </p:spPr>
      </p:pic>
      <p:sp>
        <p:nvSpPr>
          <p:cNvPr id="105" name="Google Shape;105;p19"/>
          <p:cNvSpPr txBox="1"/>
          <p:nvPr/>
        </p:nvSpPr>
        <p:spPr>
          <a:xfrm>
            <a:off x="3666350" y="654600"/>
            <a:ext cx="4823400" cy="220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Sans Pro"/>
                <a:ea typeface="Source Sans Pro"/>
                <a:cs typeface="Source Sans Pro"/>
                <a:sym typeface="Source Sans Pro"/>
              </a:rPr>
              <a:t>ÍNDEX:</a:t>
            </a:r>
            <a:endParaRPr>
              <a:latin typeface="Source Sans Pro"/>
              <a:ea typeface="Source Sans Pro"/>
              <a:cs typeface="Source Sans Pro"/>
              <a:sym typeface="Source Sans Pro"/>
            </a:endParaRPr>
          </a:p>
          <a:p>
            <a:pPr indent="0" lvl="0" marL="0" rtl="0" algn="l">
              <a:spcBef>
                <a:spcPts val="0"/>
              </a:spcBef>
              <a:spcAft>
                <a:spcPts val="0"/>
              </a:spcAft>
              <a:buNone/>
            </a:pPr>
            <a:r>
              <a:t/>
            </a:r>
            <a:endParaRPr>
              <a:latin typeface="Source Sans Pro"/>
              <a:ea typeface="Source Sans Pro"/>
              <a:cs typeface="Source Sans Pro"/>
              <a:sym typeface="Source Sans Pro"/>
            </a:endParaRPr>
          </a:p>
          <a:p>
            <a:pPr indent="0" lvl="0" marL="0" rtl="0" algn="l">
              <a:spcBef>
                <a:spcPts val="0"/>
              </a:spcBef>
              <a:spcAft>
                <a:spcPts val="0"/>
              </a:spcAft>
              <a:buNone/>
            </a:pPr>
            <a:r>
              <a:rPr b="1" lang="en" sz="1800">
                <a:latin typeface="Source Sans Pro"/>
                <a:ea typeface="Source Sans Pro"/>
                <a:cs typeface="Source Sans Pro"/>
                <a:sym typeface="Source Sans Pro"/>
              </a:rPr>
              <a:t>ACTIVITY 1: SHORTFILM</a:t>
            </a:r>
            <a:endParaRPr b="1" sz="1800">
              <a:latin typeface="Source Sans Pro"/>
              <a:ea typeface="Source Sans Pro"/>
              <a:cs typeface="Source Sans Pro"/>
              <a:sym typeface="Source Sans Pro"/>
            </a:endParaRPr>
          </a:p>
          <a:p>
            <a:pPr indent="0" lvl="0" marL="0" rtl="0" algn="l">
              <a:spcBef>
                <a:spcPts val="0"/>
              </a:spcBef>
              <a:spcAft>
                <a:spcPts val="0"/>
              </a:spcAft>
              <a:buNone/>
            </a:pPr>
            <a:r>
              <a:t/>
            </a:r>
            <a:endParaRPr b="1" sz="1800">
              <a:latin typeface="Source Sans Pro"/>
              <a:ea typeface="Source Sans Pro"/>
              <a:cs typeface="Source Sans Pro"/>
              <a:sym typeface="Source Sans Pro"/>
            </a:endParaRPr>
          </a:p>
          <a:p>
            <a:pPr indent="0" lvl="0" marL="0" rtl="0" algn="l">
              <a:spcBef>
                <a:spcPts val="0"/>
              </a:spcBef>
              <a:spcAft>
                <a:spcPts val="0"/>
              </a:spcAft>
              <a:buNone/>
            </a:pPr>
            <a:r>
              <a:rPr b="1" lang="en" sz="1800">
                <a:latin typeface="Source Sans Pro"/>
                <a:ea typeface="Source Sans Pro"/>
                <a:cs typeface="Source Sans Pro"/>
                <a:sym typeface="Source Sans Pro"/>
              </a:rPr>
              <a:t>ACTIVITY 2: POSTER</a:t>
            </a:r>
            <a:endParaRPr b="1" sz="1800">
              <a:latin typeface="Source Sans Pro"/>
              <a:ea typeface="Source Sans Pro"/>
              <a:cs typeface="Source Sans Pro"/>
              <a:sym typeface="Source Sans Pro"/>
            </a:endParaRPr>
          </a:p>
          <a:p>
            <a:pPr indent="0" lvl="0" marL="0" rtl="0" algn="l">
              <a:spcBef>
                <a:spcPts val="0"/>
              </a:spcBef>
              <a:spcAft>
                <a:spcPts val="0"/>
              </a:spcAft>
              <a:buNone/>
            </a:pPr>
            <a:r>
              <a:t/>
            </a:r>
            <a:endParaRPr b="1" sz="1800">
              <a:latin typeface="Source Sans Pro"/>
              <a:ea typeface="Source Sans Pro"/>
              <a:cs typeface="Source Sans Pro"/>
              <a:sym typeface="Source Sans Pro"/>
            </a:endParaRPr>
          </a:p>
          <a:p>
            <a:pPr indent="0" lvl="0" marL="0" rtl="0" algn="l">
              <a:spcBef>
                <a:spcPts val="0"/>
              </a:spcBef>
              <a:spcAft>
                <a:spcPts val="0"/>
              </a:spcAft>
              <a:buNone/>
            </a:pPr>
            <a:r>
              <a:rPr b="1" lang="en" sz="1800">
                <a:latin typeface="Source Sans Pro"/>
                <a:ea typeface="Source Sans Pro"/>
                <a:cs typeface="Source Sans Pro"/>
                <a:sym typeface="Source Sans Pro"/>
              </a:rPr>
              <a:t>ACTIVITY 3: </a:t>
            </a:r>
            <a:r>
              <a:rPr b="1" i="1" lang="en" sz="1800"/>
              <a:t>REFLECTION ON SCREEN USAGE LIST</a:t>
            </a:r>
            <a:endParaRPr b="1" sz="1800">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20"/>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11" name="Google Shape;111;p20"/>
          <p:cNvPicPr preferRelativeResize="0"/>
          <p:nvPr/>
        </p:nvPicPr>
        <p:blipFill>
          <a:blip r:embed="rId3">
            <a:alphaModFix/>
          </a:blip>
          <a:stretch>
            <a:fillRect/>
          </a:stretch>
        </p:blipFill>
        <p:spPr>
          <a:xfrm>
            <a:off x="0" y="-92000"/>
            <a:ext cx="8904751" cy="5143501"/>
          </a:xfrm>
          <a:prstGeom prst="rect">
            <a:avLst/>
          </a:prstGeom>
          <a:noFill/>
          <a:ln>
            <a:noFill/>
          </a:ln>
        </p:spPr>
      </p:pic>
      <p:sp>
        <p:nvSpPr>
          <p:cNvPr id="112" name="Google Shape;112;p20"/>
          <p:cNvSpPr/>
          <p:nvPr/>
        </p:nvSpPr>
        <p:spPr>
          <a:xfrm>
            <a:off x="1219722" y="349545"/>
            <a:ext cx="6419400" cy="4064700"/>
          </a:xfrm>
          <a:prstGeom prst="rect">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0"/>
          <p:cNvSpPr txBox="1"/>
          <p:nvPr/>
        </p:nvSpPr>
        <p:spPr>
          <a:xfrm>
            <a:off x="1614900" y="763225"/>
            <a:ext cx="1571700" cy="364500"/>
          </a:xfrm>
          <a:prstGeom prst="rect">
            <a:avLst/>
          </a:prstGeom>
          <a:noFill/>
          <a:ln>
            <a:noFill/>
          </a:ln>
          <a:effectLst>
            <a:outerShdw rotWithShape="0" algn="bl" dir="3720000" dist="38100">
              <a:srgbClr val="A64D79"/>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 sz="1800"/>
              <a:t>ACTIVITY 1: </a:t>
            </a:r>
            <a:endParaRPr b="1" i="1" sz="1800"/>
          </a:p>
        </p:txBody>
      </p:sp>
      <p:sp>
        <p:nvSpPr>
          <p:cNvPr id="114" name="Google Shape;114;p20"/>
          <p:cNvSpPr txBox="1"/>
          <p:nvPr/>
        </p:nvSpPr>
        <p:spPr>
          <a:xfrm>
            <a:off x="1685491" y="1237762"/>
            <a:ext cx="49254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i="1" sz="2400"/>
          </a:p>
        </p:txBody>
      </p:sp>
      <p:sp>
        <p:nvSpPr>
          <p:cNvPr id="115" name="Google Shape;115;p20"/>
          <p:cNvSpPr txBox="1"/>
          <p:nvPr/>
        </p:nvSpPr>
        <p:spPr>
          <a:xfrm>
            <a:off x="2800675" y="674575"/>
            <a:ext cx="4266600" cy="541800"/>
          </a:xfrm>
          <a:prstGeom prst="rect">
            <a:avLst/>
          </a:prstGeom>
          <a:noFill/>
          <a:ln>
            <a:noFill/>
          </a:ln>
          <a:effectLst>
            <a:outerShdw rotWithShape="0" algn="bl" dir="3720000" dist="38100">
              <a:srgbClr val="A64D79"/>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i="1" lang="en" sz="3600"/>
              <a:t>SHORT FILM</a:t>
            </a:r>
            <a:endParaRPr b="1" i="1" sz="3600"/>
          </a:p>
          <a:p>
            <a:pPr indent="0" lvl="0" marL="0" rtl="0" algn="ctr">
              <a:spcBef>
                <a:spcPts val="0"/>
              </a:spcBef>
              <a:spcAft>
                <a:spcPts val="0"/>
              </a:spcAft>
              <a:buNone/>
            </a:pPr>
            <a:r>
              <a:t/>
            </a:r>
            <a:endParaRPr b="1" i="1" sz="3600"/>
          </a:p>
        </p:txBody>
      </p:sp>
      <p:sp>
        <p:nvSpPr>
          <p:cNvPr id="116" name="Google Shape;116;p20"/>
          <p:cNvSpPr txBox="1"/>
          <p:nvPr/>
        </p:nvSpPr>
        <p:spPr>
          <a:xfrm>
            <a:off x="1502100" y="1308625"/>
            <a:ext cx="5439600" cy="106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i="1" lang="en" sz="1800">
                <a:solidFill>
                  <a:srgbClr val="FFFFFF"/>
                </a:solidFill>
                <a:highlight>
                  <a:srgbClr val="660000"/>
                </a:highlight>
              </a:rPr>
              <a:t>DESCRIPTION OF THE TOPIC:</a:t>
            </a:r>
            <a:r>
              <a:rPr b="1" lang="en" sz="1800">
                <a:solidFill>
                  <a:srgbClr val="FFFFFF"/>
                </a:solidFill>
                <a:highlight>
                  <a:srgbClr val="660000"/>
                </a:highlight>
              </a:rPr>
              <a:t>  </a:t>
            </a:r>
            <a:endParaRPr b="1" sz="1800">
              <a:solidFill>
                <a:srgbClr val="FFFFFF"/>
              </a:solidFill>
              <a:highlight>
                <a:srgbClr val="660000"/>
              </a:highlight>
            </a:endParaRPr>
          </a:p>
          <a:p>
            <a:pPr indent="0" lvl="0" marL="0" rtl="0" algn="l">
              <a:lnSpc>
                <a:spcPct val="115000"/>
              </a:lnSpc>
              <a:spcBef>
                <a:spcPts val="1200"/>
              </a:spcBef>
              <a:spcAft>
                <a:spcPts val="1200"/>
              </a:spcAft>
              <a:buNone/>
            </a:pPr>
            <a:r>
              <a:rPr lang="en" sz="1200"/>
              <a:t>Create an investigative short film after the reflection on screen abuse.  </a:t>
            </a:r>
            <a:endParaRPr sz="1200"/>
          </a:p>
        </p:txBody>
      </p:sp>
      <p:sp>
        <p:nvSpPr>
          <p:cNvPr id="117" name="Google Shape;117;p20"/>
          <p:cNvSpPr txBox="1"/>
          <p:nvPr/>
        </p:nvSpPr>
        <p:spPr>
          <a:xfrm>
            <a:off x="1502100" y="2272075"/>
            <a:ext cx="5940300" cy="17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i="1" lang="en" sz="1800">
                <a:solidFill>
                  <a:srgbClr val="FFFFFF"/>
                </a:solidFill>
                <a:highlight>
                  <a:srgbClr val="660000"/>
                </a:highlight>
              </a:rPr>
              <a:t>OBJECTIVES OF THE ACTIVITY:</a:t>
            </a:r>
            <a:endParaRPr b="1" i="1" sz="1800">
              <a:solidFill>
                <a:srgbClr val="FFFFFF"/>
              </a:solidFill>
              <a:highlight>
                <a:srgbClr val="660000"/>
              </a:highlight>
            </a:endParaRPr>
          </a:p>
          <a:p>
            <a:pPr indent="0" lvl="0" marL="0" rtl="0" algn="l">
              <a:lnSpc>
                <a:spcPct val="115000"/>
              </a:lnSpc>
              <a:spcBef>
                <a:spcPts val="1200"/>
              </a:spcBef>
              <a:spcAft>
                <a:spcPts val="0"/>
              </a:spcAft>
              <a:buNone/>
            </a:pPr>
            <a:r>
              <a:rPr lang="en" sz="1200"/>
              <a:t>Have a critical attitude regarding their own habits on the use of screens.</a:t>
            </a:r>
            <a:endParaRPr sz="1200"/>
          </a:p>
          <a:p>
            <a:pPr indent="0" lvl="0" marL="0" rtl="0" algn="l">
              <a:lnSpc>
                <a:spcPct val="115000"/>
              </a:lnSpc>
              <a:spcBef>
                <a:spcPts val="1200"/>
              </a:spcBef>
              <a:spcAft>
                <a:spcPts val="0"/>
              </a:spcAft>
              <a:buNone/>
            </a:pPr>
            <a:r>
              <a:rPr lang="en" sz="1200"/>
              <a:t>Learn the dangers of misuse of technology and the shortcomings that may arise.</a:t>
            </a:r>
            <a:endParaRPr sz="1200"/>
          </a:p>
          <a:p>
            <a:pPr indent="0" lvl="0" marL="0" rtl="0" algn="l">
              <a:lnSpc>
                <a:spcPct val="115000"/>
              </a:lnSpc>
              <a:spcBef>
                <a:spcPts val="1200"/>
              </a:spcBef>
              <a:spcAft>
                <a:spcPts val="1200"/>
              </a:spcAft>
              <a:buNone/>
            </a:pPr>
            <a:r>
              <a:rPr lang="en" sz="1200"/>
              <a:t>Create a short film with the aim of raising awarement about screen abuse among the community. </a:t>
            </a:r>
            <a:endParaRPr sz="1200"/>
          </a:p>
        </p:txBody>
      </p:sp>
      <p:pic>
        <p:nvPicPr>
          <p:cNvPr id="118" name="Google Shape;118;p20"/>
          <p:cNvPicPr preferRelativeResize="0"/>
          <p:nvPr/>
        </p:nvPicPr>
        <p:blipFill>
          <a:blip r:embed="rId4">
            <a:alphaModFix/>
          </a:blip>
          <a:stretch>
            <a:fillRect/>
          </a:stretch>
        </p:blipFill>
        <p:spPr>
          <a:xfrm>
            <a:off x="8370400" y="0"/>
            <a:ext cx="661000" cy="661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1"/>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24" name="Google Shape;124;p21"/>
          <p:cNvPicPr preferRelativeResize="0"/>
          <p:nvPr/>
        </p:nvPicPr>
        <p:blipFill>
          <a:blip r:embed="rId3">
            <a:alphaModFix/>
          </a:blip>
          <a:stretch>
            <a:fillRect/>
          </a:stretch>
        </p:blipFill>
        <p:spPr>
          <a:xfrm>
            <a:off x="0" y="-92000"/>
            <a:ext cx="8904751" cy="5143501"/>
          </a:xfrm>
          <a:prstGeom prst="rect">
            <a:avLst/>
          </a:prstGeom>
          <a:noFill/>
          <a:ln>
            <a:noFill/>
          </a:ln>
        </p:spPr>
      </p:pic>
      <p:sp>
        <p:nvSpPr>
          <p:cNvPr id="125" name="Google Shape;125;p21"/>
          <p:cNvSpPr/>
          <p:nvPr/>
        </p:nvSpPr>
        <p:spPr>
          <a:xfrm>
            <a:off x="1219722" y="349545"/>
            <a:ext cx="6419400" cy="40647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1"/>
          <p:cNvSpPr txBox="1"/>
          <p:nvPr/>
        </p:nvSpPr>
        <p:spPr>
          <a:xfrm>
            <a:off x="1685491" y="1237762"/>
            <a:ext cx="49254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i="1" sz="2400"/>
          </a:p>
        </p:txBody>
      </p:sp>
      <p:sp>
        <p:nvSpPr>
          <p:cNvPr id="127" name="Google Shape;127;p21"/>
          <p:cNvSpPr txBox="1"/>
          <p:nvPr/>
        </p:nvSpPr>
        <p:spPr>
          <a:xfrm>
            <a:off x="1307650" y="421850"/>
            <a:ext cx="1571700" cy="364500"/>
          </a:xfrm>
          <a:prstGeom prst="rect">
            <a:avLst/>
          </a:prstGeom>
          <a:noFill/>
          <a:ln>
            <a:noFill/>
          </a:ln>
          <a:effectLst>
            <a:outerShdw rotWithShape="0" algn="bl" dir="3720000" dist="38100">
              <a:srgbClr val="4C113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 sz="1800">
                <a:solidFill>
                  <a:srgbClr val="FFFFFF"/>
                </a:solidFill>
              </a:rPr>
              <a:t>ACTIVITY 1: </a:t>
            </a:r>
            <a:endParaRPr b="1" i="1" sz="1800">
              <a:solidFill>
                <a:srgbClr val="FFFFFF"/>
              </a:solidFill>
            </a:endParaRPr>
          </a:p>
        </p:txBody>
      </p:sp>
      <p:pic>
        <p:nvPicPr>
          <p:cNvPr id="128" name="Google Shape;128;p21"/>
          <p:cNvPicPr preferRelativeResize="0"/>
          <p:nvPr/>
        </p:nvPicPr>
        <p:blipFill>
          <a:blip r:embed="rId4">
            <a:alphaModFix/>
          </a:blip>
          <a:stretch>
            <a:fillRect/>
          </a:stretch>
        </p:blipFill>
        <p:spPr>
          <a:xfrm>
            <a:off x="8370400" y="0"/>
            <a:ext cx="661000" cy="661000"/>
          </a:xfrm>
          <a:prstGeom prst="rect">
            <a:avLst/>
          </a:prstGeom>
          <a:noFill/>
          <a:ln>
            <a:noFill/>
          </a:ln>
        </p:spPr>
      </p:pic>
      <p:pic>
        <p:nvPicPr>
          <p:cNvPr id="129" name="Google Shape;129;p21"/>
          <p:cNvPicPr preferRelativeResize="0"/>
          <p:nvPr/>
        </p:nvPicPr>
        <p:blipFill rotWithShape="1">
          <a:blip r:embed="rId5">
            <a:alphaModFix/>
          </a:blip>
          <a:srcRect b="5695" l="0" r="0" t="0"/>
          <a:stretch/>
        </p:blipFill>
        <p:spPr>
          <a:xfrm>
            <a:off x="1449900" y="1048124"/>
            <a:ext cx="2357868" cy="1671125"/>
          </a:xfrm>
          <a:prstGeom prst="rect">
            <a:avLst/>
          </a:prstGeom>
          <a:noFill/>
          <a:ln>
            <a:noFill/>
          </a:ln>
          <a:effectLst>
            <a:outerShdw blurRad="57150" rotWithShape="0" algn="bl" dir="2400000" dist="266700">
              <a:srgbClr val="4C1130">
                <a:alpha val="50000"/>
              </a:srgbClr>
            </a:outerShdw>
          </a:effectLst>
        </p:spPr>
      </p:pic>
      <p:pic>
        <p:nvPicPr>
          <p:cNvPr id="130" name="Google Shape;130;p21"/>
          <p:cNvPicPr preferRelativeResize="0"/>
          <p:nvPr/>
        </p:nvPicPr>
        <p:blipFill>
          <a:blip r:embed="rId6">
            <a:alphaModFix/>
          </a:blip>
          <a:stretch>
            <a:fillRect/>
          </a:stretch>
        </p:blipFill>
        <p:spPr>
          <a:xfrm>
            <a:off x="2072425" y="2282925"/>
            <a:ext cx="2357875" cy="1772548"/>
          </a:xfrm>
          <a:prstGeom prst="rect">
            <a:avLst/>
          </a:prstGeom>
          <a:noFill/>
          <a:ln>
            <a:noFill/>
          </a:ln>
          <a:effectLst>
            <a:outerShdw blurRad="57150" rotWithShape="0" algn="bl" dir="2220000" dist="200025">
              <a:srgbClr val="4C1130">
                <a:alpha val="50000"/>
              </a:srgbClr>
            </a:outerShdw>
          </a:effectLst>
        </p:spPr>
      </p:pic>
      <p:pic>
        <p:nvPicPr>
          <p:cNvPr id="131" name="Google Shape;131;p21"/>
          <p:cNvPicPr preferRelativeResize="0"/>
          <p:nvPr/>
        </p:nvPicPr>
        <p:blipFill rotWithShape="1">
          <a:blip r:embed="rId7">
            <a:alphaModFix/>
          </a:blip>
          <a:srcRect b="10209" l="9949" r="8960" t="9527"/>
          <a:stretch/>
        </p:blipFill>
        <p:spPr>
          <a:xfrm>
            <a:off x="4846338" y="786340"/>
            <a:ext cx="2357875" cy="3114235"/>
          </a:xfrm>
          <a:prstGeom prst="rect">
            <a:avLst/>
          </a:prstGeom>
          <a:noFill/>
          <a:ln>
            <a:noFill/>
          </a:ln>
          <a:effectLst>
            <a:outerShdw blurRad="57150" rotWithShape="0" algn="bl" dir="2940000" dist="142875">
              <a:srgbClr val="4C113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2"/>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37" name="Google Shape;137;p22"/>
          <p:cNvPicPr preferRelativeResize="0"/>
          <p:nvPr/>
        </p:nvPicPr>
        <p:blipFill>
          <a:blip r:embed="rId3">
            <a:alphaModFix/>
          </a:blip>
          <a:stretch>
            <a:fillRect/>
          </a:stretch>
        </p:blipFill>
        <p:spPr>
          <a:xfrm>
            <a:off x="0" y="-92000"/>
            <a:ext cx="8904751" cy="5143501"/>
          </a:xfrm>
          <a:prstGeom prst="rect">
            <a:avLst/>
          </a:prstGeom>
          <a:noFill/>
          <a:ln>
            <a:noFill/>
          </a:ln>
        </p:spPr>
      </p:pic>
      <p:sp>
        <p:nvSpPr>
          <p:cNvPr id="138" name="Google Shape;138;p22"/>
          <p:cNvSpPr/>
          <p:nvPr/>
        </p:nvSpPr>
        <p:spPr>
          <a:xfrm>
            <a:off x="1219722" y="349545"/>
            <a:ext cx="6419400" cy="4064700"/>
          </a:xfrm>
          <a:prstGeom prst="rect">
            <a:avLst/>
          </a:prstGeom>
          <a:solidFill>
            <a:srgbClr val="A0C2D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2"/>
          <p:cNvSpPr txBox="1"/>
          <p:nvPr/>
        </p:nvSpPr>
        <p:spPr>
          <a:xfrm>
            <a:off x="1989666" y="6013625"/>
            <a:ext cx="49254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i="1" sz="2400"/>
          </a:p>
        </p:txBody>
      </p:sp>
      <p:sp>
        <p:nvSpPr>
          <p:cNvPr id="140" name="Google Shape;140;p22"/>
          <p:cNvSpPr txBox="1"/>
          <p:nvPr/>
        </p:nvSpPr>
        <p:spPr>
          <a:xfrm>
            <a:off x="2313675" y="387975"/>
            <a:ext cx="5558400" cy="182100"/>
          </a:xfrm>
          <a:prstGeom prst="rect">
            <a:avLst/>
          </a:prstGeom>
          <a:noFill/>
          <a:ln>
            <a:noFill/>
          </a:ln>
          <a:effectLst>
            <a:outerShdw rotWithShape="0" algn="bl" dir="3720000" dist="38100">
              <a:srgbClr val="0B5394"/>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t>POSTER ABOUT RESPONSIBLE SCREEN USAGE.</a:t>
            </a:r>
            <a:endParaRPr b="1" i="1" sz="2400"/>
          </a:p>
          <a:p>
            <a:pPr indent="0" lvl="0" marL="0" rtl="0" algn="ctr">
              <a:spcBef>
                <a:spcPts val="0"/>
              </a:spcBef>
              <a:spcAft>
                <a:spcPts val="0"/>
              </a:spcAft>
              <a:buNone/>
            </a:pPr>
            <a:r>
              <a:t/>
            </a:r>
            <a:endParaRPr b="1" i="1" sz="1800"/>
          </a:p>
        </p:txBody>
      </p:sp>
      <p:pic>
        <p:nvPicPr>
          <p:cNvPr id="141" name="Google Shape;141;p22"/>
          <p:cNvPicPr preferRelativeResize="0"/>
          <p:nvPr/>
        </p:nvPicPr>
        <p:blipFill>
          <a:blip r:embed="rId4">
            <a:alphaModFix/>
          </a:blip>
          <a:stretch>
            <a:fillRect/>
          </a:stretch>
        </p:blipFill>
        <p:spPr>
          <a:xfrm>
            <a:off x="8370400" y="0"/>
            <a:ext cx="661000" cy="661000"/>
          </a:xfrm>
          <a:prstGeom prst="rect">
            <a:avLst/>
          </a:prstGeom>
          <a:noFill/>
          <a:ln>
            <a:noFill/>
          </a:ln>
        </p:spPr>
      </p:pic>
      <p:sp>
        <p:nvSpPr>
          <p:cNvPr id="142" name="Google Shape;142;p22"/>
          <p:cNvSpPr txBox="1"/>
          <p:nvPr/>
        </p:nvSpPr>
        <p:spPr>
          <a:xfrm>
            <a:off x="1219725" y="561300"/>
            <a:ext cx="1571700" cy="364500"/>
          </a:xfrm>
          <a:prstGeom prst="rect">
            <a:avLst/>
          </a:prstGeom>
          <a:noFill/>
          <a:ln>
            <a:noFill/>
          </a:ln>
          <a:effectLst>
            <a:outerShdw rotWithShape="0" algn="bl" dir="3720000" dist="28575">
              <a:srgbClr val="0B5394"/>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 sz="1800"/>
              <a:t>ACTIVITY 2: </a:t>
            </a:r>
            <a:endParaRPr b="1" i="1" sz="1800"/>
          </a:p>
        </p:txBody>
      </p:sp>
      <p:pic>
        <p:nvPicPr>
          <p:cNvPr id="143" name="Google Shape;143;p22"/>
          <p:cNvPicPr preferRelativeResize="0"/>
          <p:nvPr/>
        </p:nvPicPr>
        <p:blipFill>
          <a:blip r:embed="rId5">
            <a:alphaModFix/>
          </a:blip>
          <a:stretch>
            <a:fillRect/>
          </a:stretch>
        </p:blipFill>
        <p:spPr>
          <a:xfrm>
            <a:off x="1496375" y="1891683"/>
            <a:ext cx="1360125" cy="1360125"/>
          </a:xfrm>
          <a:prstGeom prst="rect">
            <a:avLst/>
          </a:prstGeom>
          <a:noFill/>
          <a:ln>
            <a:noFill/>
          </a:ln>
        </p:spPr>
      </p:pic>
      <p:grpSp>
        <p:nvGrpSpPr>
          <p:cNvPr id="144" name="Google Shape;144;p22"/>
          <p:cNvGrpSpPr/>
          <p:nvPr/>
        </p:nvGrpSpPr>
        <p:grpSpPr>
          <a:xfrm>
            <a:off x="3556527" y="1937858"/>
            <a:ext cx="1503550" cy="1554212"/>
            <a:chOff x="3556527" y="1937858"/>
            <a:chExt cx="1503550" cy="1554212"/>
          </a:xfrm>
        </p:grpSpPr>
        <p:pic>
          <p:nvPicPr>
            <p:cNvPr id="145" name="Google Shape;145;p22"/>
            <p:cNvPicPr preferRelativeResize="0"/>
            <p:nvPr/>
          </p:nvPicPr>
          <p:blipFill>
            <a:blip r:embed="rId6">
              <a:alphaModFix/>
            </a:blip>
            <a:stretch>
              <a:fillRect/>
            </a:stretch>
          </p:blipFill>
          <p:spPr>
            <a:xfrm>
              <a:off x="3556527" y="1937858"/>
              <a:ext cx="1503550" cy="1554212"/>
            </a:xfrm>
            <a:prstGeom prst="rect">
              <a:avLst/>
            </a:prstGeom>
            <a:noFill/>
            <a:ln>
              <a:noFill/>
            </a:ln>
          </p:spPr>
        </p:pic>
        <p:pic>
          <p:nvPicPr>
            <p:cNvPr id="146" name="Google Shape;146;p22"/>
            <p:cNvPicPr preferRelativeResize="0"/>
            <p:nvPr/>
          </p:nvPicPr>
          <p:blipFill>
            <a:blip r:embed="rId7">
              <a:alphaModFix/>
            </a:blip>
            <a:stretch>
              <a:fillRect/>
            </a:stretch>
          </p:blipFill>
          <p:spPr>
            <a:xfrm>
              <a:off x="4093763" y="2259625"/>
              <a:ext cx="429075" cy="678000"/>
            </a:xfrm>
            <a:prstGeom prst="rect">
              <a:avLst/>
            </a:prstGeom>
            <a:noFill/>
            <a:ln>
              <a:noFill/>
            </a:ln>
          </p:spPr>
        </p:pic>
      </p:grpSp>
      <p:grpSp>
        <p:nvGrpSpPr>
          <p:cNvPr id="147" name="Google Shape;147;p22"/>
          <p:cNvGrpSpPr/>
          <p:nvPr/>
        </p:nvGrpSpPr>
        <p:grpSpPr>
          <a:xfrm>
            <a:off x="5714850" y="1515500"/>
            <a:ext cx="1503550" cy="2112499"/>
            <a:chOff x="5714850" y="1515500"/>
            <a:chExt cx="1503550" cy="2112499"/>
          </a:xfrm>
        </p:grpSpPr>
        <p:pic>
          <p:nvPicPr>
            <p:cNvPr id="148" name="Google Shape;148;p22"/>
            <p:cNvPicPr preferRelativeResize="0"/>
            <p:nvPr/>
          </p:nvPicPr>
          <p:blipFill rotWithShape="1">
            <a:blip r:embed="rId8">
              <a:alphaModFix/>
            </a:blip>
            <a:srcRect b="0" l="13464" r="0" t="0"/>
            <a:stretch/>
          </p:blipFill>
          <p:spPr>
            <a:xfrm>
              <a:off x="5714850" y="1566291"/>
              <a:ext cx="1472207" cy="2061709"/>
            </a:xfrm>
            <a:prstGeom prst="rect">
              <a:avLst/>
            </a:prstGeom>
            <a:noFill/>
            <a:ln>
              <a:noFill/>
            </a:ln>
          </p:spPr>
        </p:pic>
        <p:pic>
          <p:nvPicPr>
            <p:cNvPr id="149" name="Google Shape;149;p22"/>
            <p:cNvPicPr preferRelativeResize="0"/>
            <p:nvPr/>
          </p:nvPicPr>
          <p:blipFill>
            <a:blip r:embed="rId9">
              <a:alphaModFix/>
            </a:blip>
            <a:stretch>
              <a:fillRect/>
            </a:stretch>
          </p:blipFill>
          <p:spPr>
            <a:xfrm>
              <a:off x="6559715" y="1566291"/>
              <a:ext cx="549527" cy="698624"/>
            </a:xfrm>
            <a:prstGeom prst="rect">
              <a:avLst/>
            </a:prstGeom>
            <a:noFill/>
            <a:ln>
              <a:noFill/>
            </a:ln>
          </p:spPr>
        </p:pic>
        <p:pic>
          <p:nvPicPr>
            <p:cNvPr id="150" name="Google Shape;150;p22"/>
            <p:cNvPicPr preferRelativeResize="0"/>
            <p:nvPr/>
          </p:nvPicPr>
          <p:blipFill>
            <a:blip r:embed="rId10">
              <a:alphaModFix/>
            </a:blip>
            <a:stretch>
              <a:fillRect/>
            </a:stretch>
          </p:blipFill>
          <p:spPr>
            <a:xfrm rot="10800000">
              <a:off x="5714852" y="2264912"/>
              <a:ext cx="897303" cy="1140761"/>
            </a:xfrm>
            <a:prstGeom prst="rect">
              <a:avLst/>
            </a:prstGeom>
            <a:noFill/>
            <a:ln>
              <a:noFill/>
            </a:ln>
          </p:spPr>
        </p:pic>
        <p:pic>
          <p:nvPicPr>
            <p:cNvPr id="151" name="Google Shape;151;p22"/>
            <p:cNvPicPr preferRelativeResize="0"/>
            <p:nvPr/>
          </p:nvPicPr>
          <p:blipFill>
            <a:blip r:embed="rId11">
              <a:alphaModFix/>
            </a:blip>
            <a:stretch>
              <a:fillRect/>
            </a:stretch>
          </p:blipFill>
          <p:spPr>
            <a:xfrm>
              <a:off x="5760111" y="1515500"/>
              <a:ext cx="806783" cy="800203"/>
            </a:xfrm>
            <a:prstGeom prst="rect">
              <a:avLst/>
            </a:prstGeom>
            <a:noFill/>
            <a:ln>
              <a:noFill/>
            </a:ln>
          </p:spPr>
        </p:pic>
        <p:pic>
          <p:nvPicPr>
            <p:cNvPr id="152" name="Google Shape;152;p22"/>
            <p:cNvPicPr preferRelativeResize="0"/>
            <p:nvPr/>
          </p:nvPicPr>
          <p:blipFill rotWithShape="1">
            <a:blip r:embed="rId12">
              <a:alphaModFix/>
            </a:blip>
            <a:srcRect b="18631" l="0" r="0" t="21595"/>
            <a:stretch/>
          </p:blipFill>
          <p:spPr>
            <a:xfrm>
              <a:off x="6450539" y="2714321"/>
              <a:ext cx="767861" cy="474939"/>
            </a:xfrm>
            <a:prstGeom prst="rect">
              <a:avLst/>
            </a:prstGeom>
            <a:noFill/>
            <a:ln>
              <a:noFill/>
            </a:ln>
          </p:spPr>
        </p:pic>
      </p:grpSp>
      <p:pic>
        <p:nvPicPr>
          <p:cNvPr id="153" name="Google Shape;153;p22"/>
          <p:cNvPicPr preferRelativeResize="0"/>
          <p:nvPr/>
        </p:nvPicPr>
        <p:blipFill>
          <a:blip r:embed="rId13">
            <a:alphaModFix/>
          </a:blip>
          <a:stretch>
            <a:fillRect/>
          </a:stretch>
        </p:blipFill>
        <p:spPr>
          <a:xfrm>
            <a:off x="2409675" y="3346118"/>
            <a:ext cx="1243957" cy="678001"/>
          </a:xfrm>
          <a:prstGeom prst="rect">
            <a:avLst/>
          </a:prstGeom>
          <a:noFill/>
          <a:ln>
            <a:noFill/>
          </a:ln>
        </p:spPr>
      </p:pic>
      <p:pic>
        <p:nvPicPr>
          <p:cNvPr id="154" name="Google Shape;154;p22"/>
          <p:cNvPicPr preferRelativeResize="0"/>
          <p:nvPr/>
        </p:nvPicPr>
        <p:blipFill>
          <a:blip r:embed="rId13">
            <a:alphaModFix/>
          </a:blip>
          <a:stretch>
            <a:fillRect/>
          </a:stretch>
        </p:blipFill>
        <p:spPr>
          <a:xfrm flipH="1" rot="10800000">
            <a:off x="4470896" y="1325643"/>
            <a:ext cx="1243954" cy="6780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3"/>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60" name="Google Shape;160;p23"/>
          <p:cNvPicPr preferRelativeResize="0"/>
          <p:nvPr/>
        </p:nvPicPr>
        <p:blipFill>
          <a:blip r:embed="rId3">
            <a:alphaModFix/>
          </a:blip>
          <a:stretch>
            <a:fillRect/>
          </a:stretch>
        </p:blipFill>
        <p:spPr>
          <a:xfrm>
            <a:off x="0" y="-92000"/>
            <a:ext cx="8904751" cy="5143501"/>
          </a:xfrm>
          <a:prstGeom prst="rect">
            <a:avLst/>
          </a:prstGeom>
          <a:noFill/>
          <a:ln>
            <a:noFill/>
          </a:ln>
        </p:spPr>
      </p:pic>
      <p:sp>
        <p:nvSpPr>
          <p:cNvPr id="161" name="Google Shape;161;p23"/>
          <p:cNvSpPr/>
          <p:nvPr/>
        </p:nvSpPr>
        <p:spPr>
          <a:xfrm>
            <a:off x="1219722" y="349545"/>
            <a:ext cx="6419400" cy="4064700"/>
          </a:xfrm>
          <a:prstGeom prst="rect">
            <a:avLst/>
          </a:prstGeom>
          <a:solidFill>
            <a:srgbClr val="A0C2D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23"/>
          <p:cNvPicPr preferRelativeResize="0"/>
          <p:nvPr/>
        </p:nvPicPr>
        <p:blipFill>
          <a:blip r:embed="rId4">
            <a:alphaModFix/>
          </a:blip>
          <a:stretch>
            <a:fillRect/>
          </a:stretch>
        </p:blipFill>
        <p:spPr>
          <a:xfrm>
            <a:off x="8370400" y="0"/>
            <a:ext cx="661000" cy="661000"/>
          </a:xfrm>
          <a:prstGeom prst="rect">
            <a:avLst/>
          </a:prstGeom>
          <a:noFill/>
          <a:ln>
            <a:noFill/>
          </a:ln>
        </p:spPr>
      </p:pic>
      <p:pic>
        <p:nvPicPr>
          <p:cNvPr id="163" name="Google Shape;163;p23"/>
          <p:cNvPicPr preferRelativeResize="0"/>
          <p:nvPr/>
        </p:nvPicPr>
        <p:blipFill rotWithShape="1">
          <a:blip r:embed="rId5">
            <a:alphaModFix/>
          </a:blip>
          <a:srcRect b="16345" l="0" r="0" t="0"/>
          <a:stretch/>
        </p:blipFill>
        <p:spPr>
          <a:xfrm>
            <a:off x="1607975" y="1050950"/>
            <a:ext cx="2151225" cy="1799535"/>
          </a:xfrm>
          <a:prstGeom prst="rect">
            <a:avLst/>
          </a:prstGeom>
          <a:noFill/>
          <a:ln>
            <a:noFill/>
          </a:ln>
          <a:effectLst>
            <a:outerShdw blurRad="57150" rotWithShape="0" algn="bl" dir="2400000" dist="180975">
              <a:srgbClr val="0B5394">
                <a:alpha val="50000"/>
              </a:srgbClr>
            </a:outerShdw>
          </a:effectLst>
        </p:spPr>
      </p:pic>
      <p:pic>
        <p:nvPicPr>
          <p:cNvPr id="164" name="Google Shape;164;p23"/>
          <p:cNvPicPr preferRelativeResize="0"/>
          <p:nvPr/>
        </p:nvPicPr>
        <p:blipFill rotWithShape="1">
          <a:blip r:embed="rId6">
            <a:alphaModFix/>
          </a:blip>
          <a:srcRect b="0" l="0" r="0" t="16345"/>
          <a:stretch/>
        </p:blipFill>
        <p:spPr>
          <a:xfrm>
            <a:off x="2146425" y="2377638"/>
            <a:ext cx="2151225" cy="1799525"/>
          </a:xfrm>
          <a:prstGeom prst="rect">
            <a:avLst/>
          </a:prstGeom>
          <a:noFill/>
          <a:ln>
            <a:noFill/>
          </a:ln>
          <a:effectLst>
            <a:outerShdw blurRad="57150" rotWithShape="0" algn="bl" dir="3060000" dist="190500">
              <a:srgbClr val="0B5394">
                <a:alpha val="50000"/>
              </a:srgbClr>
            </a:outerShdw>
          </a:effectLst>
        </p:spPr>
      </p:pic>
      <p:sp>
        <p:nvSpPr>
          <p:cNvPr id="165" name="Google Shape;165;p23"/>
          <p:cNvSpPr txBox="1"/>
          <p:nvPr/>
        </p:nvSpPr>
        <p:spPr>
          <a:xfrm>
            <a:off x="1333500" y="515775"/>
            <a:ext cx="1571700" cy="364500"/>
          </a:xfrm>
          <a:prstGeom prst="rect">
            <a:avLst/>
          </a:prstGeom>
          <a:noFill/>
          <a:ln>
            <a:noFill/>
          </a:ln>
          <a:effectLst>
            <a:outerShdw rotWithShape="0" algn="bl" dir="3720000" dist="28575">
              <a:srgbClr val="0B5394"/>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 sz="1800"/>
              <a:t>ACTIVITY 2: </a:t>
            </a:r>
            <a:endParaRPr b="1" i="1" sz="1800"/>
          </a:p>
        </p:txBody>
      </p:sp>
      <p:pic>
        <p:nvPicPr>
          <p:cNvPr id="166" name="Google Shape;166;p23"/>
          <p:cNvPicPr preferRelativeResize="0"/>
          <p:nvPr/>
        </p:nvPicPr>
        <p:blipFill rotWithShape="1">
          <a:blip r:embed="rId7">
            <a:alphaModFix/>
          </a:blip>
          <a:srcRect b="9297" l="14496" r="24668" t="10271"/>
          <a:stretch/>
        </p:blipFill>
        <p:spPr>
          <a:xfrm>
            <a:off x="4563425" y="925800"/>
            <a:ext cx="2777713" cy="2757193"/>
          </a:xfrm>
          <a:prstGeom prst="rect">
            <a:avLst/>
          </a:prstGeom>
          <a:noFill/>
          <a:ln>
            <a:noFill/>
          </a:ln>
          <a:effectLst>
            <a:outerShdw blurRad="57150" rotWithShape="0" algn="bl" dir="3240000" dist="285750">
              <a:srgbClr val="0B5394">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4"/>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72" name="Google Shape;172;p24"/>
          <p:cNvPicPr preferRelativeResize="0"/>
          <p:nvPr/>
        </p:nvPicPr>
        <p:blipFill>
          <a:blip r:embed="rId3">
            <a:alphaModFix/>
          </a:blip>
          <a:stretch>
            <a:fillRect/>
          </a:stretch>
        </p:blipFill>
        <p:spPr>
          <a:xfrm>
            <a:off x="0" y="-92000"/>
            <a:ext cx="8904751" cy="5143501"/>
          </a:xfrm>
          <a:prstGeom prst="rect">
            <a:avLst/>
          </a:prstGeom>
          <a:noFill/>
          <a:ln>
            <a:noFill/>
          </a:ln>
        </p:spPr>
      </p:pic>
      <p:sp>
        <p:nvSpPr>
          <p:cNvPr id="173" name="Google Shape;173;p24"/>
          <p:cNvSpPr/>
          <p:nvPr/>
        </p:nvSpPr>
        <p:spPr>
          <a:xfrm>
            <a:off x="1219722" y="349545"/>
            <a:ext cx="6419400" cy="4064700"/>
          </a:xfrm>
          <a:prstGeom prst="rect">
            <a:avLst/>
          </a:prstGeom>
          <a:solidFill>
            <a:srgbClr val="A0C2D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4"/>
          <p:cNvSpPr txBox="1"/>
          <p:nvPr/>
        </p:nvSpPr>
        <p:spPr>
          <a:xfrm>
            <a:off x="1685491" y="1237762"/>
            <a:ext cx="49254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i="1" sz="2400"/>
          </a:p>
        </p:txBody>
      </p:sp>
      <p:pic>
        <p:nvPicPr>
          <p:cNvPr id="175" name="Google Shape;175;p24"/>
          <p:cNvPicPr preferRelativeResize="0"/>
          <p:nvPr/>
        </p:nvPicPr>
        <p:blipFill>
          <a:blip r:embed="rId4">
            <a:alphaModFix/>
          </a:blip>
          <a:stretch>
            <a:fillRect/>
          </a:stretch>
        </p:blipFill>
        <p:spPr>
          <a:xfrm>
            <a:off x="8370400" y="0"/>
            <a:ext cx="661000" cy="661000"/>
          </a:xfrm>
          <a:prstGeom prst="rect">
            <a:avLst/>
          </a:prstGeom>
          <a:noFill/>
          <a:ln>
            <a:noFill/>
          </a:ln>
        </p:spPr>
      </p:pic>
      <p:pic>
        <p:nvPicPr>
          <p:cNvPr id="176" name="Google Shape;176;p24"/>
          <p:cNvPicPr preferRelativeResize="0"/>
          <p:nvPr/>
        </p:nvPicPr>
        <p:blipFill rotWithShape="1">
          <a:blip r:embed="rId5">
            <a:alphaModFix/>
          </a:blip>
          <a:srcRect b="18537" l="0" r="0" t="18106"/>
          <a:stretch/>
        </p:blipFill>
        <p:spPr>
          <a:xfrm>
            <a:off x="1594575" y="900200"/>
            <a:ext cx="2479525" cy="3230748"/>
          </a:xfrm>
          <a:prstGeom prst="rect">
            <a:avLst/>
          </a:prstGeom>
          <a:noFill/>
          <a:ln>
            <a:noFill/>
          </a:ln>
          <a:effectLst>
            <a:outerShdw blurRad="57150" rotWithShape="0" algn="bl" dir="3120000" dist="171450">
              <a:srgbClr val="000000">
                <a:alpha val="50000"/>
              </a:srgbClr>
            </a:outerShdw>
          </a:effectLst>
        </p:spPr>
      </p:pic>
      <p:sp>
        <p:nvSpPr>
          <p:cNvPr id="177" name="Google Shape;177;p24"/>
          <p:cNvSpPr txBox="1"/>
          <p:nvPr/>
        </p:nvSpPr>
        <p:spPr>
          <a:xfrm>
            <a:off x="4483775" y="1256500"/>
            <a:ext cx="2560500" cy="244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latin typeface="Source Sans Pro"/>
                <a:ea typeface="Source Sans Pro"/>
                <a:cs typeface="Source Sans Pro"/>
                <a:sym typeface="Source Sans Pro"/>
              </a:rPr>
              <a:t>“Brings us closer to those we have far away and takes us away from those we have close.”</a:t>
            </a:r>
            <a:endParaRPr b="1" i="1" sz="2400">
              <a:latin typeface="Source Sans Pro"/>
              <a:ea typeface="Source Sans Pro"/>
              <a:cs typeface="Source Sans Pro"/>
              <a:sym typeface="Source Sans Pro"/>
            </a:endParaRPr>
          </a:p>
        </p:txBody>
      </p:sp>
      <p:sp>
        <p:nvSpPr>
          <p:cNvPr id="178" name="Google Shape;178;p24"/>
          <p:cNvSpPr txBox="1"/>
          <p:nvPr/>
        </p:nvSpPr>
        <p:spPr>
          <a:xfrm>
            <a:off x="1344875" y="413350"/>
            <a:ext cx="1571700" cy="364500"/>
          </a:xfrm>
          <a:prstGeom prst="rect">
            <a:avLst/>
          </a:prstGeom>
          <a:noFill/>
          <a:ln>
            <a:noFill/>
          </a:ln>
          <a:effectLst>
            <a:outerShdw rotWithShape="0" algn="bl" dir="3720000" dist="28575">
              <a:srgbClr val="0B5394"/>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 sz="1800"/>
              <a:t>ACTIVITY 2:</a:t>
            </a:r>
            <a:endParaRPr b="1" i="1"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5"/>
          <p:cNvSpPr txBox="1"/>
          <p:nvPr>
            <p:ph idx="12" type="sldNum"/>
          </p:nvPr>
        </p:nvSpPr>
        <p:spPr>
          <a:xfrm>
            <a:off x="4297650" y="4859852"/>
            <a:ext cx="548700" cy="28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84" name="Google Shape;184;p25"/>
          <p:cNvPicPr preferRelativeResize="0"/>
          <p:nvPr/>
        </p:nvPicPr>
        <p:blipFill>
          <a:blip r:embed="rId3">
            <a:alphaModFix/>
          </a:blip>
          <a:stretch>
            <a:fillRect/>
          </a:stretch>
        </p:blipFill>
        <p:spPr>
          <a:xfrm>
            <a:off x="0" y="-92000"/>
            <a:ext cx="8904751" cy="5143501"/>
          </a:xfrm>
          <a:prstGeom prst="rect">
            <a:avLst/>
          </a:prstGeom>
          <a:noFill/>
          <a:ln>
            <a:noFill/>
          </a:ln>
        </p:spPr>
      </p:pic>
      <p:sp>
        <p:nvSpPr>
          <p:cNvPr id="185" name="Google Shape;185;p25"/>
          <p:cNvSpPr/>
          <p:nvPr/>
        </p:nvSpPr>
        <p:spPr>
          <a:xfrm>
            <a:off x="1219722" y="349545"/>
            <a:ext cx="6419400" cy="4064700"/>
          </a:xfrm>
          <a:prstGeom prst="rect">
            <a:avLst/>
          </a:prstGeom>
          <a:solidFill>
            <a:srgbClr val="A0C2D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5"/>
          <p:cNvSpPr txBox="1"/>
          <p:nvPr/>
        </p:nvSpPr>
        <p:spPr>
          <a:xfrm>
            <a:off x="1685491" y="1237762"/>
            <a:ext cx="49254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i="1" sz="2400"/>
          </a:p>
        </p:txBody>
      </p:sp>
      <p:pic>
        <p:nvPicPr>
          <p:cNvPr id="187" name="Google Shape;187;p25"/>
          <p:cNvPicPr preferRelativeResize="0"/>
          <p:nvPr/>
        </p:nvPicPr>
        <p:blipFill>
          <a:blip r:embed="rId4">
            <a:alphaModFix/>
          </a:blip>
          <a:stretch>
            <a:fillRect/>
          </a:stretch>
        </p:blipFill>
        <p:spPr>
          <a:xfrm>
            <a:off x="8370400" y="0"/>
            <a:ext cx="661000" cy="661000"/>
          </a:xfrm>
          <a:prstGeom prst="rect">
            <a:avLst/>
          </a:prstGeom>
          <a:noFill/>
          <a:ln>
            <a:noFill/>
          </a:ln>
        </p:spPr>
      </p:pic>
      <p:sp>
        <p:nvSpPr>
          <p:cNvPr id="188" name="Google Shape;188;p25"/>
          <p:cNvSpPr txBox="1"/>
          <p:nvPr/>
        </p:nvSpPr>
        <p:spPr>
          <a:xfrm>
            <a:off x="1344875" y="413350"/>
            <a:ext cx="1571700" cy="364500"/>
          </a:xfrm>
          <a:prstGeom prst="rect">
            <a:avLst/>
          </a:prstGeom>
          <a:noFill/>
          <a:ln>
            <a:noFill/>
          </a:ln>
          <a:effectLst>
            <a:outerShdw rotWithShape="0" algn="bl" dir="3720000" dist="28575">
              <a:srgbClr val="0B5394"/>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i="1" lang="en" sz="1800"/>
              <a:t>ACTIVITY 2: </a:t>
            </a:r>
            <a:endParaRPr b="1" i="1" sz="1800"/>
          </a:p>
        </p:txBody>
      </p:sp>
      <p:pic>
        <p:nvPicPr>
          <p:cNvPr id="189" name="Google Shape;189;p25"/>
          <p:cNvPicPr preferRelativeResize="0"/>
          <p:nvPr/>
        </p:nvPicPr>
        <p:blipFill rotWithShape="1">
          <a:blip r:embed="rId5">
            <a:alphaModFix/>
          </a:blip>
          <a:srcRect b="17736" l="0" r="0" t="18324"/>
          <a:stretch/>
        </p:blipFill>
        <p:spPr>
          <a:xfrm>
            <a:off x="1685500" y="977188"/>
            <a:ext cx="2285400" cy="3005124"/>
          </a:xfrm>
          <a:prstGeom prst="rect">
            <a:avLst/>
          </a:prstGeom>
          <a:noFill/>
          <a:ln>
            <a:noFill/>
          </a:ln>
          <a:effectLst>
            <a:outerShdw blurRad="57150" rotWithShape="0" algn="bl" dir="3480000" dist="190500">
              <a:srgbClr val="000000">
                <a:alpha val="50000"/>
              </a:srgbClr>
            </a:outerShdw>
          </a:effectLst>
        </p:spPr>
      </p:pic>
      <p:sp>
        <p:nvSpPr>
          <p:cNvPr id="190" name="Google Shape;190;p25"/>
          <p:cNvSpPr txBox="1"/>
          <p:nvPr/>
        </p:nvSpPr>
        <p:spPr>
          <a:xfrm>
            <a:off x="4846350" y="1147250"/>
            <a:ext cx="2002800" cy="24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3000">
                <a:latin typeface="Source Sans Pro"/>
                <a:ea typeface="Source Sans Pro"/>
                <a:cs typeface="Source Sans Pro"/>
                <a:sym typeface="Source Sans Pro"/>
              </a:rPr>
              <a:t>“Don't let the phone take you away from …”</a:t>
            </a:r>
            <a:endParaRPr b="1" i="1" sz="3000">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imon template">
  <a:themeElements>
    <a:clrScheme name="Custom 347">
      <a:dk1>
        <a:srgbClr val="2C343B"/>
      </a:dk1>
      <a:lt1>
        <a:srgbClr val="FFFFFF"/>
      </a:lt1>
      <a:dk2>
        <a:srgbClr val="859CB1"/>
      </a:dk2>
      <a:lt2>
        <a:srgbClr val="F0F3F5"/>
      </a:lt2>
      <a:accent1>
        <a:srgbClr val="0198AD"/>
      </a:accent1>
      <a:accent2>
        <a:srgbClr val="BDE4EA"/>
      </a:accent2>
      <a:accent3>
        <a:srgbClr val="FE344D"/>
      </a:accent3>
      <a:accent4>
        <a:srgbClr val="FE7F8F"/>
      </a:accent4>
      <a:accent5>
        <a:srgbClr val="F5A500"/>
      </a:accent5>
      <a:accent6>
        <a:srgbClr val="2C343B"/>
      </a:accent6>
      <a:hlink>
        <a:srgbClr val="2C343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