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Patrick Hand"/>
      <p:regular r:id="rId20"/>
    </p:embeddedFont>
    <p:embeddedFont>
      <p:font typeface="Alef"/>
      <p:regular r:id="rId21"/>
      <p:bold r:id="rId22"/>
    </p:embeddedFont>
    <p:embeddedFont>
      <p:font typeface="Quicksand"/>
      <p:regular r:id="rId23"/>
      <p:bold r:id="rId24"/>
    </p:embeddedFont>
    <p:embeddedFont>
      <p:font typeface="Comfortaa Medium"/>
      <p:regular r:id="rId25"/>
      <p:bold r:id="rId26"/>
    </p:embeddedFont>
    <p:embeddedFont>
      <p:font typeface="Quicksand Medium"/>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atrickHand-regular.fntdata"/><Relationship Id="rId22" Type="http://schemas.openxmlformats.org/officeDocument/2006/relationships/font" Target="fonts/Alef-bold.fntdata"/><Relationship Id="rId21" Type="http://schemas.openxmlformats.org/officeDocument/2006/relationships/font" Target="fonts/Alef-regular.fntdata"/><Relationship Id="rId24" Type="http://schemas.openxmlformats.org/officeDocument/2006/relationships/font" Target="fonts/Quicksand-bold.fntdata"/><Relationship Id="rId23" Type="http://schemas.openxmlformats.org/officeDocument/2006/relationships/font" Target="fonts/Quicksa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omfortaaMedium-bold.fntdata"/><Relationship Id="rId25" Type="http://schemas.openxmlformats.org/officeDocument/2006/relationships/font" Target="fonts/ComfortaaMedium-regular.fntdata"/><Relationship Id="rId28" Type="http://schemas.openxmlformats.org/officeDocument/2006/relationships/font" Target="fonts/QuicksandMedium-bold.fntdata"/><Relationship Id="rId27" Type="http://schemas.openxmlformats.org/officeDocument/2006/relationships/font" Target="fonts/QuicksandMedium-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d766cbb7d6_0_10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d766cbb7d6_0_1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014e4d9de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3014e4d9de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3014e4d9d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13014e4d9d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3014e4d9d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13014e4d9de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3014e4d9de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13014e4d9de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3014e4d9d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13014e4d9d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2aa1747333_0_2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12aa1747333_0_2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2e6ba049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2e6ba049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2e6ba049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2e6ba049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3014e4d9d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3014e4d9d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3014e4d9d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3014e4d9d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3014e4d9d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3014e4d9d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3014e4d9d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13014e4d9d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2aa1747333_0_2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2aa1747333_0_2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flipH="1" rot="10800000">
            <a:off x="172609" y="529178"/>
            <a:ext cx="8798782" cy="4393073"/>
            <a:chOff x="296736" y="265575"/>
            <a:chExt cx="8573304" cy="4610214"/>
          </a:xfrm>
        </p:grpSpPr>
        <p:sp>
          <p:nvSpPr>
            <p:cNvPr id="10" name="Google Shape;10;p2"/>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2"/>
          <p:cNvSpPr txBox="1"/>
          <p:nvPr>
            <p:ph type="ctrTitle"/>
          </p:nvPr>
        </p:nvSpPr>
        <p:spPr>
          <a:xfrm>
            <a:off x="4260200" y="1472350"/>
            <a:ext cx="4261500" cy="1829700"/>
          </a:xfrm>
          <a:prstGeom prst="rect">
            <a:avLst/>
          </a:prstGeom>
        </p:spPr>
        <p:txBody>
          <a:bodyPr anchorCtr="0" anchor="t" bIns="91425" lIns="91425" spcFirstLastPara="1" rIns="91425" wrap="square" tIns="91425">
            <a:noAutofit/>
          </a:bodyPr>
          <a:lstStyle>
            <a:lvl1pPr lvl="0" rtl="0">
              <a:spcBef>
                <a:spcPts val="0"/>
              </a:spcBef>
              <a:spcAft>
                <a:spcPts val="0"/>
              </a:spcAft>
              <a:buSzPts val="5200"/>
              <a:buNone/>
              <a:defRPr sz="5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9" name="Google Shape;29;p2"/>
          <p:cNvSpPr txBox="1"/>
          <p:nvPr>
            <p:ph idx="1" type="subTitle"/>
          </p:nvPr>
        </p:nvSpPr>
        <p:spPr>
          <a:xfrm>
            <a:off x="4434500" y="3305450"/>
            <a:ext cx="38589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Font typeface="Dosis"/>
              <a:buNone/>
              <a:defRPr sz="1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30" name="Google Shape;30;p2"/>
          <p:cNvGrpSpPr/>
          <p:nvPr/>
        </p:nvGrpSpPr>
        <p:grpSpPr>
          <a:xfrm>
            <a:off x="427291" y="3302054"/>
            <a:ext cx="427309" cy="735372"/>
            <a:chOff x="1075250" y="4381550"/>
            <a:chExt cx="314175" cy="540675"/>
          </a:xfrm>
        </p:grpSpPr>
        <p:sp>
          <p:nvSpPr>
            <p:cNvPr id="31" name="Google Shape;31;p2"/>
            <p:cNvSpPr/>
            <p:nvPr/>
          </p:nvSpPr>
          <p:spPr>
            <a:xfrm>
              <a:off x="1152000" y="4535075"/>
              <a:ext cx="105700" cy="55000"/>
            </a:xfrm>
            <a:custGeom>
              <a:rect b="b" l="l" r="r" t="t"/>
              <a:pathLst>
                <a:path extrusionOk="0" h="2200" w="4228">
                  <a:moveTo>
                    <a:pt x="3318" y="1"/>
                  </a:moveTo>
                  <a:lnTo>
                    <a:pt x="3242" y="20"/>
                  </a:lnTo>
                  <a:lnTo>
                    <a:pt x="3204" y="58"/>
                  </a:lnTo>
                  <a:lnTo>
                    <a:pt x="3166" y="133"/>
                  </a:lnTo>
                  <a:lnTo>
                    <a:pt x="3147" y="190"/>
                  </a:lnTo>
                  <a:lnTo>
                    <a:pt x="3166" y="247"/>
                  </a:lnTo>
                  <a:lnTo>
                    <a:pt x="3204" y="304"/>
                  </a:lnTo>
                  <a:lnTo>
                    <a:pt x="3242" y="361"/>
                  </a:lnTo>
                  <a:lnTo>
                    <a:pt x="3318" y="361"/>
                  </a:lnTo>
                  <a:lnTo>
                    <a:pt x="3488" y="437"/>
                  </a:lnTo>
                  <a:lnTo>
                    <a:pt x="3621" y="493"/>
                  </a:lnTo>
                  <a:lnTo>
                    <a:pt x="3697" y="569"/>
                  </a:lnTo>
                  <a:lnTo>
                    <a:pt x="3754" y="645"/>
                  </a:lnTo>
                  <a:lnTo>
                    <a:pt x="3754" y="740"/>
                  </a:lnTo>
                  <a:lnTo>
                    <a:pt x="3716" y="816"/>
                  </a:lnTo>
                  <a:lnTo>
                    <a:pt x="3640" y="910"/>
                  </a:lnTo>
                  <a:lnTo>
                    <a:pt x="3507" y="1005"/>
                  </a:lnTo>
                  <a:lnTo>
                    <a:pt x="3356" y="1138"/>
                  </a:lnTo>
                  <a:lnTo>
                    <a:pt x="3185" y="1233"/>
                  </a:lnTo>
                  <a:lnTo>
                    <a:pt x="3014" y="1327"/>
                  </a:lnTo>
                  <a:lnTo>
                    <a:pt x="2825" y="1403"/>
                  </a:lnTo>
                  <a:lnTo>
                    <a:pt x="2597" y="1479"/>
                  </a:lnTo>
                  <a:lnTo>
                    <a:pt x="2332" y="1555"/>
                  </a:lnTo>
                  <a:lnTo>
                    <a:pt x="1839" y="1688"/>
                  </a:lnTo>
                  <a:lnTo>
                    <a:pt x="1441" y="1763"/>
                  </a:lnTo>
                  <a:lnTo>
                    <a:pt x="1024" y="1820"/>
                  </a:lnTo>
                  <a:lnTo>
                    <a:pt x="930" y="1839"/>
                  </a:lnTo>
                  <a:lnTo>
                    <a:pt x="854" y="1858"/>
                  </a:lnTo>
                  <a:lnTo>
                    <a:pt x="778" y="1839"/>
                  </a:lnTo>
                  <a:lnTo>
                    <a:pt x="721" y="1820"/>
                  </a:lnTo>
                  <a:lnTo>
                    <a:pt x="664" y="1801"/>
                  </a:lnTo>
                  <a:lnTo>
                    <a:pt x="626" y="1744"/>
                  </a:lnTo>
                  <a:lnTo>
                    <a:pt x="588" y="1707"/>
                  </a:lnTo>
                  <a:lnTo>
                    <a:pt x="550" y="1631"/>
                  </a:lnTo>
                  <a:lnTo>
                    <a:pt x="494" y="1460"/>
                  </a:lnTo>
                  <a:lnTo>
                    <a:pt x="588" y="1365"/>
                  </a:lnTo>
                  <a:lnTo>
                    <a:pt x="683" y="1271"/>
                  </a:lnTo>
                  <a:lnTo>
                    <a:pt x="911" y="1100"/>
                  </a:lnTo>
                  <a:lnTo>
                    <a:pt x="1138" y="967"/>
                  </a:lnTo>
                  <a:lnTo>
                    <a:pt x="1384" y="854"/>
                  </a:lnTo>
                  <a:lnTo>
                    <a:pt x="1422" y="816"/>
                  </a:lnTo>
                  <a:lnTo>
                    <a:pt x="1460" y="759"/>
                  </a:lnTo>
                  <a:lnTo>
                    <a:pt x="1460" y="721"/>
                  </a:lnTo>
                  <a:lnTo>
                    <a:pt x="1460" y="664"/>
                  </a:lnTo>
                  <a:lnTo>
                    <a:pt x="1422" y="607"/>
                  </a:lnTo>
                  <a:lnTo>
                    <a:pt x="1384" y="569"/>
                  </a:lnTo>
                  <a:lnTo>
                    <a:pt x="1328" y="531"/>
                  </a:lnTo>
                  <a:lnTo>
                    <a:pt x="1271" y="531"/>
                  </a:lnTo>
                  <a:lnTo>
                    <a:pt x="1195" y="550"/>
                  </a:lnTo>
                  <a:lnTo>
                    <a:pt x="1005" y="626"/>
                  </a:lnTo>
                  <a:lnTo>
                    <a:pt x="816" y="740"/>
                  </a:lnTo>
                  <a:lnTo>
                    <a:pt x="626" y="854"/>
                  </a:lnTo>
                  <a:lnTo>
                    <a:pt x="456" y="986"/>
                  </a:lnTo>
                  <a:lnTo>
                    <a:pt x="304" y="1138"/>
                  </a:lnTo>
                  <a:lnTo>
                    <a:pt x="171" y="1308"/>
                  </a:lnTo>
                  <a:lnTo>
                    <a:pt x="77" y="1498"/>
                  </a:lnTo>
                  <a:lnTo>
                    <a:pt x="20" y="1707"/>
                  </a:lnTo>
                  <a:lnTo>
                    <a:pt x="1" y="1763"/>
                  </a:lnTo>
                  <a:lnTo>
                    <a:pt x="20" y="1839"/>
                  </a:lnTo>
                  <a:lnTo>
                    <a:pt x="39" y="1896"/>
                  </a:lnTo>
                  <a:lnTo>
                    <a:pt x="58" y="1934"/>
                  </a:lnTo>
                  <a:lnTo>
                    <a:pt x="134" y="2029"/>
                  </a:lnTo>
                  <a:lnTo>
                    <a:pt x="247" y="2086"/>
                  </a:lnTo>
                  <a:lnTo>
                    <a:pt x="380" y="2123"/>
                  </a:lnTo>
                  <a:lnTo>
                    <a:pt x="513" y="2161"/>
                  </a:lnTo>
                  <a:lnTo>
                    <a:pt x="740" y="2180"/>
                  </a:lnTo>
                  <a:lnTo>
                    <a:pt x="911" y="2199"/>
                  </a:lnTo>
                  <a:lnTo>
                    <a:pt x="1384" y="2161"/>
                  </a:lnTo>
                  <a:lnTo>
                    <a:pt x="1631" y="2142"/>
                  </a:lnTo>
                  <a:lnTo>
                    <a:pt x="1896" y="2105"/>
                  </a:lnTo>
                  <a:lnTo>
                    <a:pt x="2143" y="2048"/>
                  </a:lnTo>
                  <a:lnTo>
                    <a:pt x="2408" y="1972"/>
                  </a:lnTo>
                  <a:lnTo>
                    <a:pt x="2654" y="1896"/>
                  </a:lnTo>
                  <a:lnTo>
                    <a:pt x="2901" y="1801"/>
                  </a:lnTo>
                  <a:lnTo>
                    <a:pt x="3147" y="1688"/>
                  </a:lnTo>
                  <a:lnTo>
                    <a:pt x="3356" y="1555"/>
                  </a:lnTo>
                  <a:lnTo>
                    <a:pt x="3564" y="1403"/>
                  </a:lnTo>
                  <a:lnTo>
                    <a:pt x="3754" y="1252"/>
                  </a:lnTo>
                  <a:lnTo>
                    <a:pt x="3905" y="1062"/>
                  </a:lnTo>
                  <a:lnTo>
                    <a:pt x="4038" y="873"/>
                  </a:lnTo>
                  <a:lnTo>
                    <a:pt x="4152" y="664"/>
                  </a:lnTo>
                  <a:lnTo>
                    <a:pt x="4208" y="418"/>
                  </a:lnTo>
                  <a:lnTo>
                    <a:pt x="4227" y="361"/>
                  </a:lnTo>
                  <a:lnTo>
                    <a:pt x="4208" y="304"/>
                  </a:lnTo>
                  <a:lnTo>
                    <a:pt x="4171" y="266"/>
                  </a:lnTo>
                  <a:lnTo>
                    <a:pt x="4133" y="228"/>
                  </a:lnTo>
                  <a:lnTo>
                    <a:pt x="3943" y="114"/>
                  </a:lnTo>
                  <a:lnTo>
                    <a:pt x="3754" y="58"/>
                  </a:lnTo>
                  <a:lnTo>
                    <a:pt x="3564" y="20"/>
                  </a:lnTo>
                  <a:lnTo>
                    <a:pt x="3356"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152000" y="4535075"/>
              <a:ext cx="105700" cy="55000"/>
            </a:xfrm>
            <a:custGeom>
              <a:rect b="b" l="l" r="r" t="t"/>
              <a:pathLst>
                <a:path extrusionOk="0" fill="none" h="2200" w="4228">
                  <a:moveTo>
                    <a:pt x="3356" y="1"/>
                  </a:moveTo>
                  <a:lnTo>
                    <a:pt x="3356" y="1"/>
                  </a:lnTo>
                  <a:lnTo>
                    <a:pt x="3318" y="1"/>
                  </a:lnTo>
                  <a:lnTo>
                    <a:pt x="3318" y="1"/>
                  </a:lnTo>
                  <a:lnTo>
                    <a:pt x="3242" y="20"/>
                  </a:lnTo>
                  <a:lnTo>
                    <a:pt x="3204" y="58"/>
                  </a:lnTo>
                  <a:lnTo>
                    <a:pt x="3166" y="133"/>
                  </a:lnTo>
                  <a:lnTo>
                    <a:pt x="3147" y="190"/>
                  </a:lnTo>
                  <a:lnTo>
                    <a:pt x="3166" y="247"/>
                  </a:lnTo>
                  <a:lnTo>
                    <a:pt x="3204" y="304"/>
                  </a:lnTo>
                  <a:lnTo>
                    <a:pt x="3242" y="361"/>
                  </a:lnTo>
                  <a:lnTo>
                    <a:pt x="3318" y="361"/>
                  </a:lnTo>
                  <a:lnTo>
                    <a:pt x="3318" y="361"/>
                  </a:lnTo>
                  <a:lnTo>
                    <a:pt x="3318" y="361"/>
                  </a:lnTo>
                  <a:lnTo>
                    <a:pt x="3318" y="361"/>
                  </a:lnTo>
                  <a:lnTo>
                    <a:pt x="3488" y="437"/>
                  </a:lnTo>
                  <a:lnTo>
                    <a:pt x="3621" y="493"/>
                  </a:lnTo>
                  <a:lnTo>
                    <a:pt x="3697" y="569"/>
                  </a:lnTo>
                  <a:lnTo>
                    <a:pt x="3754" y="645"/>
                  </a:lnTo>
                  <a:lnTo>
                    <a:pt x="3754" y="740"/>
                  </a:lnTo>
                  <a:lnTo>
                    <a:pt x="3716" y="816"/>
                  </a:lnTo>
                  <a:lnTo>
                    <a:pt x="3640" y="910"/>
                  </a:lnTo>
                  <a:lnTo>
                    <a:pt x="3507" y="1005"/>
                  </a:lnTo>
                  <a:lnTo>
                    <a:pt x="3507" y="1005"/>
                  </a:lnTo>
                  <a:lnTo>
                    <a:pt x="3356" y="1138"/>
                  </a:lnTo>
                  <a:lnTo>
                    <a:pt x="3185" y="1233"/>
                  </a:lnTo>
                  <a:lnTo>
                    <a:pt x="3014" y="1327"/>
                  </a:lnTo>
                  <a:lnTo>
                    <a:pt x="2825" y="1403"/>
                  </a:lnTo>
                  <a:lnTo>
                    <a:pt x="2825" y="1403"/>
                  </a:lnTo>
                  <a:lnTo>
                    <a:pt x="2597" y="1479"/>
                  </a:lnTo>
                  <a:lnTo>
                    <a:pt x="2332" y="1555"/>
                  </a:lnTo>
                  <a:lnTo>
                    <a:pt x="1839" y="1688"/>
                  </a:lnTo>
                  <a:lnTo>
                    <a:pt x="1839" y="1688"/>
                  </a:lnTo>
                  <a:lnTo>
                    <a:pt x="1441" y="1763"/>
                  </a:lnTo>
                  <a:lnTo>
                    <a:pt x="1024" y="1820"/>
                  </a:lnTo>
                  <a:lnTo>
                    <a:pt x="1024" y="1820"/>
                  </a:lnTo>
                  <a:lnTo>
                    <a:pt x="930" y="1839"/>
                  </a:lnTo>
                  <a:lnTo>
                    <a:pt x="854" y="1858"/>
                  </a:lnTo>
                  <a:lnTo>
                    <a:pt x="854" y="1858"/>
                  </a:lnTo>
                  <a:lnTo>
                    <a:pt x="778" y="1839"/>
                  </a:lnTo>
                  <a:lnTo>
                    <a:pt x="721" y="1820"/>
                  </a:lnTo>
                  <a:lnTo>
                    <a:pt x="664" y="1801"/>
                  </a:lnTo>
                  <a:lnTo>
                    <a:pt x="626" y="1744"/>
                  </a:lnTo>
                  <a:lnTo>
                    <a:pt x="588" y="1707"/>
                  </a:lnTo>
                  <a:lnTo>
                    <a:pt x="550" y="1631"/>
                  </a:lnTo>
                  <a:lnTo>
                    <a:pt x="494" y="1460"/>
                  </a:lnTo>
                  <a:lnTo>
                    <a:pt x="494" y="1460"/>
                  </a:lnTo>
                  <a:lnTo>
                    <a:pt x="588" y="1365"/>
                  </a:lnTo>
                  <a:lnTo>
                    <a:pt x="683" y="1271"/>
                  </a:lnTo>
                  <a:lnTo>
                    <a:pt x="911" y="1100"/>
                  </a:lnTo>
                  <a:lnTo>
                    <a:pt x="1138" y="967"/>
                  </a:lnTo>
                  <a:lnTo>
                    <a:pt x="1384" y="854"/>
                  </a:lnTo>
                  <a:lnTo>
                    <a:pt x="1384" y="854"/>
                  </a:lnTo>
                  <a:lnTo>
                    <a:pt x="1422" y="816"/>
                  </a:lnTo>
                  <a:lnTo>
                    <a:pt x="1460" y="759"/>
                  </a:lnTo>
                  <a:lnTo>
                    <a:pt x="1460" y="721"/>
                  </a:lnTo>
                  <a:lnTo>
                    <a:pt x="1460" y="664"/>
                  </a:lnTo>
                  <a:lnTo>
                    <a:pt x="1422" y="607"/>
                  </a:lnTo>
                  <a:lnTo>
                    <a:pt x="1384" y="569"/>
                  </a:lnTo>
                  <a:lnTo>
                    <a:pt x="1328" y="531"/>
                  </a:lnTo>
                  <a:lnTo>
                    <a:pt x="1271" y="531"/>
                  </a:lnTo>
                  <a:lnTo>
                    <a:pt x="1271" y="531"/>
                  </a:lnTo>
                  <a:lnTo>
                    <a:pt x="1195" y="550"/>
                  </a:lnTo>
                  <a:lnTo>
                    <a:pt x="1195" y="550"/>
                  </a:lnTo>
                  <a:lnTo>
                    <a:pt x="1005" y="626"/>
                  </a:lnTo>
                  <a:lnTo>
                    <a:pt x="816" y="740"/>
                  </a:lnTo>
                  <a:lnTo>
                    <a:pt x="626" y="854"/>
                  </a:lnTo>
                  <a:lnTo>
                    <a:pt x="456" y="986"/>
                  </a:lnTo>
                  <a:lnTo>
                    <a:pt x="304" y="1138"/>
                  </a:lnTo>
                  <a:lnTo>
                    <a:pt x="171" y="1308"/>
                  </a:lnTo>
                  <a:lnTo>
                    <a:pt x="77" y="1498"/>
                  </a:lnTo>
                  <a:lnTo>
                    <a:pt x="20" y="1707"/>
                  </a:lnTo>
                  <a:lnTo>
                    <a:pt x="20" y="1707"/>
                  </a:lnTo>
                  <a:lnTo>
                    <a:pt x="1" y="1763"/>
                  </a:lnTo>
                  <a:lnTo>
                    <a:pt x="20" y="1839"/>
                  </a:lnTo>
                  <a:lnTo>
                    <a:pt x="39" y="1896"/>
                  </a:lnTo>
                  <a:lnTo>
                    <a:pt x="58" y="1934"/>
                  </a:lnTo>
                  <a:lnTo>
                    <a:pt x="134" y="2029"/>
                  </a:lnTo>
                  <a:lnTo>
                    <a:pt x="247" y="2086"/>
                  </a:lnTo>
                  <a:lnTo>
                    <a:pt x="380" y="2123"/>
                  </a:lnTo>
                  <a:lnTo>
                    <a:pt x="513" y="2161"/>
                  </a:lnTo>
                  <a:lnTo>
                    <a:pt x="740" y="2180"/>
                  </a:lnTo>
                  <a:lnTo>
                    <a:pt x="740" y="2180"/>
                  </a:lnTo>
                  <a:lnTo>
                    <a:pt x="911" y="2199"/>
                  </a:lnTo>
                  <a:lnTo>
                    <a:pt x="911" y="2199"/>
                  </a:lnTo>
                  <a:lnTo>
                    <a:pt x="1384" y="2161"/>
                  </a:lnTo>
                  <a:lnTo>
                    <a:pt x="1631" y="2142"/>
                  </a:lnTo>
                  <a:lnTo>
                    <a:pt x="1896" y="2105"/>
                  </a:lnTo>
                  <a:lnTo>
                    <a:pt x="2143" y="2048"/>
                  </a:lnTo>
                  <a:lnTo>
                    <a:pt x="2408" y="1972"/>
                  </a:lnTo>
                  <a:lnTo>
                    <a:pt x="2654" y="1896"/>
                  </a:lnTo>
                  <a:lnTo>
                    <a:pt x="2901" y="1801"/>
                  </a:lnTo>
                  <a:lnTo>
                    <a:pt x="3147" y="1688"/>
                  </a:lnTo>
                  <a:lnTo>
                    <a:pt x="3356" y="1555"/>
                  </a:lnTo>
                  <a:lnTo>
                    <a:pt x="3564" y="1403"/>
                  </a:lnTo>
                  <a:lnTo>
                    <a:pt x="3754" y="1252"/>
                  </a:lnTo>
                  <a:lnTo>
                    <a:pt x="3905" y="1062"/>
                  </a:lnTo>
                  <a:lnTo>
                    <a:pt x="4038" y="873"/>
                  </a:lnTo>
                  <a:lnTo>
                    <a:pt x="4152" y="664"/>
                  </a:lnTo>
                  <a:lnTo>
                    <a:pt x="4208" y="418"/>
                  </a:lnTo>
                  <a:lnTo>
                    <a:pt x="4208" y="418"/>
                  </a:lnTo>
                  <a:lnTo>
                    <a:pt x="4227" y="361"/>
                  </a:lnTo>
                  <a:lnTo>
                    <a:pt x="4208" y="304"/>
                  </a:lnTo>
                  <a:lnTo>
                    <a:pt x="4171" y="266"/>
                  </a:lnTo>
                  <a:lnTo>
                    <a:pt x="4133" y="228"/>
                  </a:lnTo>
                  <a:lnTo>
                    <a:pt x="4133" y="228"/>
                  </a:lnTo>
                  <a:lnTo>
                    <a:pt x="3943" y="114"/>
                  </a:lnTo>
                  <a:lnTo>
                    <a:pt x="3754" y="58"/>
                  </a:lnTo>
                  <a:lnTo>
                    <a:pt x="3564" y="20"/>
                  </a:lnTo>
                  <a:lnTo>
                    <a:pt x="3356"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190875" y="4381550"/>
              <a:ext cx="45975" cy="183400"/>
            </a:xfrm>
            <a:custGeom>
              <a:rect b="b" l="l" r="r" t="t"/>
              <a:pathLst>
                <a:path extrusionOk="0" h="7336" w="1839">
                  <a:moveTo>
                    <a:pt x="872" y="1"/>
                  </a:moveTo>
                  <a:lnTo>
                    <a:pt x="796" y="20"/>
                  </a:lnTo>
                  <a:lnTo>
                    <a:pt x="739" y="58"/>
                  </a:lnTo>
                  <a:lnTo>
                    <a:pt x="720" y="114"/>
                  </a:lnTo>
                  <a:lnTo>
                    <a:pt x="701" y="171"/>
                  </a:lnTo>
                  <a:lnTo>
                    <a:pt x="720" y="247"/>
                  </a:lnTo>
                  <a:lnTo>
                    <a:pt x="739" y="304"/>
                  </a:lnTo>
                  <a:lnTo>
                    <a:pt x="796" y="342"/>
                  </a:lnTo>
                  <a:lnTo>
                    <a:pt x="872" y="361"/>
                  </a:lnTo>
                  <a:lnTo>
                    <a:pt x="1024" y="380"/>
                  </a:lnTo>
                  <a:lnTo>
                    <a:pt x="1137" y="399"/>
                  </a:lnTo>
                  <a:lnTo>
                    <a:pt x="1251" y="456"/>
                  </a:lnTo>
                  <a:lnTo>
                    <a:pt x="1327" y="513"/>
                  </a:lnTo>
                  <a:lnTo>
                    <a:pt x="1384" y="588"/>
                  </a:lnTo>
                  <a:lnTo>
                    <a:pt x="1440" y="683"/>
                  </a:lnTo>
                  <a:lnTo>
                    <a:pt x="1478" y="778"/>
                  </a:lnTo>
                  <a:lnTo>
                    <a:pt x="1497" y="873"/>
                  </a:lnTo>
                  <a:lnTo>
                    <a:pt x="1516" y="1100"/>
                  </a:lnTo>
                  <a:lnTo>
                    <a:pt x="1497" y="1328"/>
                  </a:lnTo>
                  <a:lnTo>
                    <a:pt x="1478" y="1744"/>
                  </a:lnTo>
                  <a:lnTo>
                    <a:pt x="1459" y="2616"/>
                  </a:lnTo>
                  <a:lnTo>
                    <a:pt x="1422" y="3488"/>
                  </a:lnTo>
                  <a:lnTo>
                    <a:pt x="1384" y="4171"/>
                  </a:lnTo>
                  <a:lnTo>
                    <a:pt x="1346" y="4853"/>
                  </a:lnTo>
                  <a:lnTo>
                    <a:pt x="1289" y="5554"/>
                  </a:lnTo>
                  <a:lnTo>
                    <a:pt x="1251" y="5895"/>
                  </a:lnTo>
                  <a:lnTo>
                    <a:pt x="1251" y="6066"/>
                  </a:lnTo>
                  <a:lnTo>
                    <a:pt x="1213" y="6236"/>
                  </a:lnTo>
                  <a:lnTo>
                    <a:pt x="1156" y="6369"/>
                  </a:lnTo>
                  <a:lnTo>
                    <a:pt x="1080" y="6502"/>
                  </a:lnTo>
                  <a:lnTo>
                    <a:pt x="967" y="6616"/>
                  </a:lnTo>
                  <a:lnTo>
                    <a:pt x="834" y="6710"/>
                  </a:lnTo>
                  <a:lnTo>
                    <a:pt x="663" y="6786"/>
                  </a:lnTo>
                  <a:lnTo>
                    <a:pt x="474" y="6843"/>
                  </a:lnTo>
                  <a:lnTo>
                    <a:pt x="417" y="6691"/>
                  </a:lnTo>
                  <a:lnTo>
                    <a:pt x="379" y="6521"/>
                  </a:lnTo>
                  <a:lnTo>
                    <a:pt x="341" y="6331"/>
                  </a:lnTo>
                  <a:lnTo>
                    <a:pt x="322" y="6142"/>
                  </a:lnTo>
                  <a:lnTo>
                    <a:pt x="303" y="5763"/>
                  </a:lnTo>
                  <a:lnTo>
                    <a:pt x="322" y="5365"/>
                  </a:lnTo>
                  <a:lnTo>
                    <a:pt x="360" y="4967"/>
                  </a:lnTo>
                  <a:lnTo>
                    <a:pt x="398" y="4569"/>
                  </a:lnTo>
                  <a:lnTo>
                    <a:pt x="436" y="4189"/>
                  </a:lnTo>
                  <a:lnTo>
                    <a:pt x="474" y="3848"/>
                  </a:lnTo>
                  <a:lnTo>
                    <a:pt x="644" y="475"/>
                  </a:lnTo>
                  <a:lnTo>
                    <a:pt x="625" y="399"/>
                  </a:lnTo>
                  <a:lnTo>
                    <a:pt x="588" y="342"/>
                  </a:lnTo>
                  <a:lnTo>
                    <a:pt x="531" y="323"/>
                  </a:lnTo>
                  <a:lnTo>
                    <a:pt x="474" y="304"/>
                  </a:lnTo>
                  <a:lnTo>
                    <a:pt x="398" y="323"/>
                  </a:lnTo>
                  <a:lnTo>
                    <a:pt x="341" y="342"/>
                  </a:lnTo>
                  <a:lnTo>
                    <a:pt x="303" y="399"/>
                  </a:lnTo>
                  <a:lnTo>
                    <a:pt x="284" y="475"/>
                  </a:lnTo>
                  <a:lnTo>
                    <a:pt x="95" y="4189"/>
                  </a:lnTo>
                  <a:lnTo>
                    <a:pt x="38" y="4948"/>
                  </a:lnTo>
                  <a:lnTo>
                    <a:pt x="19" y="5327"/>
                  </a:lnTo>
                  <a:lnTo>
                    <a:pt x="0" y="5706"/>
                  </a:lnTo>
                  <a:lnTo>
                    <a:pt x="0" y="6085"/>
                  </a:lnTo>
                  <a:lnTo>
                    <a:pt x="38" y="6464"/>
                  </a:lnTo>
                  <a:lnTo>
                    <a:pt x="114" y="6843"/>
                  </a:lnTo>
                  <a:lnTo>
                    <a:pt x="171" y="7014"/>
                  </a:lnTo>
                  <a:lnTo>
                    <a:pt x="227" y="7203"/>
                  </a:lnTo>
                  <a:lnTo>
                    <a:pt x="265" y="7241"/>
                  </a:lnTo>
                  <a:lnTo>
                    <a:pt x="303" y="7298"/>
                  </a:lnTo>
                  <a:lnTo>
                    <a:pt x="341" y="7317"/>
                  </a:lnTo>
                  <a:lnTo>
                    <a:pt x="417" y="7336"/>
                  </a:lnTo>
                  <a:lnTo>
                    <a:pt x="531" y="7336"/>
                  </a:lnTo>
                  <a:lnTo>
                    <a:pt x="701" y="7317"/>
                  </a:lnTo>
                  <a:lnTo>
                    <a:pt x="853" y="7279"/>
                  </a:lnTo>
                  <a:lnTo>
                    <a:pt x="967" y="7241"/>
                  </a:lnTo>
                  <a:lnTo>
                    <a:pt x="1080" y="7165"/>
                  </a:lnTo>
                  <a:lnTo>
                    <a:pt x="1194" y="7070"/>
                  </a:lnTo>
                  <a:lnTo>
                    <a:pt x="1270" y="6957"/>
                  </a:lnTo>
                  <a:lnTo>
                    <a:pt x="1346" y="6843"/>
                  </a:lnTo>
                  <a:lnTo>
                    <a:pt x="1403" y="6729"/>
                  </a:lnTo>
                  <a:lnTo>
                    <a:pt x="1497" y="6445"/>
                  </a:lnTo>
                  <a:lnTo>
                    <a:pt x="1573" y="6142"/>
                  </a:lnTo>
                  <a:lnTo>
                    <a:pt x="1611" y="5838"/>
                  </a:lnTo>
                  <a:lnTo>
                    <a:pt x="1630" y="5554"/>
                  </a:lnTo>
                  <a:lnTo>
                    <a:pt x="1744" y="4265"/>
                  </a:lnTo>
                  <a:lnTo>
                    <a:pt x="1801" y="2958"/>
                  </a:lnTo>
                  <a:lnTo>
                    <a:pt x="1838" y="1669"/>
                  </a:lnTo>
                  <a:lnTo>
                    <a:pt x="1838" y="380"/>
                  </a:lnTo>
                  <a:lnTo>
                    <a:pt x="1801" y="285"/>
                  </a:lnTo>
                  <a:lnTo>
                    <a:pt x="1782" y="247"/>
                  </a:lnTo>
                  <a:lnTo>
                    <a:pt x="1744" y="209"/>
                  </a:lnTo>
                  <a:lnTo>
                    <a:pt x="1535" y="114"/>
                  </a:lnTo>
                  <a:lnTo>
                    <a:pt x="1327" y="58"/>
                  </a:lnTo>
                  <a:lnTo>
                    <a:pt x="1118" y="20"/>
                  </a:lnTo>
                  <a:lnTo>
                    <a:pt x="872"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190875" y="4381550"/>
              <a:ext cx="45975" cy="183400"/>
            </a:xfrm>
            <a:custGeom>
              <a:rect b="b" l="l" r="r" t="t"/>
              <a:pathLst>
                <a:path extrusionOk="0" fill="none" h="7336" w="1839">
                  <a:moveTo>
                    <a:pt x="872" y="1"/>
                  </a:moveTo>
                  <a:lnTo>
                    <a:pt x="872" y="1"/>
                  </a:lnTo>
                  <a:lnTo>
                    <a:pt x="796" y="20"/>
                  </a:lnTo>
                  <a:lnTo>
                    <a:pt x="739" y="58"/>
                  </a:lnTo>
                  <a:lnTo>
                    <a:pt x="720" y="114"/>
                  </a:lnTo>
                  <a:lnTo>
                    <a:pt x="701" y="171"/>
                  </a:lnTo>
                  <a:lnTo>
                    <a:pt x="720" y="247"/>
                  </a:lnTo>
                  <a:lnTo>
                    <a:pt x="739" y="304"/>
                  </a:lnTo>
                  <a:lnTo>
                    <a:pt x="796" y="342"/>
                  </a:lnTo>
                  <a:lnTo>
                    <a:pt x="872" y="361"/>
                  </a:lnTo>
                  <a:lnTo>
                    <a:pt x="872" y="361"/>
                  </a:lnTo>
                  <a:lnTo>
                    <a:pt x="1024" y="380"/>
                  </a:lnTo>
                  <a:lnTo>
                    <a:pt x="1137" y="399"/>
                  </a:lnTo>
                  <a:lnTo>
                    <a:pt x="1251" y="456"/>
                  </a:lnTo>
                  <a:lnTo>
                    <a:pt x="1327" y="513"/>
                  </a:lnTo>
                  <a:lnTo>
                    <a:pt x="1384" y="588"/>
                  </a:lnTo>
                  <a:lnTo>
                    <a:pt x="1440" y="683"/>
                  </a:lnTo>
                  <a:lnTo>
                    <a:pt x="1478" y="778"/>
                  </a:lnTo>
                  <a:lnTo>
                    <a:pt x="1497" y="873"/>
                  </a:lnTo>
                  <a:lnTo>
                    <a:pt x="1516" y="1100"/>
                  </a:lnTo>
                  <a:lnTo>
                    <a:pt x="1497" y="1328"/>
                  </a:lnTo>
                  <a:lnTo>
                    <a:pt x="1478" y="1744"/>
                  </a:lnTo>
                  <a:lnTo>
                    <a:pt x="1478" y="1744"/>
                  </a:lnTo>
                  <a:lnTo>
                    <a:pt x="1459" y="2616"/>
                  </a:lnTo>
                  <a:lnTo>
                    <a:pt x="1422" y="3488"/>
                  </a:lnTo>
                  <a:lnTo>
                    <a:pt x="1422" y="3488"/>
                  </a:lnTo>
                  <a:lnTo>
                    <a:pt x="1384" y="4171"/>
                  </a:lnTo>
                  <a:lnTo>
                    <a:pt x="1346" y="4853"/>
                  </a:lnTo>
                  <a:lnTo>
                    <a:pt x="1346" y="4853"/>
                  </a:lnTo>
                  <a:lnTo>
                    <a:pt x="1289" y="5554"/>
                  </a:lnTo>
                  <a:lnTo>
                    <a:pt x="1289" y="5554"/>
                  </a:lnTo>
                  <a:lnTo>
                    <a:pt x="1251" y="5895"/>
                  </a:lnTo>
                  <a:lnTo>
                    <a:pt x="1251" y="5895"/>
                  </a:lnTo>
                  <a:lnTo>
                    <a:pt x="1251" y="6066"/>
                  </a:lnTo>
                  <a:lnTo>
                    <a:pt x="1213" y="6236"/>
                  </a:lnTo>
                  <a:lnTo>
                    <a:pt x="1156" y="6369"/>
                  </a:lnTo>
                  <a:lnTo>
                    <a:pt x="1080" y="6502"/>
                  </a:lnTo>
                  <a:lnTo>
                    <a:pt x="967" y="6616"/>
                  </a:lnTo>
                  <a:lnTo>
                    <a:pt x="834" y="6710"/>
                  </a:lnTo>
                  <a:lnTo>
                    <a:pt x="663" y="6786"/>
                  </a:lnTo>
                  <a:lnTo>
                    <a:pt x="474" y="6843"/>
                  </a:lnTo>
                  <a:lnTo>
                    <a:pt x="474" y="6843"/>
                  </a:lnTo>
                  <a:lnTo>
                    <a:pt x="417" y="6691"/>
                  </a:lnTo>
                  <a:lnTo>
                    <a:pt x="379" y="6521"/>
                  </a:lnTo>
                  <a:lnTo>
                    <a:pt x="341" y="6331"/>
                  </a:lnTo>
                  <a:lnTo>
                    <a:pt x="322" y="6142"/>
                  </a:lnTo>
                  <a:lnTo>
                    <a:pt x="303" y="5763"/>
                  </a:lnTo>
                  <a:lnTo>
                    <a:pt x="322" y="5365"/>
                  </a:lnTo>
                  <a:lnTo>
                    <a:pt x="360" y="4967"/>
                  </a:lnTo>
                  <a:lnTo>
                    <a:pt x="398" y="4569"/>
                  </a:lnTo>
                  <a:lnTo>
                    <a:pt x="436" y="4189"/>
                  </a:lnTo>
                  <a:lnTo>
                    <a:pt x="474" y="3848"/>
                  </a:lnTo>
                  <a:lnTo>
                    <a:pt x="474" y="3848"/>
                  </a:lnTo>
                  <a:lnTo>
                    <a:pt x="644" y="475"/>
                  </a:lnTo>
                  <a:lnTo>
                    <a:pt x="644" y="475"/>
                  </a:lnTo>
                  <a:lnTo>
                    <a:pt x="625" y="399"/>
                  </a:lnTo>
                  <a:lnTo>
                    <a:pt x="588" y="342"/>
                  </a:lnTo>
                  <a:lnTo>
                    <a:pt x="531" y="323"/>
                  </a:lnTo>
                  <a:lnTo>
                    <a:pt x="474" y="304"/>
                  </a:lnTo>
                  <a:lnTo>
                    <a:pt x="474" y="304"/>
                  </a:lnTo>
                  <a:lnTo>
                    <a:pt x="398" y="323"/>
                  </a:lnTo>
                  <a:lnTo>
                    <a:pt x="341" y="342"/>
                  </a:lnTo>
                  <a:lnTo>
                    <a:pt x="303" y="399"/>
                  </a:lnTo>
                  <a:lnTo>
                    <a:pt x="284" y="475"/>
                  </a:lnTo>
                  <a:lnTo>
                    <a:pt x="284" y="475"/>
                  </a:lnTo>
                  <a:lnTo>
                    <a:pt x="95" y="4189"/>
                  </a:lnTo>
                  <a:lnTo>
                    <a:pt x="95" y="4189"/>
                  </a:lnTo>
                  <a:lnTo>
                    <a:pt x="38" y="4948"/>
                  </a:lnTo>
                  <a:lnTo>
                    <a:pt x="19" y="5327"/>
                  </a:lnTo>
                  <a:lnTo>
                    <a:pt x="0" y="5706"/>
                  </a:lnTo>
                  <a:lnTo>
                    <a:pt x="0" y="6085"/>
                  </a:lnTo>
                  <a:lnTo>
                    <a:pt x="38" y="6464"/>
                  </a:lnTo>
                  <a:lnTo>
                    <a:pt x="114" y="6843"/>
                  </a:lnTo>
                  <a:lnTo>
                    <a:pt x="171" y="7014"/>
                  </a:lnTo>
                  <a:lnTo>
                    <a:pt x="227" y="7203"/>
                  </a:lnTo>
                  <a:lnTo>
                    <a:pt x="227" y="7203"/>
                  </a:lnTo>
                  <a:lnTo>
                    <a:pt x="265" y="7241"/>
                  </a:lnTo>
                  <a:lnTo>
                    <a:pt x="303" y="7298"/>
                  </a:lnTo>
                  <a:lnTo>
                    <a:pt x="341" y="7317"/>
                  </a:lnTo>
                  <a:lnTo>
                    <a:pt x="417" y="7336"/>
                  </a:lnTo>
                  <a:lnTo>
                    <a:pt x="417" y="7336"/>
                  </a:lnTo>
                  <a:lnTo>
                    <a:pt x="531" y="7336"/>
                  </a:lnTo>
                  <a:lnTo>
                    <a:pt x="531" y="7336"/>
                  </a:lnTo>
                  <a:lnTo>
                    <a:pt x="701" y="7317"/>
                  </a:lnTo>
                  <a:lnTo>
                    <a:pt x="853" y="7279"/>
                  </a:lnTo>
                  <a:lnTo>
                    <a:pt x="967" y="7241"/>
                  </a:lnTo>
                  <a:lnTo>
                    <a:pt x="1080" y="7165"/>
                  </a:lnTo>
                  <a:lnTo>
                    <a:pt x="1194" y="7070"/>
                  </a:lnTo>
                  <a:lnTo>
                    <a:pt x="1270" y="6957"/>
                  </a:lnTo>
                  <a:lnTo>
                    <a:pt x="1346" y="6843"/>
                  </a:lnTo>
                  <a:lnTo>
                    <a:pt x="1403" y="6729"/>
                  </a:lnTo>
                  <a:lnTo>
                    <a:pt x="1497" y="6445"/>
                  </a:lnTo>
                  <a:lnTo>
                    <a:pt x="1573" y="6142"/>
                  </a:lnTo>
                  <a:lnTo>
                    <a:pt x="1611" y="5838"/>
                  </a:lnTo>
                  <a:lnTo>
                    <a:pt x="1630" y="5554"/>
                  </a:lnTo>
                  <a:lnTo>
                    <a:pt x="1630" y="5554"/>
                  </a:lnTo>
                  <a:lnTo>
                    <a:pt x="1744" y="4265"/>
                  </a:lnTo>
                  <a:lnTo>
                    <a:pt x="1801" y="2958"/>
                  </a:lnTo>
                  <a:lnTo>
                    <a:pt x="1838" y="1669"/>
                  </a:lnTo>
                  <a:lnTo>
                    <a:pt x="1838" y="380"/>
                  </a:lnTo>
                  <a:lnTo>
                    <a:pt x="1838" y="380"/>
                  </a:lnTo>
                  <a:lnTo>
                    <a:pt x="1801" y="285"/>
                  </a:lnTo>
                  <a:lnTo>
                    <a:pt x="1782" y="247"/>
                  </a:lnTo>
                  <a:lnTo>
                    <a:pt x="1744" y="209"/>
                  </a:lnTo>
                  <a:lnTo>
                    <a:pt x="1744" y="209"/>
                  </a:lnTo>
                  <a:lnTo>
                    <a:pt x="1535" y="114"/>
                  </a:lnTo>
                  <a:lnTo>
                    <a:pt x="1327" y="58"/>
                  </a:lnTo>
                  <a:lnTo>
                    <a:pt x="1118" y="20"/>
                  </a:lnTo>
                  <a:lnTo>
                    <a:pt x="872" y="1"/>
                  </a:lnTo>
                  <a:lnTo>
                    <a:pt x="872" y="1"/>
                  </a:lnTo>
                  <a:lnTo>
                    <a:pt x="872"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075250" y="4518500"/>
              <a:ext cx="314175" cy="403725"/>
            </a:xfrm>
            <a:custGeom>
              <a:rect b="b" l="l" r="r" t="t"/>
              <a:pathLst>
                <a:path extrusionOk="0" h="16149" w="12567">
                  <a:moveTo>
                    <a:pt x="8662" y="0"/>
                  </a:moveTo>
                  <a:lnTo>
                    <a:pt x="8359" y="19"/>
                  </a:lnTo>
                  <a:lnTo>
                    <a:pt x="7752" y="76"/>
                  </a:lnTo>
                  <a:lnTo>
                    <a:pt x="7241" y="152"/>
                  </a:lnTo>
                  <a:lnTo>
                    <a:pt x="6880" y="209"/>
                  </a:lnTo>
                  <a:lnTo>
                    <a:pt x="6824" y="247"/>
                  </a:lnTo>
                  <a:lnTo>
                    <a:pt x="6786" y="285"/>
                  </a:lnTo>
                  <a:lnTo>
                    <a:pt x="6767" y="341"/>
                  </a:lnTo>
                  <a:lnTo>
                    <a:pt x="6767" y="398"/>
                  </a:lnTo>
                  <a:lnTo>
                    <a:pt x="6786" y="474"/>
                  </a:lnTo>
                  <a:lnTo>
                    <a:pt x="6824" y="512"/>
                  </a:lnTo>
                  <a:lnTo>
                    <a:pt x="6880" y="550"/>
                  </a:lnTo>
                  <a:lnTo>
                    <a:pt x="6937" y="569"/>
                  </a:lnTo>
                  <a:lnTo>
                    <a:pt x="6975" y="550"/>
                  </a:lnTo>
                  <a:lnTo>
                    <a:pt x="7449" y="474"/>
                  </a:lnTo>
                  <a:lnTo>
                    <a:pt x="7904" y="417"/>
                  </a:lnTo>
                  <a:lnTo>
                    <a:pt x="8378" y="379"/>
                  </a:lnTo>
                  <a:lnTo>
                    <a:pt x="8833" y="360"/>
                  </a:lnTo>
                  <a:lnTo>
                    <a:pt x="9250" y="379"/>
                  </a:lnTo>
                  <a:lnTo>
                    <a:pt x="9591" y="398"/>
                  </a:lnTo>
                  <a:lnTo>
                    <a:pt x="9799" y="493"/>
                  </a:lnTo>
                  <a:lnTo>
                    <a:pt x="9970" y="569"/>
                  </a:lnTo>
                  <a:lnTo>
                    <a:pt x="10065" y="664"/>
                  </a:lnTo>
                  <a:lnTo>
                    <a:pt x="10103" y="721"/>
                  </a:lnTo>
                  <a:lnTo>
                    <a:pt x="10122" y="777"/>
                  </a:lnTo>
                  <a:lnTo>
                    <a:pt x="10122" y="815"/>
                  </a:lnTo>
                  <a:lnTo>
                    <a:pt x="10122" y="872"/>
                  </a:lnTo>
                  <a:lnTo>
                    <a:pt x="10084" y="986"/>
                  </a:lnTo>
                  <a:lnTo>
                    <a:pt x="9970" y="1100"/>
                  </a:lnTo>
                  <a:lnTo>
                    <a:pt x="9818" y="1232"/>
                  </a:lnTo>
                  <a:lnTo>
                    <a:pt x="9705" y="1346"/>
                  </a:lnTo>
                  <a:lnTo>
                    <a:pt x="9572" y="1460"/>
                  </a:lnTo>
                  <a:lnTo>
                    <a:pt x="9307" y="1668"/>
                  </a:lnTo>
                  <a:lnTo>
                    <a:pt x="9022" y="1839"/>
                  </a:lnTo>
                  <a:lnTo>
                    <a:pt x="8719" y="2009"/>
                  </a:lnTo>
                  <a:lnTo>
                    <a:pt x="8245" y="2256"/>
                  </a:lnTo>
                  <a:lnTo>
                    <a:pt x="7752" y="2502"/>
                  </a:lnTo>
                  <a:lnTo>
                    <a:pt x="7260" y="2711"/>
                  </a:lnTo>
                  <a:lnTo>
                    <a:pt x="6748" y="2919"/>
                  </a:lnTo>
                  <a:lnTo>
                    <a:pt x="6236" y="3090"/>
                  </a:lnTo>
                  <a:lnTo>
                    <a:pt x="5724" y="3241"/>
                  </a:lnTo>
                  <a:lnTo>
                    <a:pt x="5194" y="3393"/>
                  </a:lnTo>
                  <a:lnTo>
                    <a:pt x="4663" y="3526"/>
                  </a:lnTo>
                  <a:lnTo>
                    <a:pt x="4132" y="3620"/>
                  </a:lnTo>
                  <a:lnTo>
                    <a:pt x="3602" y="3715"/>
                  </a:lnTo>
                  <a:lnTo>
                    <a:pt x="3071" y="3772"/>
                  </a:lnTo>
                  <a:lnTo>
                    <a:pt x="2540" y="3829"/>
                  </a:lnTo>
                  <a:lnTo>
                    <a:pt x="2066" y="3848"/>
                  </a:lnTo>
                  <a:lnTo>
                    <a:pt x="1592" y="3867"/>
                  </a:lnTo>
                  <a:lnTo>
                    <a:pt x="1574" y="3867"/>
                  </a:lnTo>
                  <a:lnTo>
                    <a:pt x="1384" y="3848"/>
                  </a:lnTo>
                  <a:lnTo>
                    <a:pt x="1175" y="3829"/>
                  </a:lnTo>
                  <a:lnTo>
                    <a:pt x="967" y="3772"/>
                  </a:lnTo>
                  <a:lnTo>
                    <a:pt x="777" y="3696"/>
                  </a:lnTo>
                  <a:lnTo>
                    <a:pt x="702" y="3658"/>
                  </a:lnTo>
                  <a:lnTo>
                    <a:pt x="645" y="3601"/>
                  </a:lnTo>
                  <a:lnTo>
                    <a:pt x="607" y="3545"/>
                  </a:lnTo>
                  <a:lnTo>
                    <a:pt x="588" y="3469"/>
                  </a:lnTo>
                  <a:lnTo>
                    <a:pt x="588" y="3393"/>
                  </a:lnTo>
                  <a:lnTo>
                    <a:pt x="607" y="3298"/>
                  </a:lnTo>
                  <a:lnTo>
                    <a:pt x="683" y="3203"/>
                  </a:lnTo>
                  <a:lnTo>
                    <a:pt x="759" y="3109"/>
                  </a:lnTo>
                  <a:lnTo>
                    <a:pt x="1157" y="2768"/>
                  </a:lnTo>
                  <a:lnTo>
                    <a:pt x="1555" y="2445"/>
                  </a:lnTo>
                  <a:lnTo>
                    <a:pt x="1972" y="2142"/>
                  </a:lnTo>
                  <a:lnTo>
                    <a:pt x="2407" y="1877"/>
                  </a:lnTo>
                  <a:lnTo>
                    <a:pt x="2881" y="1649"/>
                  </a:lnTo>
                  <a:lnTo>
                    <a:pt x="3336" y="1441"/>
                  </a:lnTo>
                  <a:lnTo>
                    <a:pt x="3829" y="1251"/>
                  </a:lnTo>
                  <a:lnTo>
                    <a:pt x="4303" y="1081"/>
                  </a:lnTo>
                  <a:lnTo>
                    <a:pt x="4379" y="1043"/>
                  </a:lnTo>
                  <a:lnTo>
                    <a:pt x="4417" y="1005"/>
                  </a:lnTo>
                  <a:lnTo>
                    <a:pt x="4435" y="948"/>
                  </a:lnTo>
                  <a:lnTo>
                    <a:pt x="4435" y="891"/>
                  </a:lnTo>
                  <a:lnTo>
                    <a:pt x="4417" y="815"/>
                  </a:lnTo>
                  <a:lnTo>
                    <a:pt x="4379" y="777"/>
                  </a:lnTo>
                  <a:lnTo>
                    <a:pt x="4322" y="740"/>
                  </a:lnTo>
                  <a:lnTo>
                    <a:pt x="4265" y="721"/>
                  </a:lnTo>
                  <a:lnTo>
                    <a:pt x="4208" y="740"/>
                  </a:lnTo>
                  <a:lnTo>
                    <a:pt x="3867" y="853"/>
                  </a:lnTo>
                  <a:lnTo>
                    <a:pt x="3545" y="967"/>
                  </a:lnTo>
                  <a:lnTo>
                    <a:pt x="3204" y="1100"/>
                  </a:lnTo>
                  <a:lnTo>
                    <a:pt x="2881" y="1251"/>
                  </a:lnTo>
                  <a:lnTo>
                    <a:pt x="2559" y="1403"/>
                  </a:lnTo>
                  <a:lnTo>
                    <a:pt x="2256" y="1573"/>
                  </a:lnTo>
                  <a:lnTo>
                    <a:pt x="1953" y="1763"/>
                  </a:lnTo>
                  <a:lnTo>
                    <a:pt x="1649" y="1953"/>
                  </a:lnTo>
                  <a:lnTo>
                    <a:pt x="1175" y="2256"/>
                  </a:lnTo>
                  <a:lnTo>
                    <a:pt x="910" y="2445"/>
                  </a:lnTo>
                  <a:lnTo>
                    <a:pt x="626" y="2654"/>
                  </a:lnTo>
                  <a:lnTo>
                    <a:pt x="379" y="2881"/>
                  </a:lnTo>
                  <a:lnTo>
                    <a:pt x="285" y="3014"/>
                  </a:lnTo>
                  <a:lnTo>
                    <a:pt x="190" y="3128"/>
                  </a:lnTo>
                  <a:lnTo>
                    <a:pt x="114" y="3260"/>
                  </a:lnTo>
                  <a:lnTo>
                    <a:pt x="38" y="3374"/>
                  </a:lnTo>
                  <a:lnTo>
                    <a:pt x="19" y="3507"/>
                  </a:lnTo>
                  <a:lnTo>
                    <a:pt x="0" y="3639"/>
                  </a:lnTo>
                  <a:lnTo>
                    <a:pt x="0" y="3734"/>
                  </a:lnTo>
                  <a:lnTo>
                    <a:pt x="19" y="3810"/>
                  </a:lnTo>
                  <a:lnTo>
                    <a:pt x="57" y="3886"/>
                  </a:lnTo>
                  <a:lnTo>
                    <a:pt x="95" y="3943"/>
                  </a:lnTo>
                  <a:lnTo>
                    <a:pt x="133" y="4000"/>
                  </a:lnTo>
                  <a:lnTo>
                    <a:pt x="190" y="4037"/>
                  </a:lnTo>
                  <a:lnTo>
                    <a:pt x="323" y="4113"/>
                  </a:lnTo>
                  <a:lnTo>
                    <a:pt x="436" y="4416"/>
                  </a:lnTo>
                  <a:lnTo>
                    <a:pt x="588" y="4720"/>
                  </a:lnTo>
                  <a:lnTo>
                    <a:pt x="721" y="5004"/>
                  </a:lnTo>
                  <a:lnTo>
                    <a:pt x="891" y="5288"/>
                  </a:lnTo>
                  <a:lnTo>
                    <a:pt x="948" y="5345"/>
                  </a:lnTo>
                  <a:lnTo>
                    <a:pt x="1024" y="5383"/>
                  </a:lnTo>
                  <a:lnTo>
                    <a:pt x="1119" y="5402"/>
                  </a:lnTo>
                  <a:lnTo>
                    <a:pt x="1213" y="5402"/>
                  </a:lnTo>
                  <a:lnTo>
                    <a:pt x="1460" y="5383"/>
                  </a:lnTo>
                  <a:lnTo>
                    <a:pt x="3393" y="9269"/>
                  </a:lnTo>
                  <a:lnTo>
                    <a:pt x="3829" y="10140"/>
                  </a:lnTo>
                  <a:lnTo>
                    <a:pt x="4246" y="10993"/>
                  </a:lnTo>
                  <a:lnTo>
                    <a:pt x="4360" y="11278"/>
                  </a:lnTo>
                  <a:lnTo>
                    <a:pt x="4473" y="11581"/>
                  </a:lnTo>
                  <a:lnTo>
                    <a:pt x="4644" y="12187"/>
                  </a:lnTo>
                  <a:lnTo>
                    <a:pt x="4815" y="12794"/>
                  </a:lnTo>
                  <a:lnTo>
                    <a:pt x="4985" y="13400"/>
                  </a:lnTo>
                  <a:lnTo>
                    <a:pt x="5118" y="13780"/>
                  </a:lnTo>
                  <a:lnTo>
                    <a:pt x="5288" y="14140"/>
                  </a:lnTo>
                  <a:lnTo>
                    <a:pt x="5478" y="14500"/>
                  </a:lnTo>
                  <a:lnTo>
                    <a:pt x="5686" y="14841"/>
                  </a:lnTo>
                  <a:lnTo>
                    <a:pt x="5914" y="15163"/>
                  </a:lnTo>
                  <a:lnTo>
                    <a:pt x="6179" y="15485"/>
                  </a:lnTo>
                  <a:lnTo>
                    <a:pt x="6445" y="15770"/>
                  </a:lnTo>
                  <a:lnTo>
                    <a:pt x="6729" y="16054"/>
                  </a:lnTo>
                  <a:lnTo>
                    <a:pt x="6805" y="16092"/>
                  </a:lnTo>
                  <a:lnTo>
                    <a:pt x="6880" y="16130"/>
                  </a:lnTo>
                  <a:lnTo>
                    <a:pt x="6994" y="16149"/>
                  </a:lnTo>
                  <a:lnTo>
                    <a:pt x="7316" y="16149"/>
                  </a:lnTo>
                  <a:lnTo>
                    <a:pt x="7525" y="16111"/>
                  </a:lnTo>
                  <a:lnTo>
                    <a:pt x="7866" y="16073"/>
                  </a:lnTo>
                  <a:lnTo>
                    <a:pt x="8378" y="16035"/>
                  </a:lnTo>
                  <a:lnTo>
                    <a:pt x="8890" y="15959"/>
                  </a:lnTo>
                  <a:lnTo>
                    <a:pt x="9382" y="15864"/>
                  </a:lnTo>
                  <a:lnTo>
                    <a:pt x="9894" y="15751"/>
                  </a:lnTo>
                  <a:lnTo>
                    <a:pt x="10595" y="15599"/>
                  </a:lnTo>
                  <a:lnTo>
                    <a:pt x="10974" y="15485"/>
                  </a:lnTo>
                  <a:lnTo>
                    <a:pt x="11353" y="15353"/>
                  </a:lnTo>
                  <a:lnTo>
                    <a:pt x="11524" y="15277"/>
                  </a:lnTo>
                  <a:lnTo>
                    <a:pt x="11695" y="15182"/>
                  </a:lnTo>
                  <a:lnTo>
                    <a:pt x="11846" y="15087"/>
                  </a:lnTo>
                  <a:lnTo>
                    <a:pt x="11998" y="14974"/>
                  </a:lnTo>
                  <a:lnTo>
                    <a:pt x="12131" y="14860"/>
                  </a:lnTo>
                  <a:lnTo>
                    <a:pt x="12263" y="14727"/>
                  </a:lnTo>
                  <a:lnTo>
                    <a:pt x="12358" y="14576"/>
                  </a:lnTo>
                  <a:lnTo>
                    <a:pt x="12453" y="14424"/>
                  </a:lnTo>
                  <a:lnTo>
                    <a:pt x="12510" y="14272"/>
                  </a:lnTo>
                  <a:lnTo>
                    <a:pt x="12529" y="14102"/>
                  </a:lnTo>
                  <a:lnTo>
                    <a:pt x="12548" y="13931"/>
                  </a:lnTo>
                  <a:lnTo>
                    <a:pt x="12567" y="13761"/>
                  </a:lnTo>
                  <a:lnTo>
                    <a:pt x="12548" y="13400"/>
                  </a:lnTo>
                  <a:lnTo>
                    <a:pt x="12548" y="13078"/>
                  </a:lnTo>
                  <a:lnTo>
                    <a:pt x="12548" y="12472"/>
                  </a:lnTo>
                  <a:lnTo>
                    <a:pt x="12510" y="11884"/>
                  </a:lnTo>
                  <a:lnTo>
                    <a:pt x="12434" y="10690"/>
                  </a:lnTo>
                  <a:lnTo>
                    <a:pt x="12320" y="9629"/>
                  </a:lnTo>
                  <a:lnTo>
                    <a:pt x="12187" y="8567"/>
                  </a:lnTo>
                  <a:lnTo>
                    <a:pt x="11998" y="7506"/>
                  </a:lnTo>
                  <a:lnTo>
                    <a:pt x="11808" y="6445"/>
                  </a:lnTo>
                  <a:lnTo>
                    <a:pt x="11353" y="4341"/>
                  </a:lnTo>
                  <a:lnTo>
                    <a:pt x="10918" y="2237"/>
                  </a:lnTo>
                  <a:lnTo>
                    <a:pt x="10899" y="2180"/>
                  </a:lnTo>
                  <a:lnTo>
                    <a:pt x="10861" y="2142"/>
                  </a:lnTo>
                  <a:lnTo>
                    <a:pt x="10804" y="2104"/>
                  </a:lnTo>
                  <a:lnTo>
                    <a:pt x="10766" y="2104"/>
                  </a:lnTo>
                  <a:lnTo>
                    <a:pt x="10690" y="2123"/>
                  </a:lnTo>
                  <a:lnTo>
                    <a:pt x="10614" y="2161"/>
                  </a:lnTo>
                  <a:lnTo>
                    <a:pt x="10576" y="2237"/>
                  </a:lnTo>
                  <a:lnTo>
                    <a:pt x="10557" y="2275"/>
                  </a:lnTo>
                  <a:lnTo>
                    <a:pt x="10576" y="2332"/>
                  </a:lnTo>
                  <a:lnTo>
                    <a:pt x="11335" y="5990"/>
                  </a:lnTo>
                  <a:lnTo>
                    <a:pt x="11505" y="6899"/>
                  </a:lnTo>
                  <a:lnTo>
                    <a:pt x="11676" y="7828"/>
                  </a:lnTo>
                  <a:lnTo>
                    <a:pt x="11827" y="8757"/>
                  </a:lnTo>
                  <a:lnTo>
                    <a:pt x="11960" y="9667"/>
                  </a:lnTo>
                  <a:lnTo>
                    <a:pt x="12074" y="10520"/>
                  </a:lnTo>
                  <a:lnTo>
                    <a:pt x="12131" y="11372"/>
                  </a:lnTo>
                  <a:lnTo>
                    <a:pt x="12168" y="12225"/>
                  </a:lnTo>
                  <a:lnTo>
                    <a:pt x="12187" y="13078"/>
                  </a:lnTo>
                  <a:lnTo>
                    <a:pt x="12187" y="13761"/>
                  </a:lnTo>
                  <a:lnTo>
                    <a:pt x="12168" y="13931"/>
                  </a:lnTo>
                  <a:lnTo>
                    <a:pt x="12150" y="14064"/>
                  </a:lnTo>
                  <a:lnTo>
                    <a:pt x="12131" y="14197"/>
                  </a:lnTo>
                  <a:lnTo>
                    <a:pt x="12093" y="14310"/>
                  </a:lnTo>
                  <a:lnTo>
                    <a:pt x="12036" y="14405"/>
                  </a:lnTo>
                  <a:lnTo>
                    <a:pt x="11998" y="14500"/>
                  </a:lnTo>
                  <a:lnTo>
                    <a:pt x="11922" y="14576"/>
                  </a:lnTo>
                  <a:lnTo>
                    <a:pt x="11865" y="14651"/>
                  </a:lnTo>
                  <a:lnTo>
                    <a:pt x="11695" y="14765"/>
                  </a:lnTo>
                  <a:lnTo>
                    <a:pt x="11505" y="14860"/>
                  </a:lnTo>
                  <a:lnTo>
                    <a:pt x="11088" y="15030"/>
                  </a:lnTo>
                  <a:lnTo>
                    <a:pt x="10614" y="15182"/>
                  </a:lnTo>
                  <a:lnTo>
                    <a:pt x="10122" y="15334"/>
                  </a:lnTo>
                  <a:lnTo>
                    <a:pt x="9629" y="15447"/>
                  </a:lnTo>
                  <a:lnTo>
                    <a:pt x="9136" y="15561"/>
                  </a:lnTo>
                  <a:lnTo>
                    <a:pt x="8662" y="15637"/>
                  </a:lnTo>
                  <a:lnTo>
                    <a:pt x="8169" y="15694"/>
                  </a:lnTo>
                  <a:lnTo>
                    <a:pt x="7677" y="15732"/>
                  </a:lnTo>
                  <a:lnTo>
                    <a:pt x="7184" y="15751"/>
                  </a:lnTo>
                  <a:lnTo>
                    <a:pt x="7165" y="15751"/>
                  </a:lnTo>
                  <a:lnTo>
                    <a:pt x="7070" y="15732"/>
                  </a:lnTo>
                  <a:lnTo>
                    <a:pt x="6975" y="15713"/>
                  </a:lnTo>
                  <a:lnTo>
                    <a:pt x="6880" y="15675"/>
                  </a:lnTo>
                  <a:lnTo>
                    <a:pt x="6786" y="15618"/>
                  </a:lnTo>
                  <a:lnTo>
                    <a:pt x="6596" y="15466"/>
                  </a:lnTo>
                  <a:lnTo>
                    <a:pt x="6426" y="15277"/>
                  </a:lnTo>
                  <a:lnTo>
                    <a:pt x="6274" y="15087"/>
                  </a:lnTo>
                  <a:lnTo>
                    <a:pt x="6141" y="14898"/>
                  </a:lnTo>
                  <a:lnTo>
                    <a:pt x="5914" y="14538"/>
                  </a:lnTo>
                  <a:lnTo>
                    <a:pt x="5705" y="14178"/>
                  </a:lnTo>
                  <a:lnTo>
                    <a:pt x="5516" y="13798"/>
                  </a:lnTo>
                  <a:lnTo>
                    <a:pt x="5383" y="13419"/>
                  </a:lnTo>
                  <a:lnTo>
                    <a:pt x="5250" y="13021"/>
                  </a:lnTo>
                  <a:lnTo>
                    <a:pt x="5023" y="12206"/>
                  </a:lnTo>
                  <a:lnTo>
                    <a:pt x="4909" y="11808"/>
                  </a:lnTo>
                  <a:lnTo>
                    <a:pt x="4796" y="11410"/>
                  </a:lnTo>
                  <a:lnTo>
                    <a:pt x="4796" y="11410"/>
                  </a:lnTo>
                  <a:lnTo>
                    <a:pt x="5307" y="11752"/>
                  </a:lnTo>
                  <a:lnTo>
                    <a:pt x="5819" y="12131"/>
                  </a:lnTo>
                  <a:lnTo>
                    <a:pt x="6331" y="12510"/>
                  </a:lnTo>
                  <a:lnTo>
                    <a:pt x="6862" y="12870"/>
                  </a:lnTo>
                  <a:lnTo>
                    <a:pt x="7127" y="13040"/>
                  </a:lnTo>
                  <a:lnTo>
                    <a:pt x="7392" y="13192"/>
                  </a:lnTo>
                  <a:lnTo>
                    <a:pt x="7677" y="13325"/>
                  </a:lnTo>
                  <a:lnTo>
                    <a:pt x="7942" y="13457"/>
                  </a:lnTo>
                  <a:lnTo>
                    <a:pt x="8245" y="13552"/>
                  </a:lnTo>
                  <a:lnTo>
                    <a:pt x="8529" y="13628"/>
                  </a:lnTo>
                  <a:lnTo>
                    <a:pt x="8833" y="13666"/>
                  </a:lnTo>
                  <a:lnTo>
                    <a:pt x="9136" y="13685"/>
                  </a:lnTo>
                  <a:lnTo>
                    <a:pt x="9344" y="13685"/>
                  </a:lnTo>
                  <a:lnTo>
                    <a:pt x="9553" y="13666"/>
                  </a:lnTo>
                  <a:lnTo>
                    <a:pt x="9761" y="13609"/>
                  </a:lnTo>
                  <a:lnTo>
                    <a:pt x="9989" y="13571"/>
                  </a:lnTo>
                  <a:lnTo>
                    <a:pt x="10046" y="13533"/>
                  </a:lnTo>
                  <a:lnTo>
                    <a:pt x="10084" y="13476"/>
                  </a:lnTo>
                  <a:lnTo>
                    <a:pt x="10103" y="13419"/>
                  </a:lnTo>
                  <a:lnTo>
                    <a:pt x="10103" y="13363"/>
                  </a:lnTo>
                  <a:lnTo>
                    <a:pt x="10084" y="13306"/>
                  </a:lnTo>
                  <a:lnTo>
                    <a:pt x="10046" y="13249"/>
                  </a:lnTo>
                  <a:lnTo>
                    <a:pt x="10008" y="13230"/>
                  </a:lnTo>
                  <a:lnTo>
                    <a:pt x="9951" y="13211"/>
                  </a:lnTo>
                  <a:lnTo>
                    <a:pt x="9894" y="13211"/>
                  </a:lnTo>
                  <a:lnTo>
                    <a:pt x="9686" y="13268"/>
                  </a:lnTo>
                  <a:lnTo>
                    <a:pt x="9496" y="13306"/>
                  </a:lnTo>
                  <a:lnTo>
                    <a:pt x="9307" y="13325"/>
                  </a:lnTo>
                  <a:lnTo>
                    <a:pt x="9117" y="13325"/>
                  </a:lnTo>
                  <a:lnTo>
                    <a:pt x="8814" y="13306"/>
                  </a:lnTo>
                  <a:lnTo>
                    <a:pt x="8529" y="13268"/>
                  </a:lnTo>
                  <a:lnTo>
                    <a:pt x="8245" y="13192"/>
                  </a:lnTo>
                  <a:lnTo>
                    <a:pt x="7961" y="13078"/>
                  </a:lnTo>
                  <a:lnTo>
                    <a:pt x="7677" y="12965"/>
                  </a:lnTo>
                  <a:lnTo>
                    <a:pt x="7411" y="12813"/>
                  </a:lnTo>
                  <a:lnTo>
                    <a:pt x="7146" y="12642"/>
                  </a:lnTo>
                  <a:lnTo>
                    <a:pt x="6880" y="12472"/>
                  </a:lnTo>
                  <a:lnTo>
                    <a:pt x="6369" y="12112"/>
                  </a:lnTo>
                  <a:lnTo>
                    <a:pt x="5857" y="11733"/>
                  </a:lnTo>
                  <a:lnTo>
                    <a:pt x="5364" y="11353"/>
                  </a:lnTo>
                  <a:lnTo>
                    <a:pt x="5099" y="11183"/>
                  </a:lnTo>
                  <a:lnTo>
                    <a:pt x="4852" y="11031"/>
                  </a:lnTo>
                  <a:lnTo>
                    <a:pt x="4815" y="11012"/>
                  </a:lnTo>
                  <a:lnTo>
                    <a:pt x="4701" y="11012"/>
                  </a:lnTo>
                  <a:lnTo>
                    <a:pt x="4663" y="11050"/>
                  </a:lnTo>
                  <a:lnTo>
                    <a:pt x="4454" y="10538"/>
                  </a:lnTo>
                  <a:lnTo>
                    <a:pt x="4227" y="10027"/>
                  </a:lnTo>
                  <a:lnTo>
                    <a:pt x="3753" y="9022"/>
                  </a:lnTo>
                  <a:lnTo>
                    <a:pt x="3241" y="8018"/>
                  </a:lnTo>
                  <a:lnTo>
                    <a:pt x="2711" y="7032"/>
                  </a:lnTo>
                  <a:lnTo>
                    <a:pt x="3033" y="7316"/>
                  </a:lnTo>
                  <a:lnTo>
                    <a:pt x="3374" y="7582"/>
                  </a:lnTo>
                  <a:lnTo>
                    <a:pt x="3696" y="7847"/>
                  </a:lnTo>
                  <a:lnTo>
                    <a:pt x="4056" y="8093"/>
                  </a:lnTo>
                  <a:lnTo>
                    <a:pt x="4398" y="8340"/>
                  </a:lnTo>
                  <a:lnTo>
                    <a:pt x="4758" y="8567"/>
                  </a:lnTo>
                  <a:lnTo>
                    <a:pt x="5118" y="8795"/>
                  </a:lnTo>
                  <a:lnTo>
                    <a:pt x="5497" y="8984"/>
                  </a:lnTo>
                  <a:lnTo>
                    <a:pt x="5876" y="9193"/>
                  </a:lnTo>
                  <a:lnTo>
                    <a:pt x="6255" y="9363"/>
                  </a:lnTo>
                  <a:lnTo>
                    <a:pt x="6634" y="9534"/>
                  </a:lnTo>
                  <a:lnTo>
                    <a:pt x="7032" y="9705"/>
                  </a:lnTo>
                  <a:lnTo>
                    <a:pt x="7430" y="9837"/>
                  </a:lnTo>
                  <a:lnTo>
                    <a:pt x="7847" y="9970"/>
                  </a:lnTo>
                  <a:lnTo>
                    <a:pt x="8264" y="10103"/>
                  </a:lnTo>
                  <a:lnTo>
                    <a:pt x="8681" y="10216"/>
                  </a:lnTo>
                  <a:lnTo>
                    <a:pt x="8719" y="10216"/>
                  </a:lnTo>
                  <a:lnTo>
                    <a:pt x="8776" y="10197"/>
                  </a:lnTo>
                  <a:lnTo>
                    <a:pt x="8833" y="10159"/>
                  </a:lnTo>
                  <a:lnTo>
                    <a:pt x="8871" y="10122"/>
                  </a:lnTo>
                  <a:lnTo>
                    <a:pt x="8890" y="10065"/>
                  </a:lnTo>
                  <a:lnTo>
                    <a:pt x="8890" y="9989"/>
                  </a:lnTo>
                  <a:lnTo>
                    <a:pt x="8871" y="9932"/>
                  </a:lnTo>
                  <a:lnTo>
                    <a:pt x="8833" y="9894"/>
                  </a:lnTo>
                  <a:lnTo>
                    <a:pt x="8776" y="9856"/>
                  </a:lnTo>
                  <a:lnTo>
                    <a:pt x="8359" y="9761"/>
                  </a:lnTo>
                  <a:lnTo>
                    <a:pt x="7942" y="9629"/>
                  </a:lnTo>
                  <a:lnTo>
                    <a:pt x="7525" y="9496"/>
                  </a:lnTo>
                  <a:lnTo>
                    <a:pt x="7127" y="9344"/>
                  </a:lnTo>
                  <a:lnTo>
                    <a:pt x="6729" y="9193"/>
                  </a:lnTo>
                  <a:lnTo>
                    <a:pt x="6350" y="9022"/>
                  </a:lnTo>
                  <a:lnTo>
                    <a:pt x="5952" y="8833"/>
                  </a:lnTo>
                  <a:lnTo>
                    <a:pt x="5592" y="8643"/>
                  </a:lnTo>
                  <a:lnTo>
                    <a:pt x="5213" y="8435"/>
                  </a:lnTo>
                  <a:lnTo>
                    <a:pt x="4852" y="8207"/>
                  </a:lnTo>
                  <a:lnTo>
                    <a:pt x="4492" y="7980"/>
                  </a:lnTo>
                  <a:lnTo>
                    <a:pt x="4151" y="7733"/>
                  </a:lnTo>
                  <a:lnTo>
                    <a:pt x="3810" y="7468"/>
                  </a:lnTo>
                  <a:lnTo>
                    <a:pt x="3469" y="7203"/>
                  </a:lnTo>
                  <a:lnTo>
                    <a:pt x="3147" y="6937"/>
                  </a:lnTo>
                  <a:lnTo>
                    <a:pt x="2824" y="6634"/>
                  </a:lnTo>
                  <a:lnTo>
                    <a:pt x="2768" y="6596"/>
                  </a:lnTo>
                  <a:lnTo>
                    <a:pt x="2654" y="6596"/>
                  </a:lnTo>
                  <a:lnTo>
                    <a:pt x="2597" y="6615"/>
                  </a:lnTo>
                  <a:lnTo>
                    <a:pt x="2559" y="6653"/>
                  </a:lnTo>
                  <a:lnTo>
                    <a:pt x="2540" y="6691"/>
                  </a:lnTo>
                  <a:lnTo>
                    <a:pt x="1858" y="5364"/>
                  </a:lnTo>
                  <a:lnTo>
                    <a:pt x="2275" y="5345"/>
                  </a:lnTo>
                  <a:lnTo>
                    <a:pt x="2711" y="5307"/>
                  </a:lnTo>
                  <a:lnTo>
                    <a:pt x="3147" y="5269"/>
                  </a:lnTo>
                  <a:lnTo>
                    <a:pt x="3583" y="5213"/>
                  </a:lnTo>
                  <a:lnTo>
                    <a:pt x="4435" y="5061"/>
                  </a:lnTo>
                  <a:lnTo>
                    <a:pt x="5269" y="4871"/>
                  </a:lnTo>
                  <a:lnTo>
                    <a:pt x="5326" y="4909"/>
                  </a:lnTo>
                  <a:lnTo>
                    <a:pt x="5592" y="5118"/>
                  </a:lnTo>
                  <a:lnTo>
                    <a:pt x="5876" y="5307"/>
                  </a:lnTo>
                  <a:lnTo>
                    <a:pt x="6160" y="5497"/>
                  </a:lnTo>
                  <a:lnTo>
                    <a:pt x="6445" y="5667"/>
                  </a:lnTo>
                  <a:lnTo>
                    <a:pt x="6729" y="5819"/>
                  </a:lnTo>
                  <a:lnTo>
                    <a:pt x="7032" y="5971"/>
                  </a:lnTo>
                  <a:lnTo>
                    <a:pt x="7335" y="6103"/>
                  </a:lnTo>
                  <a:lnTo>
                    <a:pt x="7658" y="6217"/>
                  </a:lnTo>
                  <a:lnTo>
                    <a:pt x="7961" y="6331"/>
                  </a:lnTo>
                  <a:lnTo>
                    <a:pt x="8283" y="6426"/>
                  </a:lnTo>
                  <a:lnTo>
                    <a:pt x="8605" y="6501"/>
                  </a:lnTo>
                  <a:lnTo>
                    <a:pt x="8927" y="6577"/>
                  </a:lnTo>
                  <a:lnTo>
                    <a:pt x="9250" y="6634"/>
                  </a:lnTo>
                  <a:lnTo>
                    <a:pt x="9591" y="6691"/>
                  </a:lnTo>
                  <a:lnTo>
                    <a:pt x="9932" y="6729"/>
                  </a:lnTo>
                  <a:lnTo>
                    <a:pt x="10273" y="6748"/>
                  </a:lnTo>
                  <a:lnTo>
                    <a:pt x="10349" y="6729"/>
                  </a:lnTo>
                  <a:lnTo>
                    <a:pt x="10406" y="6691"/>
                  </a:lnTo>
                  <a:lnTo>
                    <a:pt x="10425" y="6634"/>
                  </a:lnTo>
                  <a:lnTo>
                    <a:pt x="10444" y="6577"/>
                  </a:lnTo>
                  <a:lnTo>
                    <a:pt x="10425" y="6501"/>
                  </a:lnTo>
                  <a:lnTo>
                    <a:pt x="10406" y="6445"/>
                  </a:lnTo>
                  <a:lnTo>
                    <a:pt x="10349" y="6407"/>
                  </a:lnTo>
                  <a:lnTo>
                    <a:pt x="10273" y="6388"/>
                  </a:lnTo>
                  <a:lnTo>
                    <a:pt x="9951" y="6369"/>
                  </a:lnTo>
                  <a:lnTo>
                    <a:pt x="9648" y="6331"/>
                  </a:lnTo>
                  <a:lnTo>
                    <a:pt x="9344" y="6293"/>
                  </a:lnTo>
                  <a:lnTo>
                    <a:pt x="9041" y="6236"/>
                  </a:lnTo>
                  <a:lnTo>
                    <a:pt x="8738" y="6179"/>
                  </a:lnTo>
                  <a:lnTo>
                    <a:pt x="8435" y="6103"/>
                  </a:lnTo>
                  <a:lnTo>
                    <a:pt x="8150" y="6009"/>
                  </a:lnTo>
                  <a:lnTo>
                    <a:pt x="7866" y="5914"/>
                  </a:lnTo>
                  <a:lnTo>
                    <a:pt x="7582" y="5819"/>
                  </a:lnTo>
                  <a:lnTo>
                    <a:pt x="7297" y="5686"/>
                  </a:lnTo>
                  <a:lnTo>
                    <a:pt x="7013" y="5554"/>
                  </a:lnTo>
                  <a:lnTo>
                    <a:pt x="6748" y="5421"/>
                  </a:lnTo>
                  <a:lnTo>
                    <a:pt x="6482" y="5269"/>
                  </a:lnTo>
                  <a:lnTo>
                    <a:pt x="6217" y="5118"/>
                  </a:lnTo>
                  <a:lnTo>
                    <a:pt x="5952" y="4928"/>
                  </a:lnTo>
                  <a:lnTo>
                    <a:pt x="5705" y="4758"/>
                  </a:lnTo>
                  <a:lnTo>
                    <a:pt x="6122" y="4625"/>
                  </a:lnTo>
                  <a:lnTo>
                    <a:pt x="6539" y="4492"/>
                  </a:lnTo>
                  <a:lnTo>
                    <a:pt x="6937" y="4341"/>
                  </a:lnTo>
                  <a:lnTo>
                    <a:pt x="7354" y="4170"/>
                  </a:lnTo>
                  <a:lnTo>
                    <a:pt x="8150" y="3829"/>
                  </a:lnTo>
                  <a:lnTo>
                    <a:pt x="8927" y="3431"/>
                  </a:lnTo>
                  <a:lnTo>
                    <a:pt x="9477" y="3128"/>
                  </a:lnTo>
                  <a:lnTo>
                    <a:pt x="9761" y="2957"/>
                  </a:lnTo>
                  <a:lnTo>
                    <a:pt x="10008" y="2768"/>
                  </a:lnTo>
                  <a:lnTo>
                    <a:pt x="10140" y="2654"/>
                  </a:lnTo>
                  <a:lnTo>
                    <a:pt x="10235" y="2540"/>
                  </a:lnTo>
                  <a:lnTo>
                    <a:pt x="10330" y="2426"/>
                  </a:lnTo>
                  <a:lnTo>
                    <a:pt x="10425" y="2294"/>
                  </a:lnTo>
                  <a:lnTo>
                    <a:pt x="10482" y="2161"/>
                  </a:lnTo>
                  <a:lnTo>
                    <a:pt x="10520" y="2009"/>
                  </a:lnTo>
                  <a:lnTo>
                    <a:pt x="10557" y="1858"/>
                  </a:lnTo>
                  <a:lnTo>
                    <a:pt x="10557" y="1687"/>
                  </a:lnTo>
                  <a:lnTo>
                    <a:pt x="10520" y="1611"/>
                  </a:lnTo>
                  <a:lnTo>
                    <a:pt x="10482" y="1555"/>
                  </a:lnTo>
                  <a:lnTo>
                    <a:pt x="10425" y="1517"/>
                  </a:lnTo>
                  <a:lnTo>
                    <a:pt x="10292" y="1517"/>
                  </a:lnTo>
                  <a:lnTo>
                    <a:pt x="10235" y="1555"/>
                  </a:lnTo>
                  <a:lnTo>
                    <a:pt x="10197" y="1611"/>
                  </a:lnTo>
                  <a:lnTo>
                    <a:pt x="10197" y="1687"/>
                  </a:lnTo>
                  <a:lnTo>
                    <a:pt x="10178" y="1858"/>
                  </a:lnTo>
                  <a:lnTo>
                    <a:pt x="10140" y="2009"/>
                  </a:lnTo>
                  <a:lnTo>
                    <a:pt x="10065" y="2180"/>
                  </a:lnTo>
                  <a:lnTo>
                    <a:pt x="9951" y="2313"/>
                  </a:lnTo>
                  <a:lnTo>
                    <a:pt x="9818" y="2464"/>
                  </a:lnTo>
                  <a:lnTo>
                    <a:pt x="9667" y="2597"/>
                  </a:lnTo>
                  <a:lnTo>
                    <a:pt x="9496" y="2730"/>
                  </a:lnTo>
                  <a:lnTo>
                    <a:pt x="9325" y="2843"/>
                  </a:lnTo>
                  <a:lnTo>
                    <a:pt x="8946" y="3052"/>
                  </a:lnTo>
                  <a:lnTo>
                    <a:pt x="8548" y="3241"/>
                  </a:lnTo>
                  <a:lnTo>
                    <a:pt x="7904" y="3545"/>
                  </a:lnTo>
                  <a:lnTo>
                    <a:pt x="7278" y="3829"/>
                  </a:lnTo>
                  <a:lnTo>
                    <a:pt x="6634" y="4075"/>
                  </a:lnTo>
                  <a:lnTo>
                    <a:pt x="5971" y="4284"/>
                  </a:lnTo>
                  <a:lnTo>
                    <a:pt x="5326" y="4492"/>
                  </a:lnTo>
                  <a:lnTo>
                    <a:pt x="4644" y="4663"/>
                  </a:lnTo>
                  <a:lnTo>
                    <a:pt x="3962" y="4796"/>
                  </a:lnTo>
                  <a:lnTo>
                    <a:pt x="3279" y="4890"/>
                  </a:lnTo>
                  <a:lnTo>
                    <a:pt x="2597" y="4966"/>
                  </a:lnTo>
                  <a:lnTo>
                    <a:pt x="1972" y="5004"/>
                  </a:lnTo>
                  <a:lnTo>
                    <a:pt x="1365" y="5023"/>
                  </a:lnTo>
                  <a:lnTo>
                    <a:pt x="1346" y="5023"/>
                  </a:lnTo>
                  <a:lnTo>
                    <a:pt x="1232" y="5004"/>
                  </a:lnTo>
                  <a:lnTo>
                    <a:pt x="1138" y="4947"/>
                  </a:lnTo>
                  <a:lnTo>
                    <a:pt x="1043" y="4852"/>
                  </a:lnTo>
                  <a:lnTo>
                    <a:pt x="967" y="4758"/>
                  </a:lnTo>
                  <a:lnTo>
                    <a:pt x="891" y="4625"/>
                  </a:lnTo>
                  <a:lnTo>
                    <a:pt x="815" y="4492"/>
                  </a:lnTo>
                  <a:lnTo>
                    <a:pt x="702" y="4208"/>
                  </a:lnTo>
                  <a:lnTo>
                    <a:pt x="1289" y="4208"/>
                  </a:lnTo>
                  <a:lnTo>
                    <a:pt x="1592" y="4227"/>
                  </a:lnTo>
                  <a:lnTo>
                    <a:pt x="1990" y="4208"/>
                  </a:lnTo>
                  <a:lnTo>
                    <a:pt x="2389" y="4189"/>
                  </a:lnTo>
                  <a:lnTo>
                    <a:pt x="3185" y="4132"/>
                  </a:lnTo>
                  <a:lnTo>
                    <a:pt x="3981" y="4018"/>
                  </a:lnTo>
                  <a:lnTo>
                    <a:pt x="4758" y="3867"/>
                  </a:lnTo>
                  <a:lnTo>
                    <a:pt x="5156" y="3772"/>
                  </a:lnTo>
                  <a:lnTo>
                    <a:pt x="5535" y="3677"/>
                  </a:lnTo>
                  <a:lnTo>
                    <a:pt x="5914" y="3564"/>
                  </a:lnTo>
                  <a:lnTo>
                    <a:pt x="6293" y="3450"/>
                  </a:lnTo>
                  <a:lnTo>
                    <a:pt x="7051" y="3185"/>
                  </a:lnTo>
                  <a:lnTo>
                    <a:pt x="7790" y="2881"/>
                  </a:lnTo>
                  <a:lnTo>
                    <a:pt x="8454" y="2578"/>
                  </a:lnTo>
                  <a:lnTo>
                    <a:pt x="8795" y="2407"/>
                  </a:lnTo>
                  <a:lnTo>
                    <a:pt x="9136" y="2218"/>
                  </a:lnTo>
                  <a:lnTo>
                    <a:pt x="9477" y="2009"/>
                  </a:lnTo>
                  <a:lnTo>
                    <a:pt x="9780" y="1782"/>
                  </a:lnTo>
                  <a:lnTo>
                    <a:pt x="10046" y="1517"/>
                  </a:lnTo>
                  <a:lnTo>
                    <a:pt x="10178" y="1384"/>
                  </a:lnTo>
                  <a:lnTo>
                    <a:pt x="10273" y="1251"/>
                  </a:lnTo>
                  <a:lnTo>
                    <a:pt x="10387" y="1062"/>
                  </a:lnTo>
                  <a:lnTo>
                    <a:pt x="10463" y="910"/>
                  </a:lnTo>
                  <a:lnTo>
                    <a:pt x="10520" y="758"/>
                  </a:lnTo>
                  <a:lnTo>
                    <a:pt x="10520" y="626"/>
                  </a:lnTo>
                  <a:lnTo>
                    <a:pt x="10501" y="512"/>
                  </a:lnTo>
                  <a:lnTo>
                    <a:pt x="10463" y="417"/>
                  </a:lnTo>
                  <a:lnTo>
                    <a:pt x="10387" y="323"/>
                  </a:lnTo>
                  <a:lnTo>
                    <a:pt x="10292" y="247"/>
                  </a:lnTo>
                  <a:lnTo>
                    <a:pt x="10178" y="171"/>
                  </a:lnTo>
                  <a:lnTo>
                    <a:pt x="10046" y="133"/>
                  </a:lnTo>
                  <a:lnTo>
                    <a:pt x="9894" y="76"/>
                  </a:lnTo>
                  <a:lnTo>
                    <a:pt x="9742" y="57"/>
                  </a:lnTo>
                  <a:lnTo>
                    <a:pt x="9382"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075250" y="4518500"/>
              <a:ext cx="314175" cy="403725"/>
            </a:xfrm>
            <a:custGeom>
              <a:rect b="b" l="l" r="r" t="t"/>
              <a:pathLst>
                <a:path extrusionOk="0" fill="none" h="16149" w="12567">
                  <a:moveTo>
                    <a:pt x="8984" y="0"/>
                  </a:moveTo>
                  <a:lnTo>
                    <a:pt x="8984" y="0"/>
                  </a:lnTo>
                  <a:lnTo>
                    <a:pt x="8662" y="0"/>
                  </a:lnTo>
                  <a:lnTo>
                    <a:pt x="8359" y="19"/>
                  </a:lnTo>
                  <a:lnTo>
                    <a:pt x="7752" y="76"/>
                  </a:lnTo>
                  <a:lnTo>
                    <a:pt x="7241" y="152"/>
                  </a:lnTo>
                  <a:lnTo>
                    <a:pt x="6880" y="209"/>
                  </a:lnTo>
                  <a:lnTo>
                    <a:pt x="6880" y="209"/>
                  </a:lnTo>
                  <a:lnTo>
                    <a:pt x="6824" y="247"/>
                  </a:lnTo>
                  <a:lnTo>
                    <a:pt x="6786" y="285"/>
                  </a:lnTo>
                  <a:lnTo>
                    <a:pt x="6767" y="341"/>
                  </a:lnTo>
                  <a:lnTo>
                    <a:pt x="6767" y="398"/>
                  </a:lnTo>
                  <a:lnTo>
                    <a:pt x="6786" y="474"/>
                  </a:lnTo>
                  <a:lnTo>
                    <a:pt x="6824" y="512"/>
                  </a:lnTo>
                  <a:lnTo>
                    <a:pt x="6880" y="550"/>
                  </a:lnTo>
                  <a:lnTo>
                    <a:pt x="6937" y="569"/>
                  </a:lnTo>
                  <a:lnTo>
                    <a:pt x="6937" y="569"/>
                  </a:lnTo>
                  <a:lnTo>
                    <a:pt x="6975" y="550"/>
                  </a:lnTo>
                  <a:lnTo>
                    <a:pt x="6975" y="550"/>
                  </a:lnTo>
                  <a:lnTo>
                    <a:pt x="7449" y="474"/>
                  </a:lnTo>
                  <a:lnTo>
                    <a:pt x="7904" y="417"/>
                  </a:lnTo>
                  <a:lnTo>
                    <a:pt x="8378" y="379"/>
                  </a:lnTo>
                  <a:lnTo>
                    <a:pt x="8833" y="360"/>
                  </a:lnTo>
                  <a:lnTo>
                    <a:pt x="8833" y="360"/>
                  </a:lnTo>
                  <a:lnTo>
                    <a:pt x="9250" y="379"/>
                  </a:lnTo>
                  <a:lnTo>
                    <a:pt x="9250" y="379"/>
                  </a:lnTo>
                  <a:lnTo>
                    <a:pt x="9591" y="398"/>
                  </a:lnTo>
                  <a:lnTo>
                    <a:pt x="9591" y="398"/>
                  </a:lnTo>
                  <a:lnTo>
                    <a:pt x="9799" y="493"/>
                  </a:lnTo>
                  <a:lnTo>
                    <a:pt x="9970" y="569"/>
                  </a:lnTo>
                  <a:lnTo>
                    <a:pt x="10065" y="664"/>
                  </a:lnTo>
                  <a:lnTo>
                    <a:pt x="10103" y="721"/>
                  </a:lnTo>
                  <a:lnTo>
                    <a:pt x="10122" y="777"/>
                  </a:lnTo>
                  <a:lnTo>
                    <a:pt x="10122" y="815"/>
                  </a:lnTo>
                  <a:lnTo>
                    <a:pt x="10122" y="872"/>
                  </a:lnTo>
                  <a:lnTo>
                    <a:pt x="10084" y="986"/>
                  </a:lnTo>
                  <a:lnTo>
                    <a:pt x="9970" y="1100"/>
                  </a:lnTo>
                  <a:lnTo>
                    <a:pt x="9818" y="1232"/>
                  </a:lnTo>
                  <a:lnTo>
                    <a:pt x="9818" y="1232"/>
                  </a:lnTo>
                  <a:lnTo>
                    <a:pt x="9705" y="1346"/>
                  </a:lnTo>
                  <a:lnTo>
                    <a:pt x="9572" y="1460"/>
                  </a:lnTo>
                  <a:lnTo>
                    <a:pt x="9307" y="1668"/>
                  </a:lnTo>
                  <a:lnTo>
                    <a:pt x="9022" y="1839"/>
                  </a:lnTo>
                  <a:lnTo>
                    <a:pt x="8719" y="2009"/>
                  </a:lnTo>
                  <a:lnTo>
                    <a:pt x="8719" y="2009"/>
                  </a:lnTo>
                  <a:lnTo>
                    <a:pt x="8245" y="2256"/>
                  </a:lnTo>
                  <a:lnTo>
                    <a:pt x="7752" y="2502"/>
                  </a:lnTo>
                  <a:lnTo>
                    <a:pt x="7260" y="2711"/>
                  </a:lnTo>
                  <a:lnTo>
                    <a:pt x="6748" y="2919"/>
                  </a:lnTo>
                  <a:lnTo>
                    <a:pt x="6236" y="3090"/>
                  </a:lnTo>
                  <a:lnTo>
                    <a:pt x="5724" y="3241"/>
                  </a:lnTo>
                  <a:lnTo>
                    <a:pt x="5194" y="3393"/>
                  </a:lnTo>
                  <a:lnTo>
                    <a:pt x="4663" y="3526"/>
                  </a:lnTo>
                  <a:lnTo>
                    <a:pt x="4663" y="3526"/>
                  </a:lnTo>
                  <a:lnTo>
                    <a:pt x="4132" y="3620"/>
                  </a:lnTo>
                  <a:lnTo>
                    <a:pt x="3602" y="3715"/>
                  </a:lnTo>
                  <a:lnTo>
                    <a:pt x="3071" y="3772"/>
                  </a:lnTo>
                  <a:lnTo>
                    <a:pt x="2540" y="3829"/>
                  </a:lnTo>
                  <a:lnTo>
                    <a:pt x="2540" y="3829"/>
                  </a:lnTo>
                  <a:lnTo>
                    <a:pt x="2066" y="3848"/>
                  </a:lnTo>
                  <a:lnTo>
                    <a:pt x="1592" y="3867"/>
                  </a:lnTo>
                  <a:lnTo>
                    <a:pt x="1592" y="3867"/>
                  </a:lnTo>
                  <a:lnTo>
                    <a:pt x="1574" y="3867"/>
                  </a:lnTo>
                  <a:lnTo>
                    <a:pt x="1574" y="3867"/>
                  </a:lnTo>
                  <a:lnTo>
                    <a:pt x="1384" y="3848"/>
                  </a:lnTo>
                  <a:lnTo>
                    <a:pt x="1175" y="3829"/>
                  </a:lnTo>
                  <a:lnTo>
                    <a:pt x="967" y="3772"/>
                  </a:lnTo>
                  <a:lnTo>
                    <a:pt x="777" y="3696"/>
                  </a:lnTo>
                  <a:lnTo>
                    <a:pt x="702" y="3658"/>
                  </a:lnTo>
                  <a:lnTo>
                    <a:pt x="645" y="3601"/>
                  </a:lnTo>
                  <a:lnTo>
                    <a:pt x="607" y="3545"/>
                  </a:lnTo>
                  <a:lnTo>
                    <a:pt x="588" y="3469"/>
                  </a:lnTo>
                  <a:lnTo>
                    <a:pt x="588" y="3393"/>
                  </a:lnTo>
                  <a:lnTo>
                    <a:pt x="607" y="3298"/>
                  </a:lnTo>
                  <a:lnTo>
                    <a:pt x="683" y="3203"/>
                  </a:lnTo>
                  <a:lnTo>
                    <a:pt x="759" y="3109"/>
                  </a:lnTo>
                  <a:lnTo>
                    <a:pt x="759" y="3109"/>
                  </a:lnTo>
                  <a:lnTo>
                    <a:pt x="1157" y="2768"/>
                  </a:lnTo>
                  <a:lnTo>
                    <a:pt x="1555" y="2445"/>
                  </a:lnTo>
                  <a:lnTo>
                    <a:pt x="1972" y="2142"/>
                  </a:lnTo>
                  <a:lnTo>
                    <a:pt x="2407" y="1877"/>
                  </a:lnTo>
                  <a:lnTo>
                    <a:pt x="2881" y="1649"/>
                  </a:lnTo>
                  <a:lnTo>
                    <a:pt x="3336" y="1441"/>
                  </a:lnTo>
                  <a:lnTo>
                    <a:pt x="3829" y="1251"/>
                  </a:lnTo>
                  <a:lnTo>
                    <a:pt x="4303" y="1081"/>
                  </a:lnTo>
                  <a:lnTo>
                    <a:pt x="4303" y="1081"/>
                  </a:lnTo>
                  <a:lnTo>
                    <a:pt x="4379" y="1043"/>
                  </a:lnTo>
                  <a:lnTo>
                    <a:pt x="4417" y="1005"/>
                  </a:lnTo>
                  <a:lnTo>
                    <a:pt x="4435" y="948"/>
                  </a:lnTo>
                  <a:lnTo>
                    <a:pt x="4435" y="891"/>
                  </a:lnTo>
                  <a:lnTo>
                    <a:pt x="4417" y="815"/>
                  </a:lnTo>
                  <a:lnTo>
                    <a:pt x="4379" y="777"/>
                  </a:lnTo>
                  <a:lnTo>
                    <a:pt x="4322" y="740"/>
                  </a:lnTo>
                  <a:lnTo>
                    <a:pt x="4265" y="721"/>
                  </a:lnTo>
                  <a:lnTo>
                    <a:pt x="4265" y="721"/>
                  </a:lnTo>
                  <a:lnTo>
                    <a:pt x="4208" y="740"/>
                  </a:lnTo>
                  <a:lnTo>
                    <a:pt x="4208" y="740"/>
                  </a:lnTo>
                  <a:lnTo>
                    <a:pt x="3867" y="853"/>
                  </a:lnTo>
                  <a:lnTo>
                    <a:pt x="3545" y="967"/>
                  </a:lnTo>
                  <a:lnTo>
                    <a:pt x="3204" y="1100"/>
                  </a:lnTo>
                  <a:lnTo>
                    <a:pt x="2881" y="1251"/>
                  </a:lnTo>
                  <a:lnTo>
                    <a:pt x="2559" y="1403"/>
                  </a:lnTo>
                  <a:lnTo>
                    <a:pt x="2256" y="1573"/>
                  </a:lnTo>
                  <a:lnTo>
                    <a:pt x="1953" y="1763"/>
                  </a:lnTo>
                  <a:lnTo>
                    <a:pt x="1649" y="1953"/>
                  </a:lnTo>
                  <a:lnTo>
                    <a:pt x="1649" y="1953"/>
                  </a:lnTo>
                  <a:lnTo>
                    <a:pt x="1175" y="2256"/>
                  </a:lnTo>
                  <a:lnTo>
                    <a:pt x="910" y="2445"/>
                  </a:lnTo>
                  <a:lnTo>
                    <a:pt x="626" y="2654"/>
                  </a:lnTo>
                  <a:lnTo>
                    <a:pt x="379" y="2881"/>
                  </a:lnTo>
                  <a:lnTo>
                    <a:pt x="285" y="3014"/>
                  </a:lnTo>
                  <a:lnTo>
                    <a:pt x="190" y="3128"/>
                  </a:lnTo>
                  <a:lnTo>
                    <a:pt x="114" y="3260"/>
                  </a:lnTo>
                  <a:lnTo>
                    <a:pt x="38" y="3374"/>
                  </a:lnTo>
                  <a:lnTo>
                    <a:pt x="19" y="3507"/>
                  </a:lnTo>
                  <a:lnTo>
                    <a:pt x="0" y="3639"/>
                  </a:lnTo>
                  <a:lnTo>
                    <a:pt x="0" y="3639"/>
                  </a:lnTo>
                  <a:lnTo>
                    <a:pt x="0" y="3734"/>
                  </a:lnTo>
                  <a:lnTo>
                    <a:pt x="19" y="3810"/>
                  </a:lnTo>
                  <a:lnTo>
                    <a:pt x="57" y="3886"/>
                  </a:lnTo>
                  <a:lnTo>
                    <a:pt x="95" y="3943"/>
                  </a:lnTo>
                  <a:lnTo>
                    <a:pt x="133" y="4000"/>
                  </a:lnTo>
                  <a:lnTo>
                    <a:pt x="190" y="4037"/>
                  </a:lnTo>
                  <a:lnTo>
                    <a:pt x="323" y="4113"/>
                  </a:lnTo>
                  <a:lnTo>
                    <a:pt x="323" y="4113"/>
                  </a:lnTo>
                  <a:lnTo>
                    <a:pt x="436" y="4416"/>
                  </a:lnTo>
                  <a:lnTo>
                    <a:pt x="588" y="4720"/>
                  </a:lnTo>
                  <a:lnTo>
                    <a:pt x="721" y="5004"/>
                  </a:lnTo>
                  <a:lnTo>
                    <a:pt x="891" y="5288"/>
                  </a:lnTo>
                  <a:lnTo>
                    <a:pt x="891" y="5288"/>
                  </a:lnTo>
                  <a:lnTo>
                    <a:pt x="948" y="5345"/>
                  </a:lnTo>
                  <a:lnTo>
                    <a:pt x="1024" y="5383"/>
                  </a:lnTo>
                  <a:lnTo>
                    <a:pt x="1119" y="5402"/>
                  </a:lnTo>
                  <a:lnTo>
                    <a:pt x="1213" y="5402"/>
                  </a:lnTo>
                  <a:lnTo>
                    <a:pt x="1213" y="5402"/>
                  </a:lnTo>
                  <a:lnTo>
                    <a:pt x="1460" y="5383"/>
                  </a:lnTo>
                  <a:lnTo>
                    <a:pt x="1460" y="5383"/>
                  </a:lnTo>
                  <a:lnTo>
                    <a:pt x="3393" y="9269"/>
                  </a:lnTo>
                  <a:lnTo>
                    <a:pt x="3393" y="9269"/>
                  </a:lnTo>
                  <a:lnTo>
                    <a:pt x="3829" y="10140"/>
                  </a:lnTo>
                  <a:lnTo>
                    <a:pt x="4246" y="10993"/>
                  </a:lnTo>
                  <a:lnTo>
                    <a:pt x="4246" y="10993"/>
                  </a:lnTo>
                  <a:lnTo>
                    <a:pt x="4360" y="11278"/>
                  </a:lnTo>
                  <a:lnTo>
                    <a:pt x="4473" y="11581"/>
                  </a:lnTo>
                  <a:lnTo>
                    <a:pt x="4644" y="12187"/>
                  </a:lnTo>
                  <a:lnTo>
                    <a:pt x="4815" y="12794"/>
                  </a:lnTo>
                  <a:lnTo>
                    <a:pt x="4985" y="13400"/>
                  </a:lnTo>
                  <a:lnTo>
                    <a:pt x="4985" y="13400"/>
                  </a:lnTo>
                  <a:lnTo>
                    <a:pt x="5118" y="13780"/>
                  </a:lnTo>
                  <a:lnTo>
                    <a:pt x="5288" y="14140"/>
                  </a:lnTo>
                  <a:lnTo>
                    <a:pt x="5478" y="14500"/>
                  </a:lnTo>
                  <a:lnTo>
                    <a:pt x="5686" y="14841"/>
                  </a:lnTo>
                  <a:lnTo>
                    <a:pt x="5914" y="15163"/>
                  </a:lnTo>
                  <a:lnTo>
                    <a:pt x="6179" y="15485"/>
                  </a:lnTo>
                  <a:lnTo>
                    <a:pt x="6445" y="15770"/>
                  </a:lnTo>
                  <a:lnTo>
                    <a:pt x="6729" y="16054"/>
                  </a:lnTo>
                  <a:lnTo>
                    <a:pt x="6729" y="16054"/>
                  </a:lnTo>
                  <a:lnTo>
                    <a:pt x="6805" y="16092"/>
                  </a:lnTo>
                  <a:lnTo>
                    <a:pt x="6880" y="16130"/>
                  </a:lnTo>
                  <a:lnTo>
                    <a:pt x="6994" y="16149"/>
                  </a:lnTo>
                  <a:lnTo>
                    <a:pt x="7108" y="16149"/>
                  </a:lnTo>
                  <a:lnTo>
                    <a:pt x="7108" y="16149"/>
                  </a:lnTo>
                  <a:lnTo>
                    <a:pt x="7316" y="16149"/>
                  </a:lnTo>
                  <a:lnTo>
                    <a:pt x="7525" y="16111"/>
                  </a:lnTo>
                  <a:lnTo>
                    <a:pt x="7866" y="16073"/>
                  </a:lnTo>
                  <a:lnTo>
                    <a:pt x="7866" y="16073"/>
                  </a:lnTo>
                  <a:lnTo>
                    <a:pt x="8378" y="16035"/>
                  </a:lnTo>
                  <a:lnTo>
                    <a:pt x="8890" y="15959"/>
                  </a:lnTo>
                  <a:lnTo>
                    <a:pt x="9382" y="15864"/>
                  </a:lnTo>
                  <a:lnTo>
                    <a:pt x="9894" y="15751"/>
                  </a:lnTo>
                  <a:lnTo>
                    <a:pt x="9894" y="15751"/>
                  </a:lnTo>
                  <a:lnTo>
                    <a:pt x="10595" y="15599"/>
                  </a:lnTo>
                  <a:lnTo>
                    <a:pt x="10974" y="15485"/>
                  </a:lnTo>
                  <a:lnTo>
                    <a:pt x="11353" y="15353"/>
                  </a:lnTo>
                  <a:lnTo>
                    <a:pt x="11524" y="15277"/>
                  </a:lnTo>
                  <a:lnTo>
                    <a:pt x="11695" y="15182"/>
                  </a:lnTo>
                  <a:lnTo>
                    <a:pt x="11846" y="15087"/>
                  </a:lnTo>
                  <a:lnTo>
                    <a:pt x="11998" y="14974"/>
                  </a:lnTo>
                  <a:lnTo>
                    <a:pt x="12131" y="14860"/>
                  </a:lnTo>
                  <a:lnTo>
                    <a:pt x="12263" y="14727"/>
                  </a:lnTo>
                  <a:lnTo>
                    <a:pt x="12358" y="14576"/>
                  </a:lnTo>
                  <a:lnTo>
                    <a:pt x="12453" y="14424"/>
                  </a:lnTo>
                  <a:lnTo>
                    <a:pt x="12453" y="14424"/>
                  </a:lnTo>
                  <a:lnTo>
                    <a:pt x="12510" y="14272"/>
                  </a:lnTo>
                  <a:lnTo>
                    <a:pt x="12529" y="14102"/>
                  </a:lnTo>
                  <a:lnTo>
                    <a:pt x="12548" y="13931"/>
                  </a:lnTo>
                  <a:lnTo>
                    <a:pt x="12567" y="13761"/>
                  </a:lnTo>
                  <a:lnTo>
                    <a:pt x="12548" y="13400"/>
                  </a:lnTo>
                  <a:lnTo>
                    <a:pt x="12548" y="13078"/>
                  </a:lnTo>
                  <a:lnTo>
                    <a:pt x="12548" y="13078"/>
                  </a:lnTo>
                  <a:lnTo>
                    <a:pt x="12548" y="12472"/>
                  </a:lnTo>
                  <a:lnTo>
                    <a:pt x="12510" y="11884"/>
                  </a:lnTo>
                  <a:lnTo>
                    <a:pt x="12434" y="10690"/>
                  </a:lnTo>
                  <a:lnTo>
                    <a:pt x="12434" y="10690"/>
                  </a:lnTo>
                  <a:lnTo>
                    <a:pt x="12320" y="9629"/>
                  </a:lnTo>
                  <a:lnTo>
                    <a:pt x="12187" y="8567"/>
                  </a:lnTo>
                  <a:lnTo>
                    <a:pt x="11998" y="7506"/>
                  </a:lnTo>
                  <a:lnTo>
                    <a:pt x="11808" y="6445"/>
                  </a:lnTo>
                  <a:lnTo>
                    <a:pt x="11353" y="4341"/>
                  </a:lnTo>
                  <a:lnTo>
                    <a:pt x="10918" y="2237"/>
                  </a:lnTo>
                  <a:lnTo>
                    <a:pt x="10918" y="2237"/>
                  </a:lnTo>
                  <a:lnTo>
                    <a:pt x="10899" y="2180"/>
                  </a:lnTo>
                  <a:lnTo>
                    <a:pt x="10861" y="2142"/>
                  </a:lnTo>
                  <a:lnTo>
                    <a:pt x="10804" y="2104"/>
                  </a:lnTo>
                  <a:lnTo>
                    <a:pt x="10766" y="2104"/>
                  </a:lnTo>
                  <a:lnTo>
                    <a:pt x="10766" y="2104"/>
                  </a:lnTo>
                  <a:lnTo>
                    <a:pt x="10690" y="2123"/>
                  </a:lnTo>
                  <a:lnTo>
                    <a:pt x="10614" y="2161"/>
                  </a:lnTo>
                  <a:lnTo>
                    <a:pt x="10576" y="2237"/>
                  </a:lnTo>
                  <a:lnTo>
                    <a:pt x="10557" y="2275"/>
                  </a:lnTo>
                  <a:lnTo>
                    <a:pt x="10576" y="2332"/>
                  </a:lnTo>
                  <a:lnTo>
                    <a:pt x="10576" y="2332"/>
                  </a:lnTo>
                  <a:lnTo>
                    <a:pt x="11335" y="5990"/>
                  </a:lnTo>
                  <a:lnTo>
                    <a:pt x="11505" y="6899"/>
                  </a:lnTo>
                  <a:lnTo>
                    <a:pt x="11676" y="7828"/>
                  </a:lnTo>
                  <a:lnTo>
                    <a:pt x="11827" y="8757"/>
                  </a:lnTo>
                  <a:lnTo>
                    <a:pt x="11960" y="9667"/>
                  </a:lnTo>
                  <a:lnTo>
                    <a:pt x="11960" y="9667"/>
                  </a:lnTo>
                  <a:lnTo>
                    <a:pt x="12074" y="10520"/>
                  </a:lnTo>
                  <a:lnTo>
                    <a:pt x="12131" y="11372"/>
                  </a:lnTo>
                  <a:lnTo>
                    <a:pt x="12168" y="12225"/>
                  </a:lnTo>
                  <a:lnTo>
                    <a:pt x="12187" y="13078"/>
                  </a:lnTo>
                  <a:lnTo>
                    <a:pt x="12187" y="13078"/>
                  </a:lnTo>
                  <a:lnTo>
                    <a:pt x="12187" y="13761"/>
                  </a:lnTo>
                  <a:lnTo>
                    <a:pt x="12187" y="13761"/>
                  </a:lnTo>
                  <a:lnTo>
                    <a:pt x="12168" y="13931"/>
                  </a:lnTo>
                  <a:lnTo>
                    <a:pt x="12150" y="14064"/>
                  </a:lnTo>
                  <a:lnTo>
                    <a:pt x="12131" y="14197"/>
                  </a:lnTo>
                  <a:lnTo>
                    <a:pt x="12093" y="14310"/>
                  </a:lnTo>
                  <a:lnTo>
                    <a:pt x="12036" y="14405"/>
                  </a:lnTo>
                  <a:lnTo>
                    <a:pt x="11998" y="14500"/>
                  </a:lnTo>
                  <a:lnTo>
                    <a:pt x="11922" y="14576"/>
                  </a:lnTo>
                  <a:lnTo>
                    <a:pt x="11865" y="14651"/>
                  </a:lnTo>
                  <a:lnTo>
                    <a:pt x="11695" y="14765"/>
                  </a:lnTo>
                  <a:lnTo>
                    <a:pt x="11505" y="14860"/>
                  </a:lnTo>
                  <a:lnTo>
                    <a:pt x="11088" y="15030"/>
                  </a:lnTo>
                  <a:lnTo>
                    <a:pt x="11088" y="15030"/>
                  </a:lnTo>
                  <a:lnTo>
                    <a:pt x="10614" y="15182"/>
                  </a:lnTo>
                  <a:lnTo>
                    <a:pt x="10122" y="15334"/>
                  </a:lnTo>
                  <a:lnTo>
                    <a:pt x="9629" y="15447"/>
                  </a:lnTo>
                  <a:lnTo>
                    <a:pt x="9136" y="15561"/>
                  </a:lnTo>
                  <a:lnTo>
                    <a:pt x="9136" y="15561"/>
                  </a:lnTo>
                  <a:lnTo>
                    <a:pt x="8662" y="15637"/>
                  </a:lnTo>
                  <a:lnTo>
                    <a:pt x="8169" y="15694"/>
                  </a:lnTo>
                  <a:lnTo>
                    <a:pt x="7677" y="15732"/>
                  </a:lnTo>
                  <a:lnTo>
                    <a:pt x="7184" y="15751"/>
                  </a:lnTo>
                  <a:lnTo>
                    <a:pt x="7184" y="15751"/>
                  </a:lnTo>
                  <a:lnTo>
                    <a:pt x="7165" y="15751"/>
                  </a:lnTo>
                  <a:lnTo>
                    <a:pt x="7165" y="15751"/>
                  </a:lnTo>
                  <a:lnTo>
                    <a:pt x="7070" y="15732"/>
                  </a:lnTo>
                  <a:lnTo>
                    <a:pt x="6975" y="15713"/>
                  </a:lnTo>
                  <a:lnTo>
                    <a:pt x="6880" y="15675"/>
                  </a:lnTo>
                  <a:lnTo>
                    <a:pt x="6786" y="15618"/>
                  </a:lnTo>
                  <a:lnTo>
                    <a:pt x="6596" y="15466"/>
                  </a:lnTo>
                  <a:lnTo>
                    <a:pt x="6426" y="15277"/>
                  </a:lnTo>
                  <a:lnTo>
                    <a:pt x="6274" y="15087"/>
                  </a:lnTo>
                  <a:lnTo>
                    <a:pt x="6141" y="14898"/>
                  </a:lnTo>
                  <a:lnTo>
                    <a:pt x="5914" y="14538"/>
                  </a:lnTo>
                  <a:lnTo>
                    <a:pt x="5914" y="14538"/>
                  </a:lnTo>
                  <a:lnTo>
                    <a:pt x="5705" y="14178"/>
                  </a:lnTo>
                  <a:lnTo>
                    <a:pt x="5516" y="13798"/>
                  </a:lnTo>
                  <a:lnTo>
                    <a:pt x="5383" y="13419"/>
                  </a:lnTo>
                  <a:lnTo>
                    <a:pt x="5250" y="13021"/>
                  </a:lnTo>
                  <a:lnTo>
                    <a:pt x="5023" y="12206"/>
                  </a:lnTo>
                  <a:lnTo>
                    <a:pt x="4909" y="11808"/>
                  </a:lnTo>
                  <a:lnTo>
                    <a:pt x="4796" y="11410"/>
                  </a:lnTo>
                  <a:lnTo>
                    <a:pt x="4796" y="11410"/>
                  </a:lnTo>
                  <a:lnTo>
                    <a:pt x="5307" y="11752"/>
                  </a:lnTo>
                  <a:lnTo>
                    <a:pt x="5819" y="12131"/>
                  </a:lnTo>
                  <a:lnTo>
                    <a:pt x="6331" y="12510"/>
                  </a:lnTo>
                  <a:lnTo>
                    <a:pt x="6862" y="12870"/>
                  </a:lnTo>
                  <a:lnTo>
                    <a:pt x="7127" y="13040"/>
                  </a:lnTo>
                  <a:lnTo>
                    <a:pt x="7392" y="13192"/>
                  </a:lnTo>
                  <a:lnTo>
                    <a:pt x="7677" y="13325"/>
                  </a:lnTo>
                  <a:lnTo>
                    <a:pt x="7942" y="13457"/>
                  </a:lnTo>
                  <a:lnTo>
                    <a:pt x="8245" y="13552"/>
                  </a:lnTo>
                  <a:lnTo>
                    <a:pt x="8529" y="13628"/>
                  </a:lnTo>
                  <a:lnTo>
                    <a:pt x="8833" y="13666"/>
                  </a:lnTo>
                  <a:lnTo>
                    <a:pt x="9136" y="13685"/>
                  </a:lnTo>
                  <a:lnTo>
                    <a:pt x="9136" y="13685"/>
                  </a:lnTo>
                  <a:lnTo>
                    <a:pt x="9344" y="13685"/>
                  </a:lnTo>
                  <a:lnTo>
                    <a:pt x="9553" y="13666"/>
                  </a:lnTo>
                  <a:lnTo>
                    <a:pt x="9761" y="13609"/>
                  </a:lnTo>
                  <a:lnTo>
                    <a:pt x="9989" y="13571"/>
                  </a:lnTo>
                  <a:lnTo>
                    <a:pt x="9989" y="13571"/>
                  </a:lnTo>
                  <a:lnTo>
                    <a:pt x="10046" y="13533"/>
                  </a:lnTo>
                  <a:lnTo>
                    <a:pt x="10084" y="13476"/>
                  </a:lnTo>
                  <a:lnTo>
                    <a:pt x="10103" y="13419"/>
                  </a:lnTo>
                  <a:lnTo>
                    <a:pt x="10103" y="13363"/>
                  </a:lnTo>
                  <a:lnTo>
                    <a:pt x="10084" y="13306"/>
                  </a:lnTo>
                  <a:lnTo>
                    <a:pt x="10046" y="13249"/>
                  </a:lnTo>
                  <a:lnTo>
                    <a:pt x="10008" y="13230"/>
                  </a:lnTo>
                  <a:lnTo>
                    <a:pt x="9951" y="13211"/>
                  </a:lnTo>
                  <a:lnTo>
                    <a:pt x="9951" y="13211"/>
                  </a:lnTo>
                  <a:lnTo>
                    <a:pt x="9894" y="13211"/>
                  </a:lnTo>
                  <a:lnTo>
                    <a:pt x="9894" y="13211"/>
                  </a:lnTo>
                  <a:lnTo>
                    <a:pt x="9686" y="13268"/>
                  </a:lnTo>
                  <a:lnTo>
                    <a:pt x="9496" y="13306"/>
                  </a:lnTo>
                  <a:lnTo>
                    <a:pt x="9307" y="13325"/>
                  </a:lnTo>
                  <a:lnTo>
                    <a:pt x="9117" y="13325"/>
                  </a:lnTo>
                  <a:lnTo>
                    <a:pt x="9117" y="13325"/>
                  </a:lnTo>
                  <a:lnTo>
                    <a:pt x="8814" y="13306"/>
                  </a:lnTo>
                  <a:lnTo>
                    <a:pt x="8529" y="13268"/>
                  </a:lnTo>
                  <a:lnTo>
                    <a:pt x="8245" y="13192"/>
                  </a:lnTo>
                  <a:lnTo>
                    <a:pt x="7961" y="13078"/>
                  </a:lnTo>
                  <a:lnTo>
                    <a:pt x="7677" y="12965"/>
                  </a:lnTo>
                  <a:lnTo>
                    <a:pt x="7411" y="12813"/>
                  </a:lnTo>
                  <a:lnTo>
                    <a:pt x="7146" y="12642"/>
                  </a:lnTo>
                  <a:lnTo>
                    <a:pt x="6880" y="12472"/>
                  </a:lnTo>
                  <a:lnTo>
                    <a:pt x="6369" y="12112"/>
                  </a:lnTo>
                  <a:lnTo>
                    <a:pt x="5857" y="11733"/>
                  </a:lnTo>
                  <a:lnTo>
                    <a:pt x="5364" y="11353"/>
                  </a:lnTo>
                  <a:lnTo>
                    <a:pt x="5099" y="11183"/>
                  </a:lnTo>
                  <a:lnTo>
                    <a:pt x="4852" y="11031"/>
                  </a:lnTo>
                  <a:lnTo>
                    <a:pt x="4852" y="11031"/>
                  </a:lnTo>
                  <a:lnTo>
                    <a:pt x="4815" y="11012"/>
                  </a:lnTo>
                  <a:lnTo>
                    <a:pt x="4758" y="11012"/>
                  </a:lnTo>
                  <a:lnTo>
                    <a:pt x="4758" y="11012"/>
                  </a:lnTo>
                  <a:lnTo>
                    <a:pt x="4701" y="11012"/>
                  </a:lnTo>
                  <a:lnTo>
                    <a:pt x="4663" y="11050"/>
                  </a:lnTo>
                  <a:lnTo>
                    <a:pt x="4663" y="11050"/>
                  </a:lnTo>
                  <a:lnTo>
                    <a:pt x="4454" y="10538"/>
                  </a:lnTo>
                  <a:lnTo>
                    <a:pt x="4227" y="10027"/>
                  </a:lnTo>
                  <a:lnTo>
                    <a:pt x="3753" y="9022"/>
                  </a:lnTo>
                  <a:lnTo>
                    <a:pt x="3241" y="8018"/>
                  </a:lnTo>
                  <a:lnTo>
                    <a:pt x="2711" y="7032"/>
                  </a:lnTo>
                  <a:lnTo>
                    <a:pt x="2711" y="7032"/>
                  </a:lnTo>
                  <a:lnTo>
                    <a:pt x="3033" y="7316"/>
                  </a:lnTo>
                  <a:lnTo>
                    <a:pt x="3374" y="7582"/>
                  </a:lnTo>
                  <a:lnTo>
                    <a:pt x="3696" y="7847"/>
                  </a:lnTo>
                  <a:lnTo>
                    <a:pt x="4056" y="8093"/>
                  </a:lnTo>
                  <a:lnTo>
                    <a:pt x="4398" y="8340"/>
                  </a:lnTo>
                  <a:lnTo>
                    <a:pt x="4758" y="8567"/>
                  </a:lnTo>
                  <a:lnTo>
                    <a:pt x="5118" y="8795"/>
                  </a:lnTo>
                  <a:lnTo>
                    <a:pt x="5497" y="8984"/>
                  </a:lnTo>
                  <a:lnTo>
                    <a:pt x="5876" y="9193"/>
                  </a:lnTo>
                  <a:lnTo>
                    <a:pt x="6255" y="9363"/>
                  </a:lnTo>
                  <a:lnTo>
                    <a:pt x="6634" y="9534"/>
                  </a:lnTo>
                  <a:lnTo>
                    <a:pt x="7032" y="9705"/>
                  </a:lnTo>
                  <a:lnTo>
                    <a:pt x="7430" y="9837"/>
                  </a:lnTo>
                  <a:lnTo>
                    <a:pt x="7847" y="9970"/>
                  </a:lnTo>
                  <a:lnTo>
                    <a:pt x="8264" y="10103"/>
                  </a:lnTo>
                  <a:lnTo>
                    <a:pt x="8681" y="10216"/>
                  </a:lnTo>
                  <a:lnTo>
                    <a:pt x="8681" y="10216"/>
                  </a:lnTo>
                  <a:lnTo>
                    <a:pt x="8719" y="10216"/>
                  </a:lnTo>
                  <a:lnTo>
                    <a:pt x="8719" y="10216"/>
                  </a:lnTo>
                  <a:lnTo>
                    <a:pt x="8776" y="10197"/>
                  </a:lnTo>
                  <a:lnTo>
                    <a:pt x="8833" y="10159"/>
                  </a:lnTo>
                  <a:lnTo>
                    <a:pt x="8871" y="10122"/>
                  </a:lnTo>
                  <a:lnTo>
                    <a:pt x="8890" y="10065"/>
                  </a:lnTo>
                  <a:lnTo>
                    <a:pt x="8890" y="9989"/>
                  </a:lnTo>
                  <a:lnTo>
                    <a:pt x="8871" y="9932"/>
                  </a:lnTo>
                  <a:lnTo>
                    <a:pt x="8833" y="9894"/>
                  </a:lnTo>
                  <a:lnTo>
                    <a:pt x="8776" y="9856"/>
                  </a:lnTo>
                  <a:lnTo>
                    <a:pt x="8776" y="9856"/>
                  </a:lnTo>
                  <a:lnTo>
                    <a:pt x="8359" y="9761"/>
                  </a:lnTo>
                  <a:lnTo>
                    <a:pt x="7942" y="9629"/>
                  </a:lnTo>
                  <a:lnTo>
                    <a:pt x="7525" y="9496"/>
                  </a:lnTo>
                  <a:lnTo>
                    <a:pt x="7127" y="9344"/>
                  </a:lnTo>
                  <a:lnTo>
                    <a:pt x="6729" y="9193"/>
                  </a:lnTo>
                  <a:lnTo>
                    <a:pt x="6350" y="9022"/>
                  </a:lnTo>
                  <a:lnTo>
                    <a:pt x="5952" y="8833"/>
                  </a:lnTo>
                  <a:lnTo>
                    <a:pt x="5592" y="8643"/>
                  </a:lnTo>
                  <a:lnTo>
                    <a:pt x="5213" y="8435"/>
                  </a:lnTo>
                  <a:lnTo>
                    <a:pt x="4852" y="8207"/>
                  </a:lnTo>
                  <a:lnTo>
                    <a:pt x="4492" y="7980"/>
                  </a:lnTo>
                  <a:lnTo>
                    <a:pt x="4151" y="7733"/>
                  </a:lnTo>
                  <a:lnTo>
                    <a:pt x="3810" y="7468"/>
                  </a:lnTo>
                  <a:lnTo>
                    <a:pt x="3469" y="7203"/>
                  </a:lnTo>
                  <a:lnTo>
                    <a:pt x="3147" y="6937"/>
                  </a:lnTo>
                  <a:lnTo>
                    <a:pt x="2824" y="6634"/>
                  </a:lnTo>
                  <a:lnTo>
                    <a:pt x="2824" y="6634"/>
                  </a:lnTo>
                  <a:lnTo>
                    <a:pt x="2768" y="6596"/>
                  </a:lnTo>
                  <a:lnTo>
                    <a:pt x="2692" y="6596"/>
                  </a:lnTo>
                  <a:lnTo>
                    <a:pt x="2692" y="6596"/>
                  </a:lnTo>
                  <a:lnTo>
                    <a:pt x="2654" y="6596"/>
                  </a:lnTo>
                  <a:lnTo>
                    <a:pt x="2597" y="6615"/>
                  </a:lnTo>
                  <a:lnTo>
                    <a:pt x="2559" y="6653"/>
                  </a:lnTo>
                  <a:lnTo>
                    <a:pt x="2540" y="6691"/>
                  </a:lnTo>
                  <a:lnTo>
                    <a:pt x="2540" y="6691"/>
                  </a:lnTo>
                  <a:lnTo>
                    <a:pt x="1858" y="5364"/>
                  </a:lnTo>
                  <a:lnTo>
                    <a:pt x="1858" y="5364"/>
                  </a:lnTo>
                  <a:lnTo>
                    <a:pt x="2275" y="5345"/>
                  </a:lnTo>
                  <a:lnTo>
                    <a:pt x="2711" y="5307"/>
                  </a:lnTo>
                  <a:lnTo>
                    <a:pt x="3147" y="5269"/>
                  </a:lnTo>
                  <a:lnTo>
                    <a:pt x="3583" y="5213"/>
                  </a:lnTo>
                  <a:lnTo>
                    <a:pt x="4435" y="5061"/>
                  </a:lnTo>
                  <a:lnTo>
                    <a:pt x="5269" y="4871"/>
                  </a:lnTo>
                  <a:lnTo>
                    <a:pt x="5269" y="4871"/>
                  </a:lnTo>
                  <a:lnTo>
                    <a:pt x="5326" y="4909"/>
                  </a:lnTo>
                  <a:lnTo>
                    <a:pt x="5326" y="4909"/>
                  </a:lnTo>
                  <a:lnTo>
                    <a:pt x="5592" y="5118"/>
                  </a:lnTo>
                  <a:lnTo>
                    <a:pt x="5876" y="5307"/>
                  </a:lnTo>
                  <a:lnTo>
                    <a:pt x="6160" y="5497"/>
                  </a:lnTo>
                  <a:lnTo>
                    <a:pt x="6445" y="5667"/>
                  </a:lnTo>
                  <a:lnTo>
                    <a:pt x="6729" y="5819"/>
                  </a:lnTo>
                  <a:lnTo>
                    <a:pt x="7032" y="5971"/>
                  </a:lnTo>
                  <a:lnTo>
                    <a:pt x="7335" y="6103"/>
                  </a:lnTo>
                  <a:lnTo>
                    <a:pt x="7658" y="6217"/>
                  </a:lnTo>
                  <a:lnTo>
                    <a:pt x="7961" y="6331"/>
                  </a:lnTo>
                  <a:lnTo>
                    <a:pt x="8283" y="6426"/>
                  </a:lnTo>
                  <a:lnTo>
                    <a:pt x="8605" y="6501"/>
                  </a:lnTo>
                  <a:lnTo>
                    <a:pt x="8927" y="6577"/>
                  </a:lnTo>
                  <a:lnTo>
                    <a:pt x="9250" y="6634"/>
                  </a:lnTo>
                  <a:lnTo>
                    <a:pt x="9591" y="6691"/>
                  </a:lnTo>
                  <a:lnTo>
                    <a:pt x="9932" y="6729"/>
                  </a:lnTo>
                  <a:lnTo>
                    <a:pt x="10273" y="6748"/>
                  </a:lnTo>
                  <a:lnTo>
                    <a:pt x="10273" y="6748"/>
                  </a:lnTo>
                  <a:lnTo>
                    <a:pt x="10273" y="6748"/>
                  </a:lnTo>
                  <a:lnTo>
                    <a:pt x="10273" y="6748"/>
                  </a:lnTo>
                  <a:lnTo>
                    <a:pt x="10349" y="6729"/>
                  </a:lnTo>
                  <a:lnTo>
                    <a:pt x="10406" y="6691"/>
                  </a:lnTo>
                  <a:lnTo>
                    <a:pt x="10425" y="6634"/>
                  </a:lnTo>
                  <a:lnTo>
                    <a:pt x="10444" y="6577"/>
                  </a:lnTo>
                  <a:lnTo>
                    <a:pt x="10425" y="6501"/>
                  </a:lnTo>
                  <a:lnTo>
                    <a:pt x="10406" y="6445"/>
                  </a:lnTo>
                  <a:lnTo>
                    <a:pt x="10349" y="6407"/>
                  </a:lnTo>
                  <a:lnTo>
                    <a:pt x="10273" y="6388"/>
                  </a:lnTo>
                  <a:lnTo>
                    <a:pt x="10273" y="6388"/>
                  </a:lnTo>
                  <a:lnTo>
                    <a:pt x="9951" y="6369"/>
                  </a:lnTo>
                  <a:lnTo>
                    <a:pt x="9648" y="6331"/>
                  </a:lnTo>
                  <a:lnTo>
                    <a:pt x="9344" y="6293"/>
                  </a:lnTo>
                  <a:lnTo>
                    <a:pt x="9041" y="6236"/>
                  </a:lnTo>
                  <a:lnTo>
                    <a:pt x="8738" y="6179"/>
                  </a:lnTo>
                  <a:lnTo>
                    <a:pt x="8435" y="6103"/>
                  </a:lnTo>
                  <a:lnTo>
                    <a:pt x="8150" y="6009"/>
                  </a:lnTo>
                  <a:lnTo>
                    <a:pt x="7866" y="5914"/>
                  </a:lnTo>
                  <a:lnTo>
                    <a:pt x="7582" y="5819"/>
                  </a:lnTo>
                  <a:lnTo>
                    <a:pt x="7297" y="5686"/>
                  </a:lnTo>
                  <a:lnTo>
                    <a:pt x="7013" y="5554"/>
                  </a:lnTo>
                  <a:lnTo>
                    <a:pt x="6748" y="5421"/>
                  </a:lnTo>
                  <a:lnTo>
                    <a:pt x="6482" y="5269"/>
                  </a:lnTo>
                  <a:lnTo>
                    <a:pt x="6217" y="5118"/>
                  </a:lnTo>
                  <a:lnTo>
                    <a:pt x="5952" y="4928"/>
                  </a:lnTo>
                  <a:lnTo>
                    <a:pt x="5705" y="4758"/>
                  </a:lnTo>
                  <a:lnTo>
                    <a:pt x="5705" y="4758"/>
                  </a:lnTo>
                  <a:lnTo>
                    <a:pt x="6122" y="4625"/>
                  </a:lnTo>
                  <a:lnTo>
                    <a:pt x="6539" y="4492"/>
                  </a:lnTo>
                  <a:lnTo>
                    <a:pt x="6937" y="4341"/>
                  </a:lnTo>
                  <a:lnTo>
                    <a:pt x="7354" y="4170"/>
                  </a:lnTo>
                  <a:lnTo>
                    <a:pt x="8150" y="3829"/>
                  </a:lnTo>
                  <a:lnTo>
                    <a:pt x="8927" y="3431"/>
                  </a:lnTo>
                  <a:lnTo>
                    <a:pt x="8927" y="3431"/>
                  </a:lnTo>
                  <a:lnTo>
                    <a:pt x="9477" y="3128"/>
                  </a:lnTo>
                  <a:lnTo>
                    <a:pt x="9761" y="2957"/>
                  </a:lnTo>
                  <a:lnTo>
                    <a:pt x="10008" y="2768"/>
                  </a:lnTo>
                  <a:lnTo>
                    <a:pt x="10140" y="2654"/>
                  </a:lnTo>
                  <a:lnTo>
                    <a:pt x="10235" y="2540"/>
                  </a:lnTo>
                  <a:lnTo>
                    <a:pt x="10330" y="2426"/>
                  </a:lnTo>
                  <a:lnTo>
                    <a:pt x="10425" y="2294"/>
                  </a:lnTo>
                  <a:lnTo>
                    <a:pt x="10482" y="2161"/>
                  </a:lnTo>
                  <a:lnTo>
                    <a:pt x="10520" y="2009"/>
                  </a:lnTo>
                  <a:lnTo>
                    <a:pt x="10557" y="1858"/>
                  </a:lnTo>
                  <a:lnTo>
                    <a:pt x="10557" y="1687"/>
                  </a:lnTo>
                  <a:lnTo>
                    <a:pt x="10557" y="1687"/>
                  </a:lnTo>
                  <a:lnTo>
                    <a:pt x="10520" y="1611"/>
                  </a:lnTo>
                  <a:lnTo>
                    <a:pt x="10482" y="1555"/>
                  </a:lnTo>
                  <a:lnTo>
                    <a:pt x="10425" y="1517"/>
                  </a:lnTo>
                  <a:lnTo>
                    <a:pt x="10349" y="1517"/>
                  </a:lnTo>
                  <a:lnTo>
                    <a:pt x="10349" y="1517"/>
                  </a:lnTo>
                  <a:lnTo>
                    <a:pt x="10292" y="1517"/>
                  </a:lnTo>
                  <a:lnTo>
                    <a:pt x="10235" y="1555"/>
                  </a:lnTo>
                  <a:lnTo>
                    <a:pt x="10197" y="1611"/>
                  </a:lnTo>
                  <a:lnTo>
                    <a:pt x="10197" y="1687"/>
                  </a:lnTo>
                  <a:lnTo>
                    <a:pt x="10197" y="1687"/>
                  </a:lnTo>
                  <a:lnTo>
                    <a:pt x="10178" y="1858"/>
                  </a:lnTo>
                  <a:lnTo>
                    <a:pt x="10140" y="2009"/>
                  </a:lnTo>
                  <a:lnTo>
                    <a:pt x="10065" y="2180"/>
                  </a:lnTo>
                  <a:lnTo>
                    <a:pt x="9951" y="2313"/>
                  </a:lnTo>
                  <a:lnTo>
                    <a:pt x="9818" y="2464"/>
                  </a:lnTo>
                  <a:lnTo>
                    <a:pt x="9667" y="2597"/>
                  </a:lnTo>
                  <a:lnTo>
                    <a:pt x="9496" y="2730"/>
                  </a:lnTo>
                  <a:lnTo>
                    <a:pt x="9325" y="2843"/>
                  </a:lnTo>
                  <a:lnTo>
                    <a:pt x="8946" y="3052"/>
                  </a:lnTo>
                  <a:lnTo>
                    <a:pt x="8548" y="3241"/>
                  </a:lnTo>
                  <a:lnTo>
                    <a:pt x="7904" y="3545"/>
                  </a:lnTo>
                  <a:lnTo>
                    <a:pt x="7904" y="3545"/>
                  </a:lnTo>
                  <a:lnTo>
                    <a:pt x="7278" y="3829"/>
                  </a:lnTo>
                  <a:lnTo>
                    <a:pt x="6634" y="4075"/>
                  </a:lnTo>
                  <a:lnTo>
                    <a:pt x="5971" y="4284"/>
                  </a:lnTo>
                  <a:lnTo>
                    <a:pt x="5326" y="4492"/>
                  </a:lnTo>
                  <a:lnTo>
                    <a:pt x="5326" y="4492"/>
                  </a:lnTo>
                  <a:lnTo>
                    <a:pt x="4644" y="4663"/>
                  </a:lnTo>
                  <a:lnTo>
                    <a:pt x="3962" y="4796"/>
                  </a:lnTo>
                  <a:lnTo>
                    <a:pt x="3279" y="4890"/>
                  </a:lnTo>
                  <a:lnTo>
                    <a:pt x="2597" y="4966"/>
                  </a:lnTo>
                  <a:lnTo>
                    <a:pt x="2597" y="4966"/>
                  </a:lnTo>
                  <a:lnTo>
                    <a:pt x="1972" y="5004"/>
                  </a:lnTo>
                  <a:lnTo>
                    <a:pt x="1365" y="5023"/>
                  </a:lnTo>
                  <a:lnTo>
                    <a:pt x="1365" y="5023"/>
                  </a:lnTo>
                  <a:lnTo>
                    <a:pt x="1346" y="5023"/>
                  </a:lnTo>
                  <a:lnTo>
                    <a:pt x="1346" y="5023"/>
                  </a:lnTo>
                  <a:lnTo>
                    <a:pt x="1232" y="5004"/>
                  </a:lnTo>
                  <a:lnTo>
                    <a:pt x="1138" y="4947"/>
                  </a:lnTo>
                  <a:lnTo>
                    <a:pt x="1043" y="4852"/>
                  </a:lnTo>
                  <a:lnTo>
                    <a:pt x="967" y="4758"/>
                  </a:lnTo>
                  <a:lnTo>
                    <a:pt x="891" y="4625"/>
                  </a:lnTo>
                  <a:lnTo>
                    <a:pt x="815" y="4492"/>
                  </a:lnTo>
                  <a:lnTo>
                    <a:pt x="702" y="4208"/>
                  </a:lnTo>
                  <a:lnTo>
                    <a:pt x="702" y="4208"/>
                  </a:lnTo>
                  <a:lnTo>
                    <a:pt x="1043" y="4208"/>
                  </a:lnTo>
                  <a:lnTo>
                    <a:pt x="1043" y="4208"/>
                  </a:lnTo>
                  <a:lnTo>
                    <a:pt x="1119" y="4208"/>
                  </a:lnTo>
                  <a:lnTo>
                    <a:pt x="1119" y="4208"/>
                  </a:lnTo>
                  <a:lnTo>
                    <a:pt x="1175" y="4208"/>
                  </a:lnTo>
                  <a:lnTo>
                    <a:pt x="1175" y="4208"/>
                  </a:lnTo>
                  <a:lnTo>
                    <a:pt x="1289" y="4208"/>
                  </a:lnTo>
                  <a:lnTo>
                    <a:pt x="1289" y="4208"/>
                  </a:lnTo>
                  <a:lnTo>
                    <a:pt x="1592" y="4227"/>
                  </a:lnTo>
                  <a:lnTo>
                    <a:pt x="1592" y="4227"/>
                  </a:lnTo>
                  <a:lnTo>
                    <a:pt x="1990" y="4208"/>
                  </a:lnTo>
                  <a:lnTo>
                    <a:pt x="2389" y="4189"/>
                  </a:lnTo>
                  <a:lnTo>
                    <a:pt x="3185" y="4132"/>
                  </a:lnTo>
                  <a:lnTo>
                    <a:pt x="3981" y="4018"/>
                  </a:lnTo>
                  <a:lnTo>
                    <a:pt x="4758" y="3867"/>
                  </a:lnTo>
                  <a:lnTo>
                    <a:pt x="4758" y="3867"/>
                  </a:lnTo>
                  <a:lnTo>
                    <a:pt x="5156" y="3772"/>
                  </a:lnTo>
                  <a:lnTo>
                    <a:pt x="5535" y="3677"/>
                  </a:lnTo>
                  <a:lnTo>
                    <a:pt x="5914" y="3564"/>
                  </a:lnTo>
                  <a:lnTo>
                    <a:pt x="6293" y="3450"/>
                  </a:lnTo>
                  <a:lnTo>
                    <a:pt x="7051" y="3185"/>
                  </a:lnTo>
                  <a:lnTo>
                    <a:pt x="7790" y="2881"/>
                  </a:lnTo>
                  <a:lnTo>
                    <a:pt x="7790" y="2881"/>
                  </a:lnTo>
                  <a:lnTo>
                    <a:pt x="8454" y="2578"/>
                  </a:lnTo>
                  <a:lnTo>
                    <a:pt x="8795" y="2407"/>
                  </a:lnTo>
                  <a:lnTo>
                    <a:pt x="9136" y="2218"/>
                  </a:lnTo>
                  <a:lnTo>
                    <a:pt x="9477" y="2009"/>
                  </a:lnTo>
                  <a:lnTo>
                    <a:pt x="9780" y="1782"/>
                  </a:lnTo>
                  <a:lnTo>
                    <a:pt x="10046" y="1517"/>
                  </a:lnTo>
                  <a:lnTo>
                    <a:pt x="10178" y="1384"/>
                  </a:lnTo>
                  <a:lnTo>
                    <a:pt x="10273" y="1251"/>
                  </a:lnTo>
                  <a:lnTo>
                    <a:pt x="10273" y="1251"/>
                  </a:lnTo>
                  <a:lnTo>
                    <a:pt x="10387" y="1062"/>
                  </a:lnTo>
                  <a:lnTo>
                    <a:pt x="10463" y="910"/>
                  </a:lnTo>
                  <a:lnTo>
                    <a:pt x="10520" y="758"/>
                  </a:lnTo>
                  <a:lnTo>
                    <a:pt x="10520" y="626"/>
                  </a:lnTo>
                  <a:lnTo>
                    <a:pt x="10501" y="512"/>
                  </a:lnTo>
                  <a:lnTo>
                    <a:pt x="10463" y="417"/>
                  </a:lnTo>
                  <a:lnTo>
                    <a:pt x="10387" y="323"/>
                  </a:lnTo>
                  <a:lnTo>
                    <a:pt x="10292" y="247"/>
                  </a:lnTo>
                  <a:lnTo>
                    <a:pt x="10178" y="171"/>
                  </a:lnTo>
                  <a:lnTo>
                    <a:pt x="10046" y="133"/>
                  </a:lnTo>
                  <a:lnTo>
                    <a:pt x="9894" y="76"/>
                  </a:lnTo>
                  <a:lnTo>
                    <a:pt x="9742" y="57"/>
                  </a:lnTo>
                  <a:lnTo>
                    <a:pt x="9382" y="0"/>
                  </a:lnTo>
                  <a:lnTo>
                    <a:pt x="8984"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 name="Google Shape;37;p2"/>
          <p:cNvGrpSpPr/>
          <p:nvPr/>
        </p:nvGrpSpPr>
        <p:grpSpPr>
          <a:xfrm>
            <a:off x="4978029" y="3974720"/>
            <a:ext cx="584571" cy="437000"/>
            <a:chOff x="-522075" y="3957700"/>
            <a:chExt cx="429800" cy="321300"/>
          </a:xfrm>
        </p:grpSpPr>
        <p:sp>
          <p:nvSpPr>
            <p:cNvPr id="38" name="Google Shape;38;p2"/>
            <p:cNvSpPr/>
            <p:nvPr/>
          </p:nvSpPr>
          <p:spPr>
            <a:xfrm>
              <a:off x="-492700" y="3957700"/>
              <a:ext cx="362050" cy="228425"/>
            </a:xfrm>
            <a:custGeom>
              <a:rect b="b" l="l" r="r" t="t"/>
              <a:pathLst>
                <a:path extrusionOk="0" h="9137" w="14482">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92700" y="3957700"/>
              <a:ext cx="362050" cy="228425"/>
            </a:xfrm>
            <a:custGeom>
              <a:rect b="b" l="l" r="r" t="t"/>
              <a:pathLst>
                <a:path extrusionOk="0" fill="none" h="9137" w="14482">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22075" y="4131125"/>
              <a:ext cx="429800" cy="96700"/>
            </a:xfrm>
            <a:custGeom>
              <a:rect b="b" l="l" r="r" t="t"/>
              <a:pathLst>
                <a:path extrusionOk="0" h="3868" w="17192">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22075" y="4131125"/>
              <a:ext cx="429800" cy="96700"/>
            </a:xfrm>
            <a:custGeom>
              <a:rect b="b" l="l" r="r" t="t"/>
              <a:pathLst>
                <a:path extrusionOk="0" fill="none" h="3868" w="17192">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475625" y="4193675"/>
              <a:ext cx="327900" cy="85325"/>
            </a:xfrm>
            <a:custGeom>
              <a:rect b="b" l="l" r="r" t="t"/>
              <a:pathLst>
                <a:path extrusionOk="0" h="3413" w="13116">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475625" y="4193675"/>
              <a:ext cx="327900" cy="85325"/>
            </a:xfrm>
            <a:custGeom>
              <a:rect b="b" l="l" r="r" t="t"/>
              <a:pathLst>
                <a:path extrusionOk="0" fill="none" h="3413" w="13116">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77575" y="3989450"/>
              <a:ext cx="17550" cy="13300"/>
            </a:xfrm>
            <a:custGeom>
              <a:rect b="b" l="l" r="r" t="t"/>
              <a:pathLst>
                <a:path extrusionOk="0" h="532" w="702">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77575" y="3989450"/>
              <a:ext cx="17550" cy="13300"/>
            </a:xfrm>
            <a:custGeom>
              <a:rect b="b" l="l" r="r" t="t"/>
              <a:pathLst>
                <a:path extrusionOk="0" fill="none" h="532" w="702">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55300" y="4043000"/>
              <a:ext cx="19925" cy="10450"/>
            </a:xfrm>
            <a:custGeom>
              <a:rect b="b" l="l" r="r" t="t"/>
              <a:pathLst>
                <a:path extrusionOk="0" h="418" w="797">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55300" y="4043000"/>
              <a:ext cx="19925" cy="10450"/>
            </a:xfrm>
            <a:custGeom>
              <a:rect b="b" l="l" r="r" t="t"/>
              <a:pathLst>
                <a:path extrusionOk="0" fill="none" h="418" w="797">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23550" y="4008400"/>
              <a:ext cx="11875" cy="11400"/>
            </a:xfrm>
            <a:custGeom>
              <a:rect b="b" l="l" r="r" t="t"/>
              <a:pathLst>
                <a:path extrusionOk="0" h="456" w="475">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23550" y="4008400"/>
              <a:ext cx="11875" cy="11400"/>
            </a:xfrm>
            <a:custGeom>
              <a:rect b="b" l="l" r="r" t="t"/>
              <a:pathLst>
                <a:path extrusionOk="0" fill="none" h="456" w="475">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 name="Google Shape;50;p2"/>
          <p:cNvGrpSpPr/>
          <p:nvPr/>
        </p:nvGrpSpPr>
        <p:grpSpPr>
          <a:xfrm>
            <a:off x="7411722" y="4115397"/>
            <a:ext cx="551725" cy="484026"/>
            <a:chOff x="734050" y="4906100"/>
            <a:chExt cx="405650" cy="355875"/>
          </a:xfrm>
        </p:grpSpPr>
        <p:sp>
          <p:nvSpPr>
            <p:cNvPr id="51" name="Google Shape;51;p2"/>
            <p:cNvSpPr/>
            <p:nvPr/>
          </p:nvSpPr>
          <p:spPr>
            <a:xfrm>
              <a:off x="763450" y="4906100"/>
              <a:ext cx="337375" cy="227475"/>
            </a:xfrm>
            <a:custGeom>
              <a:rect b="b" l="l" r="r" t="t"/>
              <a:pathLst>
                <a:path extrusionOk="0" h="9099" w="13495">
                  <a:moveTo>
                    <a:pt x="6918" y="0"/>
                  </a:moveTo>
                  <a:lnTo>
                    <a:pt x="6747" y="19"/>
                  </a:lnTo>
                  <a:lnTo>
                    <a:pt x="6539" y="57"/>
                  </a:lnTo>
                  <a:lnTo>
                    <a:pt x="6349" y="114"/>
                  </a:lnTo>
                  <a:lnTo>
                    <a:pt x="6160" y="190"/>
                  </a:lnTo>
                  <a:lnTo>
                    <a:pt x="5781" y="379"/>
                  </a:lnTo>
                  <a:lnTo>
                    <a:pt x="5421" y="531"/>
                  </a:lnTo>
                  <a:lnTo>
                    <a:pt x="4928" y="759"/>
                  </a:lnTo>
                  <a:lnTo>
                    <a:pt x="4435" y="1005"/>
                  </a:lnTo>
                  <a:lnTo>
                    <a:pt x="3961" y="1251"/>
                  </a:lnTo>
                  <a:lnTo>
                    <a:pt x="3487" y="1517"/>
                  </a:lnTo>
                  <a:lnTo>
                    <a:pt x="3014" y="1820"/>
                  </a:lnTo>
                  <a:lnTo>
                    <a:pt x="2559" y="2123"/>
                  </a:lnTo>
                  <a:lnTo>
                    <a:pt x="2104" y="2426"/>
                  </a:lnTo>
                  <a:lnTo>
                    <a:pt x="1668" y="2768"/>
                  </a:lnTo>
                  <a:lnTo>
                    <a:pt x="1251" y="3109"/>
                  </a:lnTo>
                  <a:lnTo>
                    <a:pt x="834" y="3469"/>
                  </a:lnTo>
                  <a:lnTo>
                    <a:pt x="436" y="3848"/>
                  </a:lnTo>
                  <a:lnTo>
                    <a:pt x="38" y="4227"/>
                  </a:lnTo>
                  <a:lnTo>
                    <a:pt x="0" y="4284"/>
                  </a:lnTo>
                  <a:lnTo>
                    <a:pt x="0" y="4322"/>
                  </a:lnTo>
                  <a:lnTo>
                    <a:pt x="0" y="4379"/>
                  </a:lnTo>
                  <a:lnTo>
                    <a:pt x="19" y="4417"/>
                  </a:lnTo>
                  <a:lnTo>
                    <a:pt x="38" y="4454"/>
                  </a:lnTo>
                  <a:lnTo>
                    <a:pt x="76" y="4492"/>
                  </a:lnTo>
                  <a:lnTo>
                    <a:pt x="114" y="4511"/>
                  </a:lnTo>
                  <a:lnTo>
                    <a:pt x="227" y="4511"/>
                  </a:lnTo>
                  <a:lnTo>
                    <a:pt x="265" y="4473"/>
                  </a:lnTo>
                  <a:lnTo>
                    <a:pt x="910" y="3867"/>
                  </a:lnTo>
                  <a:lnTo>
                    <a:pt x="1573" y="3298"/>
                  </a:lnTo>
                  <a:lnTo>
                    <a:pt x="2255" y="2749"/>
                  </a:lnTo>
                  <a:lnTo>
                    <a:pt x="2976" y="2256"/>
                  </a:lnTo>
                  <a:lnTo>
                    <a:pt x="3696" y="1782"/>
                  </a:lnTo>
                  <a:lnTo>
                    <a:pt x="4473" y="1365"/>
                  </a:lnTo>
                  <a:lnTo>
                    <a:pt x="5250" y="986"/>
                  </a:lnTo>
                  <a:lnTo>
                    <a:pt x="6046" y="626"/>
                  </a:lnTo>
                  <a:lnTo>
                    <a:pt x="6293" y="550"/>
                  </a:lnTo>
                  <a:lnTo>
                    <a:pt x="6501" y="493"/>
                  </a:lnTo>
                  <a:lnTo>
                    <a:pt x="6710" y="455"/>
                  </a:lnTo>
                  <a:lnTo>
                    <a:pt x="6918" y="436"/>
                  </a:lnTo>
                  <a:lnTo>
                    <a:pt x="7202" y="455"/>
                  </a:lnTo>
                  <a:lnTo>
                    <a:pt x="7468" y="531"/>
                  </a:lnTo>
                  <a:lnTo>
                    <a:pt x="7752" y="645"/>
                  </a:lnTo>
                  <a:lnTo>
                    <a:pt x="8055" y="796"/>
                  </a:lnTo>
                  <a:lnTo>
                    <a:pt x="8756" y="1251"/>
                  </a:lnTo>
                  <a:lnTo>
                    <a:pt x="9439" y="1725"/>
                  </a:lnTo>
                  <a:lnTo>
                    <a:pt x="9837" y="2009"/>
                  </a:lnTo>
                  <a:lnTo>
                    <a:pt x="10216" y="2313"/>
                  </a:lnTo>
                  <a:lnTo>
                    <a:pt x="10595" y="2616"/>
                  </a:lnTo>
                  <a:lnTo>
                    <a:pt x="10955" y="2938"/>
                  </a:lnTo>
                  <a:lnTo>
                    <a:pt x="11656" y="3583"/>
                  </a:lnTo>
                  <a:lnTo>
                    <a:pt x="12339" y="4265"/>
                  </a:lnTo>
                  <a:lnTo>
                    <a:pt x="12907" y="4890"/>
                  </a:lnTo>
                  <a:lnTo>
                    <a:pt x="12983" y="4985"/>
                  </a:lnTo>
                  <a:lnTo>
                    <a:pt x="13040" y="5080"/>
                  </a:lnTo>
                  <a:lnTo>
                    <a:pt x="13059" y="5175"/>
                  </a:lnTo>
                  <a:lnTo>
                    <a:pt x="13078" y="5251"/>
                  </a:lnTo>
                  <a:lnTo>
                    <a:pt x="13059" y="5326"/>
                  </a:lnTo>
                  <a:lnTo>
                    <a:pt x="13040" y="5402"/>
                  </a:lnTo>
                  <a:lnTo>
                    <a:pt x="13002" y="5459"/>
                  </a:lnTo>
                  <a:lnTo>
                    <a:pt x="12945" y="5516"/>
                  </a:lnTo>
                  <a:lnTo>
                    <a:pt x="12813" y="5630"/>
                  </a:lnTo>
                  <a:lnTo>
                    <a:pt x="12680" y="5724"/>
                  </a:lnTo>
                  <a:lnTo>
                    <a:pt x="12396" y="5876"/>
                  </a:lnTo>
                  <a:lnTo>
                    <a:pt x="11600" y="6350"/>
                  </a:lnTo>
                  <a:lnTo>
                    <a:pt x="10803" y="6824"/>
                  </a:lnTo>
                  <a:lnTo>
                    <a:pt x="9913" y="7335"/>
                  </a:lnTo>
                  <a:lnTo>
                    <a:pt x="9003" y="7847"/>
                  </a:lnTo>
                  <a:lnTo>
                    <a:pt x="8529" y="8075"/>
                  </a:lnTo>
                  <a:lnTo>
                    <a:pt x="8074" y="8321"/>
                  </a:lnTo>
                  <a:lnTo>
                    <a:pt x="7600" y="8529"/>
                  </a:lnTo>
                  <a:lnTo>
                    <a:pt x="7127" y="8719"/>
                  </a:lnTo>
                  <a:lnTo>
                    <a:pt x="6937" y="8776"/>
                  </a:lnTo>
                  <a:lnTo>
                    <a:pt x="6766" y="8795"/>
                  </a:lnTo>
                  <a:lnTo>
                    <a:pt x="6558" y="8776"/>
                  </a:lnTo>
                  <a:lnTo>
                    <a:pt x="6349" y="8719"/>
                  </a:lnTo>
                  <a:lnTo>
                    <a:pt x="6141" y="8624"/>
                  </a:lnTo>
                  <a:lnTo>
                    <a:pt x="5932" y="8529"/>
                  </a:lnTo>
                  <a:lnTo>
                    <a:pt x="5534" y="8302"/>
                  </a:lnTo>
                  <a:lnTo>
                    <a:pt x="5155" y="8075"/>
                  </a:lnTo>
                  <a:lnTo>
                    <a:pt x="4416" y="7620"/>
                  </a:lnTo>
                  <a:lnTo>
                    <a:pt x="3658" y="7127"/>
                  </a:lnTo>
                  <a:lnTo>
                    <a:pt x="3241" y="6824"/>
                  </a:lnTo>
                  <a:lnTo>
                    <a:pt x="2824" y="6520"/>
                  </a:lnTo>
                  <a:lnTo>
                    <a:pt x="2028" y="5895"/>
                  </a:lnTo>
                  <a:lnTo>
                    <a:pt x="1232" y="5232"/>
                  </a:lnTo>
                  <a:lnTo>
                    <a:pt x="474" y="4549"/>
                  </a:lnTo>
                  <a:lnTo>
                    <a:pt x="417" y="4511"/>
                  </a:lnTo>
                  <a:lnTo>
                    <a:pt x="360" y="4492"/>
                  </a:lnTo>
                  <a:lnTo>
                    <a:pt x="322" y="4511"/>
                  </a:lnTo>
                  <a:lnTo>
                    <a:pt x="265" y="4530"/>
                  </a:lnTo>
                  <a:lnTo>
                    <a:pt x="227" y="4549"/>
                  </a:lnTo>
                  <a:lnTo>
                    <a:pt x="209" y="4587"/>
                  </a:lnTo>
                  <a:lnTo>
                    <a:pt x="190" y="4644"/>
                  </a:lnTo>
                  <a:lnTo>
                    <a:pt x="190" y="4682"/>
                  </a:lnTo>
                  <a:lnTo>
                    <a:pt x="209" y="4739"/>
                  </a:lnTo>
                  <a:lnTo>
                    <a:pt x="246" y="4777"/>
                  </a:lnTo>
                  <a:lnTo>
                    <a:pt x="1080" y="5535"/>
                  </a:lnTo>
                  <a:lnTo>
                    <a:pt x="1933" y="6236"/>
                  </a:lnTo>
                  <a:lnTo>
                    <a:pt x="2824" y="6918"/>
                  </a:lnTo>
                  <a:lnTo>
                    <a:pt x="3753" y="7582"/>
                  </a:lnTo>
                  <a:lnTo>
                    <a:pt x="4416" y="8056"/>
                  </a:lnTo>
                  <a:lnTo>
                    <a:pt x="4776" y="8302"/>
                  </a:lnTo>
                  <a:lnTo>
                    <a:pt x="5174" y="8548"/>
                  </a:lnTo>
                  <a:lnTo>
                    <a:pt x="5553" y="8757"/>
                  </a:lnTo>
                  <a:lnTo>
                    <a:pt x="5762" y="8852"/>
                  </a:lnTo>
                  <a:lnTo>
                    <a:pt x="5970" y="8928"/>
                  </a:lnTo>
                  <a:lnTo>
                    <a:pt x="6160" y="9003"/>
                  </a:lnTo>
                  <a:lnTo>
                    <a:pt x="6368" y="9060"/>
                  </a:lnTo>
                  <a:lnTo>
                    <a:pt x="6577" y="9079"/>
                  </a:lnTo>
                  <a:lnTo>
                    <a:pt x="6785" y="9098"/>
                  </a:lnTo>
                  <a:lnTo>
                    <a:pt x="6994" y="9079"/>
                  </a:lnTo>
                  <a:lnTo>
                    <a:pt x="7202" y="9041"/>
                  </a:lnTo>
                  <a:lnTo>
                    <a:pt x="7449" y="8965"/>
                  </a:lnTo>
                  <a:lnTo>
                    <a:pt x="7676" y="8871"/>
                  </a:lnTo>
                  <a:lnTo>
                    <a:pt x="7923" y="8757"/>
                  </a:lnTo>
                  <a:lnTo>
                    <a:pt x="8150" y="8643"/>
                  </a:lnTo>
                  <a:lnTo>
                    <a:pt x="8624" y="8397"/>
                  </a:lnTo>
                  <a:lnTo>
                    <a:pt x="9060" y="8150"/>
                  </a:lnTo>
                  <a:lnTo>
                    <a:pt x="10159" y="7563"/>
                  </a:lnTo>
                  <a:lnTo>
                    <a:pt x="11239" y="6956"/>
                  </a:lnTo>
                  <a:lnTo>
                    <a:pt x="12263" y="6369"/>
                  </a:lnTo>
                  <a:lnTo>
                    <a:pt x="12775" y="6047"/>
                  </a:lnTo>
                  <a:lnTo>
                    <a:pt x="13267" y="5705"/>
                  </a:lnTo>
                  <a:lnTo>
                    <a:pt x="13362" y="5611"/>
                  </a:lnTo>
                  <a:lnTo>
                    <a:pt x="13438" y="5516"/>
                  </a:lnTo>
                  <a:lnTo>
                    <a:pt x="13476" y="5421"/>
                  </a:lnTo>
                  <a:lnTo>
                    <a:pt x="13495" y="5326"/>
                  </a:lnTo>
                  <a:lnTo>
                    <a:pt x="13476" y="5213"/>
                  </a:lnTo>
                  <a:lnTo>
                    <a:pt x="13457" y="5118"/>
                  </a:lnTo>
                  <a:lnTo>
                    <a:pt x="13400" y="5004"/>
                  </a:lnTo>
                  <a:lnTo>
                    <a:pt x="13343" y="4909"/>
                  </a:lnTo>
                  <a:lnTo>
                    <a:pt x="13211" y="4701"/>
                  </a:lnTo>
                  <a:lnTo>
                    <a:pt x="13059" y="4511"/>
                  </a:lnTo>
                  <a:lnTo>
                    <a:pt x="12888" y="4322"/>
                  </a:lnTo>
                  <a:lnTo>
                    <a:pt x="12718" y="4132"/>
                  </a:lnTo>
                  <a:lnTo>
                    <a:pt x="11998" y="3450"/>
                  </a:lnTo>
                  <a:lnTo>
                    <a:pt x="11581" y="3052"/>
                  </a:lnTo>
                  <a:lnTo>
                    <a:pt x="11164" y="2692"/>
                  </a:lnTo>
                  <a:lnTo>
                    <a:pt x="10747" y="2332"/>
                  </a:lnTo>
                  <a:lnTo>
                    <a:pt x="10311" y="1972"/>
                  </a:lnTo>
                  <a:lnTo>
                    <a:pt x="9913" y="1668"/>
                  </a:lnTo>
                  <a:lnTo>
                    <a:pt x="9515" y="1365"/>
                  </a:lnTo>
                  <a:lnTo>
                    <a:pt x="8681" y="815"/>
                  </a:lnTo>
                  <a:lnTo>
                    <a:pt x="8283" y="531"/>
                  </a:lnTo>
                  <a:lnTo>
                    <a:pt x="8074" y="398"/>
                  </a:lnTo>
                  <a:lnTo>
                    <a:pt x="7866" y="285"/>
                  </a:lnTo>
                  <a:lnTo>
                    <a:pt x="7638" y="171"/>
                  </a:lnTo>
                  <a:lnTo>
                    <a:pt x="7411" y="76"/>
                  </a:lnTo>
                  <a:lnTo>
                    <a:pt x="7183" y="19"/>
                  </a:lnTo>
                  <a:lnTo>
                    <a:pt x="6937"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63450" y="4906100"/>
              <a:ext cx="337375" cy="227475"/>
            </a:xfrm>
            <a:custGeom>
              <a:rect b="b" l="l" r="r" t="t"/>
              <a:pathLst>
                <a:path extrusionOk="0" fill="none" h="9099" w="13495">
                  <a:moveTo>
                    <a:pt x="6937" y="0"/>
                  </a:moveTo>
                  <a:lnTo>
                    <a:pt x="6937" y="0"/>
                  </a:lnTo>
                  <a:lnTo>
                    <a:pt x="6918" y="0"/>
                  </a:lnTo>
                  <a:lnTo>
                    <a:pt x="6918" y="0"/>
                  </a:lnTo>
                  <a:lnTo>
                    <a:pt x="6747" y="19"/>
                  </a:lnTo>
                  <a:lnTo>
                    <a:pt x="6539" y="57"/>
                  </a:lnTo>
                  <a:lnTo>
                    <a:pt x="6349" y="114"/>
                  </a:lnTo>
                  <a:lnTo>
                    <a:pt x="6160" y="190"/>
                  </a:lnTo>
                  <a:lnTo>
                    <a:pt x="5781" y="379"/>
                  </a:lnTo>
                  <a:lnTo>
                    <a:pt x="5421" y="531"/>
                  </a:lnTo>
                  <a:lnTo>
                    <a:pt x="5421" y="531"/>
                  </a:lnTo>
                  <a:lnTo>
                    <a:pt x="4928" y="759"/>
                  </a:lnTo>
                  <a:lnTo>
                    <a:pt x="4435" y="1005"/>
                  </a:lnTo>
                  <a:lnTo>
                    <a:pt x="3961" y="1251"/>
                  </a:lnTo>
                  <a:lnTo>
                    <a:pt x="3487" y="1517"/>
                  </a:lnTo>
                  <a:lnTo>
                    <a:pt x="3487" y="1517"/>
                  </a:lnTo>
                  <a:lnTo>
                    <a:pt x="3014" y="1820"/>
                  </a:lnTo>
                  <a:lnTo>
                    <a:pt x="2559" y="2123"/>
                  </a:lnTo>
                  <a:lnTo>
                    <a:pt x="2104" y="2426"/>
                  </a:lnTo>
                  <a:lnTo>
                    <a:pt x="1668" y="2768"/>
                  </a:lnTo>
                  <a:lnTo>
                    <a:pt x="1251" y="3109"/>
                  </a:lnTo>
                  <a:lnTo>
                    <a:pt x="834" y="3469"/>
                  </a:lnTo>
                  <a:lnTo>
                    <a:pt x="436" y="3848"/>
                  </a:lnTo>
                  <a:lnTo>
                    <a:pt x="38" y="4227"/>
                  </a:lnTo>
                  <a:lnTo>
                    <a:pt x="38" y="4227"/>
                  </a:lnTo>
                  <a:lnTo>
                    <a:pt x="0" y="4284"/>
                  </a:lnTo>
                  <a:lnTo>
                    <a:pt x="0" y="4322"/>
                  </a:lnTo>
                  <a:lnTo>
                    <a:pt x="0" y="4379"/>
                  </a:lnTo>
                  <a:lnTo>
                    <a:pt x="19" y="4417"/>
                  </a:lnTo>
                  <a:lnTo>
                    <a:pt x="38" y="4454"/>
                  </a:lnTo>
                  <a:lnTo>
                    <a:pt x="76" y="4492"/>
                  </a:lnTo>
                  <a:lnTo>
                    <a:pt x="114" y="4511"/>
                  </a:lnTo>
                  <a:lnTo>
                    <a:pt x="171" y="4511"/>
                  </a:lnTo>
                  <a:lnTo>
                    <a:pt x="171" y="4511"/>
                  </a:lnTo>
                  <a:lnTo>
                    <a:pt x="227" y="4511"/>
                  </a:lnTo>
                  <a:lnTo>
                    <a:pt x="265" y="4473"/>
                  </a:lnTo>
                  <a:lnTo>
                    <a:pt x="265" y="4473"/>
                  </a:lnTo>
                  <a:lnTo>
                    <a:pt x="910" y="3867"/>
                  </a:lnTo>
                  <a:lnTo>
                    <a:pt x="1573" y="3298"/>
                  </a:lnTo>
                  <a:lnTo>
                    <a:pt x="2255" y="2749"/>
                  </a:lnTo>
                  <a:lnTo>
                    <a:pt x="2976" y="2256"/>
                  </a:lnTo>
                  <a:lnTo>
                    <a:pt x="3696" y="1782"/>
                  </a:lnTo>
                  <a:lnTo>
                    <a:pt x="4473" y="1365"/>
                  </a:lnTo>
                  <a:lnTo>
                    <a:pt x="5250" y="986"/>
                  </a:lnTo>
                  <a:lnTo>
                    <a:pt x="6046" y="626"/>
                  </a:lnTo>
                  <a:lnTo>
                    <a:pt x="6046" y="626"/>
                  </a:lnTo>
                  <a:lnTo>
                    <a:pt x="6293" y="550"/>
                  </a:lnTo>
                  <a:lnTo>
                    <a:pt x="6501" y="493"/>
                  </a:lnTo>
                  <a:lnTo>
                    <a:pt x="6710" y="455"/>
                  </a:lnTo>
                  <a:lnTo>
                    <a:pt x="6918" y="436"/>
                  </a:lnTo>
                  <a:lnTo>
                    <a:pt x="6918" y="436"/>
                  </a:lnTo>
                  <a:lnTo>
                    <a:pt x="7202" y="455"/>
                  </a:lnTo>
                  <a:lnTo>
                    <a:pt x="7468" y="531"/>
                  </a:lnTo>
                  <a:lnTo>
                    <a:pt x="7752" y="645"/>
                  </a:lnTo>
                  <a:lnTo>
                    <a:pt x="8055" y="796"/>
                  </a:lnTo>
                  <a:lnTo>
                    <a:pt x="8055" y="796"/>
                  </a:lnTo>
                  <a:lnTo>
                    <a:pt x="8756" y="1251"/>
                  </a:lnTo>
                  <a:lnTo>
                    <a:pt x="9439" y="1725"/>
                  </a:lnTo>
                  <a:lnTo>
                    <a:pt x="9439" y="1725"/>
                  </a:lnTo>
                  <a:lnTo>
                    <a:pt x="9837" y="2009"/>
                  </a:lnTo>
                  <a:lnTo>
                    <a:pt x="10216" y="2313"/>
                  </a:lnTo>
                  <a:lnTo>
                    <a:pt x="10595" y="2616"/>
                  </a:lnTo>
                  <a:lnTo>
                    <a:pt x="10955" y="2938"/>
                  </a:lnTo>
                  <a:lnTo>
                    <a:pt x="11656" y="3583"/>
                  </a:lnTo>
                  <a:lnTo>
                    <a:pt x="12339" y="4265"/>
                  </a:lnTo>
                  <a:lnTo>
                    <a:pt x="12339" y="4265"/>
                  </a:lnTo>
                  <a:lnTo>
                    <a:pt x="12907" y="4890"/>
                  </a:lnTo>
                  <a:lnTo>
                    <a:pt x="12907" y="4890"/>
                  </a:lnTo>
                  <a:lnTo>
                    <a:pt x="12983" y="4985"/>
                  </a:lnTo>
                  <a:lnTo>
                    <a:pt x="13040" y="5080"/>
                  </a:lnTo>
                  <a:lnTo>
                    <a:pt x="13059" y="5175"/>
                  </a:lnTo>
                  <a:lnTo>
                    <a:pt x="13078" y="5251"/>
                  </a:lnTo>
                  <a:lnTo>
                    <a:pt x="13059" y="5326"/>
                  </a:lnTo>
                  <a:lnTo>
                    <a:pt x="13040" y="5402"/>
                  </a:lnTo>
                  <a:lnTo>
                    <a:pt x="13002" y="5459"/>
                  </a:lnTo>
                  <a:lnTo>
                    <a:pt x="12945" y="5516"/>
                  </a:lnTo>
                  <a:lnTo>
                    <a:pt x="12813" y="5630"/>
                  </a:lnTo>
                  <a:lnTo>
                    <a:pt x="12680" y="5724"/>
                  </a:lnTo>
                  <a:lnTo>
                    <a:pt x="12396" y="5876"/>
                  </a:lnTo>
                  <a:lnTo>
                    <a:pt x="12396" y="5876"/>
                  </a:lnTo>
                  <a:lnTo>
                    <a:pt x="11600" y="6350"/>
                  </a:lnTo>
                  <a:lnTo>
                    <a:pt x="10803" y="6824"/>
                  </a:lnTo>
                  <a:lnTo>
                    <a:pt x="10803" y="6824"/>
                  </a:lnTo>
                  <a:lnTo>
                    <a:pt x="9913" y="7335"/>
                  </a:lnTo>
                  <a:lnTo>
                    <a:pt x="9003" y="7847"/>
                  </a:lnTo>
                  <a:lnTo>
                    <a:pt x="8529" y="8075"/>
                  </a:lnTo>
                  <a:lnTo>
                    <a:pt x="8074" y="8321"/>
                  </a:lnTo>
                  <a:lnTo>
                    <a:pt x="7600" y="8529"/>
                  </a:lnTo>
                  <a:lnTo>
                    <a:pt x="7127" y="8719"/>
                  </a:lnTo>
                  <a:lnTo>
                    <a:pt x="7127" y="8719"/>
                  </a:lnTo>
                  <a:lnTo>
                    <a:pt x="6937" y="8776"/>
                  </a:lnTo>
                  <a:lnTo>
                    <a:pt x="6766" y="8795"/>
                  </a:lnTo>
                  <a:lnTo>
                    <a:pt x="6766" y="8795"/>
                  </a:lnTo>
                  <a:lnTo>
                    <a:pt x="6558" y="8776"/>
                  </a:lnTo>
                  <a:lnTo>
                    <a:pt x="6349" y="8719"/>
                  </a:lnTo>
                  <a:lnTo>
                    <a:pt x="6141" y="8624"/>
                  </a:lnTo>
                  <a:lnTo>
                    <a:pt x="5932" y="8529"/>
                  </a:lnTo>
                  <a:lnTo>
                    <a:pt x="5534" y="8302"/>
                  </a:lnTo>
                  <a:lnTo>
                    <a:pt x="5155" y="8075"/>
                  </a:lnTo>
                  <a:lnTo>
                    <a:pt x="5155" y="8075"/>
                  </a:lnTo>
                  <a:lnTo>
                    <a:pt x="4416" y="7620"/>
                  </a:lnTo>
                  <a:lnTo>
                    <a:pt x="3658" y="7127"/>
                  </a:lnTo>
                  <a:lnTo>
                    <a:pt x="3658" y="7127"/>
                  </a:lnTo>
                  <a:lnTo>
                    <a:pt x="3241" y="6824"/>
                  </a:lnTo>
                  <a:lnTo>
                    <a:pt x="2824" y="6520"/>
                  </a:lnTo>
                  <a:lnTo>
                    <a:pt x="2028" y="5895"/>
                  </a:lnTo>
                  <a:lnTo>
                    <a:pt x="1232" y="5232"/>
                  </a:lnTo>
                  <a:lnTo>
                    <a:pt x="474" y="4549"/>
                  </a:lnTo>
                  <a:lnTo>
                    <a:pt x="474" y="4549"/>
                  </a:lnTo>
                  <a:lnTo>
                    <a:pt x="417" y="4511"/>
                  </a:lnTo>
                  <a:lnTo>
                    <a:pt x="360" y="4492"/>
                  </a:lnTo>
                  <a:lnTo>
                    <a:pt x="360" y="4492"/>
                  </a:lnTo>
                  <a:lnTo>
                    <a:pt x="322" y="4511"/>
                  </a:lnTo>
                  <a:lnTo>
                    <a:pt x="265" y="4530"/>
                  </a:lnTo>
                  <a:lnTo>
                    <a:pt x="227" y="4549"/>
                  </a:lnTo>
                  <a:lnTo>
                    <a:pt x="209" y="4587"/>
                  </a:lnTo>
                  <a:lnTo>
                    <a:pt x="190" y="4644"/>
                  </a:lnTo>
                  <a:lnTo>
                    <a:pt x="190" y="4682"/>
                  </a:lnTo>
                  <a:lnTo>
                    <a:pt x="209" y="4739"/>
                  </a:lnTo>
                  <a:lnTo>
                    <a:pt x="246" y="4777"/>
                  </a:lnTo>
                  <a:lnTo>
                    <a:pt x="246" y="4777"/>
                  </a:lnTo>
                  <a:lnTo>
                    <a:pt x="1080" y="5535"/>
                  </a:lnTo>
                  <a:lnTo>
                    <a:pt x="1933" y="6236"/>
                  </a:lnTo>
                  <a:lnTo>
                    <a:pt x="2824" y="6918"/>
                  </a:lnTo>
                  <a:lnTo>
                    <a:pt x="3753" y="7582"/>
                  </a:lnTo>
                  <a:lnTo>
                    <a:pt x="3753" y="7582"/>
                  </a:lnTo>
                  <a:lnTo>
                    <a:pt x="4416" y="8056"/>
                  </a:lnTo>
                  <a:lnTo>
                    <a:pt x="4776" y="8302"/>
                  </a:lnTo>
                  <a:lnTo>
                    <a:pt x="5174" y="8548"/>
                  </a:lnTo>
                  <a:lnTo>
                    <a:pt x="5553" y="8757"/>
                  </a:lnTo>
                  <a:lnTo>
                    <a:pt x="5762" y="8852"/>
                  </a:lnTo>
                  <a:lnTo>
                    <a:pt x="5970" y="8928"/>
                  </a:lnTo>
                  <a:lnTo>
                    <a:pt x="6160" y="9003"/>
                  </a:lnTo>
                  <a:lnTo>
                    <a:pt x="6368" y="9060"/>
                  </a:lnTo>
                  <a:lnTo>
                    <a:pt x="6577" y="9079"/>
                  </a:lnTo>
                  <a:lnTo>
                    <a:pt x="6785" y="9098"/>
                  </a:lnTo>
                  <a:lnTo>
                    <a:pt x="6785" y="9098"/>
                  </a:lnTo>
                  <a:lnTo>
                    <a:pt x="6994" y="9079"/>
                  </a:lnTo>
                  <a:lnTo>
                    <a:pt x="7202" y="9041"/>
                  </a:lnTo>
                  <a:lnTo>
                    <a:pt x="7202" y="9041"/>
                  </a:lnTo>
                  <a:lnTo>
                    <a:pt x="7449" y="8965"/>
                  </a:lnTo>
                  <a:lnTo>
                    <a:pt x="7676" y="8871"/>
                  </a:lnTo>
                  <a:lnTo>
                    <a:pt x="7923" y="8757"/>
                  </a:lnTo>
                  <a:lnTo>
                    <a:pt x="8150" y="8643"/>
                  </a:lnTo>
                  <a:lnTo>
                    <a:pt x="8624" y="8397"/>
                  </a:lnTo>
                  <a:lnTo>
                    <a:pt x="9060" y="8150"/>
                  </a:lnTo>
                  <a:lnTo>
                    <a:pt x="9060" y="8150"/>
                  </a:lnTo>
                  <a:lnTo>
                    <a:pt x="10159" y="7563"/>
                  </a:lnTo>
                  <a:lnTo>
                    <a:pt x="11239" y="6956"/>
                  </a:lnTo>
                  <a:lnTo>
                    <a:pt x="11239" y="6956"/>
                  </a:lnTo>
                  <a:lnTo>
                    <a:pt x="12263" y="6369"/>
                  </a:lnTo>
                  <a:lnTo>
                    <a:pt x="12775" y="6047"/>
                  </a:lnTo>
                  <a:lnTo>
                    <a:pt x="13267" y="5705"/>
                  </a:lnTo>
                  <a:lnTo>
                    <a:pt x="13267" y="5705"/>
                  </a:lnTo>
                  <a:lnTo>
                    <a:pt x="13362" y="5611"/>
                  </a:lnTo>
                  <a:lnTo>
                    <a:pt x="13438" y="5516"/>
                  </a:lnTo>
                  <a:lnTo>
                    <a:pt x="13476" y="5421"/>
                  </a:lnTo>
                  <a:lnTo>
                    <a:pt x="13495" y="5326"/>
                  </a:lnTo>
                  <a:lnTo>
                    <a:pt x="13476" y="5213"/>
                  </a:lnTo>
                  <a:lnTo>
                    <a:pt x="13457" y="5118"/>
                  </a:lnTo>
                  <a:lnTo>
                    <a:pt x="13400" y="5004"/>
                  </a:lnTo>
                  <a:lnTo>
                    <a:pt x="13343" y="4909"/>
                  </a:lnTo>
                  <a:lnTo>
                    <a:pt x="13343" y="4909"/>
                  </a:lnTo>
                  <a:lnTo>
                    <a:pt x="13211" y="4701"/>
                  </a:lnTo>
                  <a:lnTo>
                    <a:pt x="13059" y="4511"/>
                  </a:lnTo>
                  <a:lnTo>
                    <a:pt x="12888" y="4322"/>
                  </a:lnTo>
                  <a:lnTo>
                    <a:pt x="12718" y="4132"/>
                  </a:lnTo>
                  <a:lnTo>
                    <a:pt x="11998" y="3450"/>
                  </a:lnTo>
                  <a:lnTo>
                    <a:pt x="11998" y="3450"/>
                  </a:lnTo>
                  <a:lnTo>
                    <a:pt x="11581" y="3052"/>
                  </a:lnTo>
                  <a:lnTo>
                    <a:pt x="11164" y="2692"/>
                  </a:lnTo>
                  <a:lnTo>
                    <a:pt x="10747" y="2332"/>
                  </a:lnTo>
                  <a:lnTo>
                    <a:pt x="10311" y="1972"/>
                  </a:lnTo>
                  <a:lnTo>
                    <a:pt x="10311" y="1972"/>
                  </a:lnTo>
                  <a:lnTo>
                    <a:pt x="9913" y="1668"/>
                  </a:lnTo>
                  <a:lnTo>
                    <a:pt x="9515" y="1365"/>
                  </a:lnTo>
                  <a:lnTo>
                    <a:pt x="8681" y="815"/>
                  </a:lnTo>
                  <a:lnTo>
                    <a:pt x="8681" y="815"/>
                  </a:lnTo>
                  <a:lnTo>
                    <a:pt x="8283" y="531"/>
                  </a:lnTo>
                  <a:lnTo>
                    <a:pt x="8074" y="398"/>
                  </a:lnTo>
                  <a:lnTo>
                    <a:pt x="7866" y="285"/>
                  </a:lnTo>
                  <a:lnTo>
                    <a:pt x="7638" y="171"/>
                  </a:lnTo>
                  <a:lnTo>
                    <a:pt x="7411" y="76"/>
                  </a:lnTo>
                  <a:lnTo>
                    <a:pt x="7183" y="19"/>
                  </a:lnTo>
                  <a:lnTo>
                    <a:pt x="6937"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753950" y="5029300"/>
              <a:ext cx="340250" cy="155925"/>
            </a:xfrm>
            <a:custGeom>
              <a:rect b="b" l="l" r="r" t="t"/>
              <a:pathLst>
                <a:path extrusionOk="0" h="6237" w="13610">
                  <a:moveTo>
                    <a:pt x="513" y="0"/>
                  </a:moveTo>
                  <a:lnTo>
                    <a:pt x="475" y="19"/>
                  </a:lnTo>
                  <a:lnTo>
                    <a:pt x="437" y="57"/>
                  </a:lnTo>
                  <a:lnTo>
                    <a:pt x="399" y="114"/>
                  </a:lnTo>
                  <a:lnTo>
                    <a:pt x="247" y="512"/>
                  </a:lnTo>
                  <a:lnTo>
                    <a:pt x="172" y="758"/>
                  </a:lnTo>
                  <a:lnTo>
                    <a:pt x="96" y="1024"/>
                  </a:lnTo>
                  <a:lnTo>
                    <a:pt x="20" y="1308"/>
                  </a:lnTo>
                  <a:lnTo>
                    <a:pt x="1" y="1573"/>
                  </a:lnTo>
                  <a:lnTo>
                    <a:pt x="1" y="1687"/>
                  </a:lnTo>
                  <a:lnTo>
                    <a:pt x="1" y="1801"/>
                  </a:lnTo>
                  <a:lnTo>
                    <a:pt x="20" y="1896"/>
                  </a:lnTo>
                  <a:lnTo>
                    <a:pt x="58" y="1971"/>
                  </a:lnTo>
                  <a:lnTo>
                    <a:pt x="134" y="2066"/>
                  </a:lnTo>
                  <a:lnTo>
                    <a:pt x="228" y="2142"/>
                  </a:lnTo>
                  <a:lnTo>
                    <a:pt x="456" y="2313"/>
                  </a:lnTo>
                  <a:lnTo>
                    <a:pt x="702" y="2445"/>
                  </a:lnTo>
                  <a:lnTo>
                    <a:pt x="892" y="2578"/>
                  </a:lnTo>
                  <a:lnTo>
                    <a:pt x="2200" y="3469"/>
                  </a:lnTo>
                  <a:lnTo>
                    <a:pt x="4531" y="5080"/>
                  </a:lnTo>
                  <a:lnTo>
                    <a:pt x="5024" y="5421"/>
                  </a:lnTo>
                  <a:lnTo>
                    <a:pt x="5270" y="5573"/>
                  </a:lnTo>
                  <a:lnTo>
                    <a:pt x="5535" y="5724"/>
                  </a:lnTo>
                  <a:lnTo>
                    <a:pt x="5801" y="5876"/>
                  </a:lnTo>
                  <a:lnTo>
                    <a:pt x="6066" y="5990"/>
                  </a:lnTo>
                  <a:lnTo>
                    <a:pt x="6350" y="6103"/>
                  </a:lnTo>
                  <a:lnTo>
                    <a:pt x="6635" y="6179"/>
                  </a:lnTo>
                  <a:lnTo>
                    <a:pt x="6900" y="6217"/>
                  </a:lnTo>
                  <a:lnTo>
                    <a:pt x="7184" y="6236"/>
                  </a:lnTo>
                  <a:lnTo>
                    <a:pt x="7431" y="6236"/>
                  </a:lnTo>
                  <a:lnTo>
                    <a:pt x="7677" y="6198"/>
                  </a:lnTo>
                  <a:lnTo>
                    <a:pt x="7923" y="6160"/>
                  </a:lnTo>
                  <a:lnTo>
                    <a:pt x="8189" y="6084"/>
                  </a:lnTo>
                  <a:lnTo>
                    <a:pt x="8435" y="6009"/>
                  </a:lnTo>
                  <a:lnTo>
                    <a:pt x="8682" y="5933"/>
                  </a:lnTo>
                  <a:lnTo>
                    <a:pt x="9193" y="5724"/>
                  </a:lnTo>
                  <a:lnTo>
                    <a:pt x="9686" y="5478"/>
                  </a:lnTo>
                  <a:lnTo>
                    <a:pt x="10141" y="5231"/>
                  </a:lnTo>
                  <a:lnTo>
                    <a:pt x="10975" y="4758"/>
                  </a:lnTo>
                  <a:lnTo>
                    <a:pt x="11411" y="4492"/>
                  </a:lnTo>
                  <a:lnTo>
                    <a:pt x="11866" y="4189"/>
                  </a:lnTo>
                  <a:lnTo>
                    <a:pt x="12321" y="3867"/>
                  </a:lnTo>
                  <a:lnTo>
                    <a:pt x="12529" y="3696"/>
                  </a:lnTo>
                  <a:lnTo>
                    <a:pt x="12738" y="3507"/>
                  </a:lnTo>
                  <a:lnTo>
                    <a:pt x="12927" y="3298"/>
                  </a:lnTo>
                  <a:lnTo>
                    <a:pt x="13098" y="3090"/>
                  </a:lnTo>
                  <a:lnTo>
                    <a:pt x="13249" y="2881"/>
                  </a:lnTo>
                  <a:lnTo>
                    <a:pt x="13382" y="2654"/>
                  </a:lnTo>
                  <a:lnTo>
                    <a:pt x="13477" y="2426"/>
                  </a:lnTo>
                  <a:lnTo>
                    <a:pt x="13553" y="2161"/>
                  </a:lnTo>
                  <a:lnTo>
                    <a:pt x="13591" y="1915"/>
                  </a:lnTo>
                  <a:lnTo>
                    <a:pt x="13610" y="1649"/>
                  </a:lnTo>
                  <a:lnTo>
                    <a:pt x="13591" y="1573"/>
                  </a:lnTo>
                  <a:lnTo>
                    <a:pt x="13553" y="1517"/>
                  </a:lnTo>
                  <a:lnTo>
                    <a:pt x="13496" y="1498"/>
                  </a:lnTo>
                  <a:lnTo>
                    <a:pt x="13420" y="1479"/>
                  </a:lnTo>
                  <a:lnTo>
                    <a:pt x="13363" y="1498"/>
                  </a:lnTo>
                  <a:lnTo>
                    <a:pt x="13325" y="1517"/>
                  </a:lnTo>
                  <a:lnTo>
                    <a:pt x="13287" y="1573"/>
                  </a:lnTo>
                  <a:lnTo>
                    <a:pt x="13268" y="1649"/>
                  </a:lnTo>
                  <a:lnTo>
                    <a:pt x="13268" y="1896"/>
                  </a:lnTo>
                  <a:lnTo>
                    <a:pt x="13211" y="2161"/>
                  </a:lnTo>
                  <a:lnTo>
                    <a:pt x="13136" y="2388"/>
                  </a:lnTo>
                  <a:lnTo>
                    <a:pt x="13022" y="2616"/>
                  </a:lnTo>
                  <a:lnTo>
                    <a:pt x="12889" y="2843"/>
                  </a:lnTo>
                  <a:lnTo>
                    <a:pt x="12719" y="3033"/>
                  </a:lnTo>
                  <a:lnTo>
                    <a:pt x="12548" y="3241"/>
                  </a:lnTo>
                  <a:lnTo>
                    <a:pt x="12340" y="3431"/>
                  </a:lnTo>
                  <a:lnTo>
                    <a:pt x="12131" y="3601"/>
                  </a:lnTo>
                  <a:lnTo>
                    <a:pt x="11904" y="3772"/>
                  </a:lnTo>
                  <a:lnTo>
                    <a:pt x="11449" y="4075"/>
                  </a:lnTo>
                  <a:lnTo>
                    <a:pt x="10994" y="4360"/>
                  </a:lnTo>
                  <a:lnTo>
                    <a:pt x="10577" y="4606"/>
                  </a:lnTo>
                  <a:lnTo>
                    <a:pt x="10198" y="4833"/>
                  </a:lnTo>
                  <a:lnTo>
                    <a:pt x="9781" y="5042"/>
                  </a:lnTo>
                  <a:lnTo>
                    <a:pt x="9364" y="5250"/>
                  </a:lnTo>
                  <a:lnTo>
                    <a:pt x="8928" y="5440"/>
                  </a:lnTo>
                  <a:lnTo>
                    <a:pt x="8492" y="5611"/>
                  </a:lnTo>
                  <a:lnTo>
                    <a:pt x="8037" y="5743"/>
                  </a:lnTo>
                  <a:lnTo>
                    <a:pt x="7810" y="5781"/>
                  </a:lnTo>
                  <a:lnTo>
                    <a:pt x="7582" y="5819"/>
                  </a:lnTo>
                  <a:lnTo>
                    <a:pt x="7355" y="5838"/>
                  </a:lnTo>
                  <a:lnTo>
                    <a:pt x="7146" y="5857"/>
                  </a:lnTo>
                  <a:lnTo>
                    <a:pt x="6862" y="5838"/>
                  </a:lnTo>
                  <a:lnTo>
                    <a:pt x="6578" y="5800"/>
                  </a:lnTo>
                  <a:lnTo>
                    <a:pt x="6312" y="5743"/>
                  </a:lnTo>
                  <a:lnTo>
                    <a:pt x="6047" y="5648"/>
                  </a:lnTo>
                  <a:lnTo>
                    <a:pt x="5630" y="5440"/>
                  </a:lnTo>
                  <a:lnTo>
                    <a:pt x="5213" y="5213"/>
                  </a:lnTo>
                  <a:lnTo>
                    <a:pt x="4815" y="4947"/>
                  </a:lnTo>
                  <a:lnTo>
                    <a:pt x="4417" y="4663"/>
                  </a:lnTo>
                  <a:lnTo>
                    <a:pt x="3640" y="4094"/>
                  </a:lnTo>
                  <a:lnTo>
                    <a:pt x="2882" y="3545"/>
                  </a:lnTo>
                  <a:lnTo>
                    <a:pt x="1062" y="2294"/>
                  </a:lnTo>
                  <a:lnTo>
                    <a:pt x="873" y="2161"/>
                  </a:lnTo>
                  <a:lnTo>
                    <a:pt x="645" y="2009"/>
                  </a:lnTo>
                  <a:lnTo>
                    <a:pt x="532" y="1934"/>
                  </a:lnTo>
                  <a:lnTo>
                    <a:pt x="456" y="1820"/>
                  </a:lnTo>
                  <a:lnTo>
                    <a:pt x="399" y="1725"/>
                  </a:lnTo>
                  <a:lnTo>
                    <a:pt x="380" y="1592"/>
                  </a:lnTo>
                  <a:lnTo>
                    <a:pt x="399" y="1422"/>
                  </a:lnTo>
                  <a:lnTo>
                    <a:pt x="418" y="1232"/>
                  </a:lnTo>
                  <a:lnTo>
                    <a:pt x="494" y="891"/>
                  </a:lnTo>
                  <a:lnTo>
                    <a:pt x="589" y="531"/>
                  </a:lnTo>
                  <a:lnTo>
                    <a:pt x="721" y="190"/>
                  </a:lnTo>
                  <a:lnTo>
                    <a:pt x="740" y="152"/>
                  </a:lnTo>
                  <a:lnTo>
                    <a:pt x="740" y="114"/>
                  </a:lnTo>
                  <a:lnTo>
                    <a:pt x="702" y="57"/>
                  </a:lnTo>
                  <a:lnTo>
                    <a:pt x="645" y="19"/>
                  </a:lnTo>
                  <a:lnTo>
                    <a:pt x="570"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753950" y="5029300"/>
              <a:ext cx="340250" cy="155925"/>
            </a:xfrm>
            <a:custGeom>
              <a:rect b="b" l="l" r="r" t="t"/>
              <a:pathLst>
                <a:path extrusionOk="0" fill="none" h="6237" w="13610">
                  <a:moveTo>
                    <a:pt x="570" y="0"/>
                  </a:moveTo>
                  <a:lnTo>
                    <a:pt x="570" y="0"/>
                  </a:lnTo>
                  <a:lnTo>
                    <a:pt x="513" y="0"/>
                  </a:lnTo>
                  <a:lnTo>
                    <a:pt x="475" y="19"/>
                  </a:lnTo>
                  <a:lnTo>
                    <a:pt x="437" y="57"/>
                  </a:lnTo>
                  <a:lnTo>
                    <a:pt x="399" y="114"/>
                  </a:lnTo>
                  <a:lnTo>
                    <a:pt x="399" y="114"/>
                  </a:lnTo>
                  <a:lnTo>
                    <a:pt x="247" y="512"/>
                  </a:lnTo>
                  <a:lnTo>
                    <a:pt x="172" y="758"/>
                  </a:lnTo>
                  <a:lnTo>
                    <a:pt x="96" y="1024"/>
                  </a:lnTo>
                  <a:lnTo>
                    <a:pt x="20" y="1308"/>
                  </a:lnTo>
                  <a:lnTo>
                    <a:pt x="1" y="1573"/>
                  </a:lnTo>
                  <a:lnTo>
                    <a:pt x="1" y="1687"/>
                  </a:lnTo>
                  <a:lnTo>
                    <a:pt x="1" y="1801"/>
                  </a:lnTo>
                  <a:lnTo>
                    <a:pt x="20" y="1896"/>
                  </a:lnTo>
                  <a:lnTo>
                    <a:pt x="58" y="1971"/>
                  </a:lnTo>
                  <a:lnTo>
                    <a:pt x="58" y="1971"/>
                  </a:lnTo>
                  <a:lnTo>
                    <a:pt x="134" y="2066"/>
                  </a:lnTo>
                  <a:lnTo>
                    <a:pt x="228" y="2142"/>
                  </a:lnTo>
                  <a:lnTo>
                    <a:pt x="456" y="2313"/>
                  </a:lnTo>
                  <a:lnTo>
                    <a:pt x="702" y="2445"/>
                  </a:lnTo>
                  <a:lnTo>
                    <a:pt x="892" y="2578"/>
                  </a:lnTo>
                  <a:lnTo>
                    <a:pt x="2200" y="3469"/>
                  </a:lnTo>
                  <a:lnTo>
                    <a:pt x="2200" y="3469"/>
                  </a:lnTo>
                  <a:lnTo>
                    <a:pt x="4531" y="5080"/>
                  </a:lnTo>
                  <a:lnTo>
                    <a:pt x="4531" y="5080"/>
                  </a:lnTo>
                  <a:lnTo>
                    <a:pt x="5024" y="5421"/>
                  </a:lnTo>
                  <a:lnTo>
                    <a:pt x="5270" y="5573"/>
                  </a:lnTo>
                  <a:lnTo>
                    <a:pt x="5535" y="5724"/>
                  </a:lnTo>
                  <a:lnTo>
                    <a:pt x="5801" y="5876"/>
                  </a:lnTo>
                  <a:lnTo>
                    <a:pt x="6066" y="5990"/>
                  </a:lnTo>
                  <a:lnTo>
                    <a:pt x="6350" y="6103"/>
                  </a:lnTo>
                  <a:lnTo>
                    <a:pt x="6635" y="6179"/>
                  </a:lnTo>
                  <a:lnTo>
                    <a:pt x="6635" y="6179"/>
                  </a:lnTo>
                  <a:lnTo>
                    <a:pt x="6900" y="6217"/>
                  </a:lnTo>
                  <a:lnTo>
                    <a:pt x="7184" y="6236"/>
                  </a:lnTo>
                  <a:lnTo>
                    <a:pt x="7184" y="6236"/>
                  </a:lnTo>
                  <a:lnTo>
                    <a:pt x="7431" y="6236"/>
                  </a:lnTo>
                  <a:lnTo>
                    <a:pt x="7677" y="6198"/>
                  </a:lnTo>
                  <a:lnTo>
                    <a:pt x="7923" y="6160"/>
                  </a:lnTo>
                  <a:lnTo>
                    <a:pt x="8189" y="6084"/>
                  </a:lnTo>
                  <a:lnTo>
                    <a:pt x="8435" y="6009"/>
                  </a:lnTo>
                  <a:lnTo>
                    <a:pt x="8682" y="5933"/>
                  </a:lnTo>
                  <a:lnTo>
                    <a:pt x="9193" y="5724"/>
                  </a:lnTo>
                  <a:lnTo>
                    <a:pt x="9686" y="5478"/>
                  </a:lnTo>
                  <a:lnTo>
                    <a:pt x="10141" y="5231"/>
                  </a:lnTo>
                  <a:lnTo>
                    <a:pt x="10975" y="4758"/>
                  </a:lnTo>
                  <a:lnTo>
                    <a:pt x="10975" y="4758"/>
                  </a:lnTo>
                  <a:lnTo>
                    <a:pt x="11411" y="4492"/>
                  </a:lnTo>
                  <a:lnTo>
                    <a:pt x="11866" y="4189"/>
                  </a:lnTo>
                  <a:lnTo>
                    <a:pt x="12321" y="3867"/>
                  </a:lnTo>
                  <a:lnTo>
                    <a:pt x="12529" y="3696"/>
                  </a:lnTo>
                  <a:lnTo>
                    <a:pt x="12738" y="3507"/>
                  </a:lnTo>
                  <a:lnTo>
                    <a:pt x="12927" y="3298"/>
                  </a:lnTo>
                  <a:lnTo>
                    <a:pt x="13098" y="3090"/>
                  </a:lnTo>
                  <a:lnTo>
                    <a:pt x="13249" y="2881"/>
                  </a:lnTo>
                  <a:lnTo>
                    <a:pt x="13382" y="2654"/>
                  </a:lnTo>
                  <a:lnTo>
                    <a:pt x="13477" y="2426"/>
                  </a:lnTo>
                  <a:lnTo>
                    <a:pt x="13553" y="2161"/>
                  </a:lnTo>
                  <a:lnTo>
                    <a:pt x="13591" y="1915"/>
                  </a:lnTo>
                  <a:lnTo>
                    <a:pt x="13610" y="1649"/>
                  </a:lnTo>
                  <a:lnTo>
                    <a:pt x="13610" y="1649"/>
                  </a:lnTo>
                  <a:lnTo>
                    <a:pt x="13591" y="1573"/>
                  </a:lnTo>
                  <a:lnTo>
                    <a:pt x="13553" y="1517"/>
                  </a:lnTo>
                  <a:lnTo>
                    <a:pt x="13496" y="1498"/>
                  </a:lnTo>
                  <a:lnTo>
                    <a:pt x="13420" y="1479"/>
                  </a:lnTo>
                  <a:lnTo>
                    <a:pt x="13420" y="1479"/>
                  </a:lnTo>
                  <a:lnTo>
                    <a:pt x="13363" y="1498"/>
                  </a:lnTo>
                  <a:lnTo>
                    <a:pt x="13325" y="1517"/>
                  </a:lnTo>
                  <a:lnTo>
                    <a:pt x="13287" y="1573"/>
                  </a:lnTo>
                  <a:lnTo>
                    <a:pt x="13268" y="1649"/>
                  </a:lnTo>
                  <a:lnTo>
                    <a:pt x="13268" y="1649"/>
                  </a:lnTo>
                  <a:lnTo>
                    <a:pt x="13268" y="1896"/>
                  </a:lnTo>
                  <a:lnTo>
                    <a:pt x="13211" y="2161"/>
                  </a:lnTo>
                  <a:lnTo>
                    <a:pt x="13136" y="2388"/>
                  </a:lnTo>
                  <a:lnTo>
                    <a:pt x="13022" y="2616"/>
                  </a:lnTo>
                  <a:lnTo>
                    <a:pt x="12889" y="2843"/>
                  </a:lnTo>
                  <a:lnTo>
                    <a:pt x="12719" y="3033"/>
                  </a:lnTo>
                  <a:lnTo>
                    <a:pt x="12548" y="3241"/>
                  </a:lnTo>
                  <a:lnTo>
                    <a:pt x="12340" y="3431"/>
                  </a:lnTo>
                  <a:lnTo>
                    <a:pt x="12131" y="3601"/>
                  </a:lnTo>
                  <a:lnTo>
                    <a:pt x="11904" y="3772"/>
                  </a:lnTo>
                  <a:lnTo>
                    <a:pt x="11449" y="4075"/>
                  </a:lnTo>
                  <a:lnTo>
                    <a:pt x="10994" y="4360"/>
                  </a:lnTo>
                  <a:lnTo>
                    <a:pt x="10577" y="4606"/>
                  </a:lnTo>
                  <a:lnTo>
                    <a:pt x="10577" y="4606"/>
                  </a:lnTo>
                  <a:lnTo>
                    <a:pt x="10198" y="4833"/>
                  </a:lnTo>
                  <a:lnTo>
                    <a:pt x="9781" y="5042"/>
                  </a:lnTo>
                  <a:lnTo>
                    <a:pt x="9364" y="5250"/>
                  </a:lnTo>
                  <a:lnTo>
                    <a:pt x="8928" y="5440"/>
                  </a:lnTo>
                  <a:lnTo>
                    <a:pt x="8492" y="5611"/>
                  </a:lnTo>
                  <a:lnTo>
                    <a:pt x="8037" y="5743"/>
                  </a:lnTo>
                  <a:lnTo>
                    <a:pt x="7810" y="5781"/>
                  </a:lnTo>
                  <a:lnTo>
                    <a:pt x="7582" y="5819"/>
                  </a:lnTo>
                  <a:lnTo>
                    <a:pt x="7355" y="5838"/>
                  </a:lnTo>
                  <a:lnTo>
                    <a:pt x="7146" y="5857"/>
                  </a:lnTo>
                  <a:lnTo>
                    <a:pt x="7146" y="5857"/>
                  </a:lnTo>
                  <a:lnTo>
                    <a:pt x="6862" y="5838"/>
                  </a:lnTo>
                  <a:lnTo>
                    <a:pt x="6578" y="5800"/>
                  </a:lnTo>
                  <a:lnTo>
                    <a:pt x="6312" y="5743"/>
                  </a:lnTo>
                  <a:lnTo>
                    <a:pt x="6047" y="5648"/>
                  </a:lnTo>
                  <a:lnTo>
                    <a:pt x="6047" y="5648"/>
                  </a:lnTo>
                  <a:lnTo>
                    <a:pt x="5630" y="5440"/>
                  </a:lnTo>
                  <a:lnTo>
                    <a:pt x="5213" y="5213"/>
                  </a:lnTo>
                  <a:lnTo>
                    <a:pt x="4815" y="4947"/>
                  </a:lnTo>
                  <a:lnTo>
                    <a:pt x="4417" y="4663"/>
                  </a:lnTo>
                  <a:lnTo>
                    <a:pt x="3640" y="4094"/>
                  </a:lnTo>
                  <a:lnTo>
                    <a:pt x="2882" y="3545"/>
                  </a:lnTo>
                  <a:lnTo>
                    <a:pt x="1062" y="2294"/>
                  </a:lnTo>
                  <a:lnTo>
                    <a:pt x="1062" y="2294"/>
                  </a:lnTo>
                  <a:lnTo>
                    <a:pt x="873" y="2161"/>
                  </a:lnTo>
                  <a:lnTo>
                    <a:pt x="645" y="2009"/>
                  </a:lnTo>
                  <a:lnTo>
                    <a:pt x="532" y="1934"/>
                  </a:lnTo>
                  <a:lnTo>
                    <a:pt x="456" y="1820"/>
                  </a:lnTo>
                  <a:lnTo>
                    <a:pt x="399" y="1725"/>
                  </a:lnTo>
                  <a:lnTo>
                    <a:pt x="380" y="1592"/>
                  </a:lnTo>
                  <a:lnTo>
                    <a:pt x="380" y="1592"/>
                  </a:lnTo>
                  <a:lnTo>
                    <a:pt x="399" y="1422"/>
                  </a:lnTo>
                  <a:lnTo>
                    <a:pt x="418" y="1232"/>
                  </a:lnTo>
                  <a:lnTo>
                    <a:pt x="494" y="891"/>
                  </a:lnTo>
                  <a:lnTo>
                    <a:pt x="589" y="531"/>
                  </a:lnTo>
                  <a:lnTo>
                    <a:pt x="721" y="190"/>
                  </a:lnTo>
                  <a:lnTo>
                    <a:pt x="721" y="190"/>
                  </a:lnTo>
                  <a:lnTo>
                    <a:pt x="740" y="152"/>
                  </a:lnTo>
                  <a:lnTo>
                    <a:pt x="740" y="114"/>
                  </a:lnTo>
                  <a:lnTo>
                    <a:pt x="702" y="57"/>
                  </a:lnTo>
                  <a:lnTo>
                    <a:pt x="645" y="19"/>
                  </a:lnTo>
                  <a:lnTo>
                    <a:pt x="570"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943500" y="5000875"/>
              <a:ext cx="32725" cy="35550"/>
            </a:xfrm>
            <a:custGeom>
              <a:rect b="b" l="l" r="r" t="t"/>
              <a:pathLst>
                <a:path extrusionOk="0" h="1422" w="1309">
                  <a:moveTo>
                    <a:pt x="607" y="0"/>
                  </a:moveTo>
                  <a:lnTo>
                    <a:pt x="512" y="38"/>
                  </a:lnTo>
                  <a:lnTo>
                    <a:pt x="417" y="76"/>
                  </a:lnTo>
                  <a:lnTo>
                    <a:pt x="341" y="114"/>
                  </a:lnTo>
                  <a:lnTo>
                    <a:pt x="171" y="246"/>
                  </a:lnTo>
                  <a:lnTo>
                    <a:pt x="38" y="379"/>
                  </a:lnTo>
                  <a:lnTo>
                    <a:pt x="19" y="436"/>
                  </a:lnTo>
                  <a:lnTo>
                    <a:pt x="0" y="474"/>
                  </a:lnTo>
                  <a:lnTo>
                    <a:pt x="0" y="531"/>
                  </a:lnTo>
                  <a:lnTo>
                    <a:pt x="19" y="569"/>
                  </a:lnTo>
                  <a:lnTo>
                    <a:pt x="57" y="626"/>
                  </a:lnTo>
                  <a:lnTo>
                    <a:pt x="95" y="645"/>
                  </a:lnTo>
                  <a:lnTo>
                    <a:pt x="133" y="663"/>
                  </a:lnTo>
                  <a:lnTo>
                    <a:pt x="171" y="682"/>
                  </a:lnTo>
                  <a:lnTo>
                    <a:pt x="228" y="663"/>
                  </a:lnTo>
                  <a:lnTo>
                    <a:pt x="285" y="626"/>
                  </a:lnTo>
                  <a:lnTo>
                    <a:pt x="360" y="531"/>
                  </a:lnTo>
                  <a:lnTo>
                    <a:pt x="436" y="455"/>
                  </a:lnTo>
                  <a:lnTo>
                    <a:pt x="531" y="398"/>
                  </a:lnTo>
                  <a:lnTo>
                    <a:pt x="626" y="341"/>
                  </a:lnTo>
                  <a:lnTo>
                    <a:pt x="740" y="322"/>
                  </a:lnTo>
                  <a:lnTo>
                    <a:pt x="834" y="341"/>
                  </a:lnTo>
                  <a:lnTo>
                    <a:pt x="910" y="398"/>
                  </a:lnTo>
                  <a:lnTo>
                    <a:pt x="967" y="474"/>
                  </a:lnTo>
                  <a:lnTo>
                    <a:pt x="986" y="569"/>
                  </a:lnTo>
                  <a:lnTo>
                    <a:pt x="986" y="645"/>
                  </a:lnTo>
                  <a:lnTo>
                    <a:pt x="967" y="701"/>
                  </a:lnTo>
                  <a:lnTo>
                    <a:pt x="910" y="796"/>
                  </a:lnTo>
                  <a:lnTo>
                    <a:pt x="834" y="891"/>
                  </a:lnTo>
                  <a:lnTo>
                    <a:pt x="721" y="948"/>
                  </a:lnTo>
                  <a:lnTo>
                    <a:pt x="588" y="1005"/>
                  </a:lnTo>
                  <a:lnTo>
                    <a:pt x="474" y="1043"/>
                  </a:lnTo>
                  <a:lnTo>
                    <a:pt x="247" y="1099"/>
                  </a:lnTo>
                  <a:lnTo>
                    <a:pt x="171" y="1137"/>
                  </a:lnTo>
                  <a:lnTo>
                    <a:pt x="133" y="1175"/>
                  </a:lnTo>
                  <a:lnTo>
                    <a:pt x="133" y="1232"/>
                  </a:lnTo>
                  <a:lnTo>
                    <a:pt x="133" y="1289"/>
                  </a:lnTo>
                  <a:lnTo>
                    <a:pt x="152" y="1327"/>
                  </a:lnTo>
                  <a:lnTo>
                    <a:pt x="171" y="1384"/>
                  </a:lnTo>
                  <a:lnTo>
                    <a:pt x="228" y="1422"/>
                  </a:lnTo>
                  <a:lnTo>
                    <a:pt x="323" y="1422"/>
                  </a:lnTo>
                  <a:lnTo>
                    <a:pt x="512" y="1365"/>
                  </a:lnTo>
                  <a:lnTo>
                    <a:pt x="702" y="1308"/>
                  </a:lnTo>
                  <a:lnTo>
                    <a:pt x="891" y="1213"/>
                  </a:lnTo>
                  <a:lnTo>
                    <a:pt x="1043" y="1118"/>
                  </a:lnTo>
                  <a:lnTo>
                    <a:pt x="1175" y="986"/>
                  </a:lnTo>
                  <a:lnTo>
                    <a:pt x="1232" y="910"/>
                  </a:lnTo>
                  <a:lnTo>
                    <a:pt x="1270" y="815"/>
                  </a:lnTo>
                  <a:lnTo>
                    <a:pt x="1289" y="739"/>
                  </a:lnTo>
                  <a:lnTo>
                    <a:pt x="1308" y="645"/>
                  </a:lnTo>
                  <a:lnTo>
                    <a:pt x="1308" y="531"/>
                  </a:lnTo>
                  <a:lnTo>
                    <a:pt x="1308" y="417"/>
                  </a:lnTo>
                  <a:lnTo>
                    <a:pt x="1289" y="322"/>
                  </a:lnTo>
                  <a:lnTo>
                    <a:pt x="1232" y="246"/>
                  </a:lnTo>
                  <a:lnTo>
                    <a:pt x="1175" y="171"/>
                  </a:lnTo>
                  <a:lnTo>
                    <a:pt x="1100" y="114"/>
                  </a:lnTo>
                  <a:lnTo>
                    <a:pt x="1024" y="76"/>
                  </a:lnTo>
                  <a:lnTo>
                    <a:pt x="948" y="38"/>
                  </a:lnTo>
                  <a:lnTo>
                    <a:pt x="758"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943500" y="5000875"/>
              <a:ext cx="32725" cy="35550"/>
            </a:xfrm>
            <a:custGeom>
              <a:rect b="b" l="l" r="r" t="t"/>
              <a:pathLst>
                <a:path extrusionOk="0" fill="none" h="1422" w="1309">
                  <a:moveTo>
                    <a:pt x="702" y="0"/>
                  </a:moveTo>
                  <a:lnTo>
                    <a:pt x="702" y="0"/>
                  </a:lnTo>
                  <a:lnTo>
                    <a:pt x="607" y="0"/>
                  </a:lnTo>
                  <a:lnTo>
                    <a:pt x="512" y="38"/>
                  </a:lnTo>
                  <a:lnTo>
                    <a:pt x="417" y="76"/>
                  </a:lnTo>
                  <a:lnTo>
                    <a:pt x="341" y="114"/>
                  </a:lnTo>
                  <a:lnTo>
                    <a:pt x="171" y="246"/>
                  </a:lnTo>
                  <a:lnTo>
                    <a:pt x="38" y="379"/>
                  </a:lnTo>
                  <a:lnTo>
                    <a:pt x="38" y="379"/>
                  </a:lnTo>
                  <a:lnTo>
                    <a:pt x="19" y="436"/>
                  </a:lnTo>
                  <a:lnTo>
                    <a:pt x="0" y="474"/>
                  </a:lnTo>
                  <a:lnTo>
                    <a:pt x="0" y="531"/>
                  </a:lnTo>
                  <a:lnTo>
                    <a:pt x="19" y="569"/>
                  </a:lnTo>
                  <a:lnTo>
                    <a:pt x="57" y="626"/>
                  </a:lnTo>
                  <a:lnTo>
                    <a:pt x="95" y="645"/>
                  </a:lnTo>
                  <a:lnTo>
                    <a:pt x="133" y="663"/>
                  </a:lnTo>
                  <a:lnTo>
                    <a:pt x="171" y="682"/>
                  </a:lnTo>
                  <a:lnTo>
                    <a:pt x="171" y="682"/>
                  </a:lnTo>
                  <a:lnTo>
                    <a:pt x="228" y="663"/>
                  </a:lnTo>
                  <a:lnTo>
                    <a:pt x="285" y="626"/>
                  </a:lnTo>
                  <a:lnTo>
                    <a:pt x="285" y="626"/>
                  </a:lnTo>
                  <a:lnTo>
                    <a:pt x="360" y="531"/>
                  </a:lnTo>
                  <a:lnTo>
                    <a:pt x="436" y="455"/>
                  </a:lnTo>
                  <a:lnTo>
                    <a:pt x="531" y="398"/>
                  </a:lnTo>
                  <a:lnTo>
                    <a:pt x="626" y="341"/>
                  </a:lnTo>
                  <a:lnTo>
                    <a:pt x="626" y="341"/>
                  </a:lnTo>
                  <a:lnTo>
                    <a:pt x="740" y="322"/>
                  </a:lnTo>
                  <a:lnTo>
                    <a:pt x="740" y="322"/>
                  </a:lnTo>
                  <a:lnTo>
                    <a:pt x="834" y="341"/>
                  </a:lnTo>
                  <a:lnTo>
                    <a:pt x="910" y="398"/>
                  </a:lnTo>
                  <a:lnTo>
                    <a:pt x="967" y="474"/>
                  </a:lnTo>
                  <a:lnTo>
                    <a:pt x="986" y="569"/>
                  </a:lnTo>
                  <a:lnTo>
                    <a:pt x="986" y="569"/>
                  </a:lnTo>
                  <a:lnTo>
                    <a:pt x="986" y="645"/>
                  </a:lnTo>
                  <a:lnTo>
                    <a:pt x="967" y="701"/>
                  </a:lnTo>
                  <a:lnTo>
                    <a:pt x="910" y="796"/>
                  </a:lnTo>
                  <a:lnTo>
                    <a:pt x="834" y="891"/>
                  </a:lnTo>
                  <a:lnTo>
                    <a:pt x="721" y="948"/>
                  </a:lnTo>
                  <a:lnTo>
                    <a:pt x="588" y="1005"/>
                  </a:lnTo>
                  <a:lnTo>
                    <a:pt x="474" y="1043"/>
                  </a:lnTo>
                  <a:lnTo>
                    <a:pt x="247" y="1099"/>
                  </a:lnTo>
                  <a:lnTo>
                    <a:pt x="247" y="1099"/>
                  </a:lnTo>
                  <a:lnTo>
                    <a:pt x="171" y="1137"/>
                  </a:lnTo>
                  <a:lnTo>
                    <a:pt x="133" y="1175"/>
                  </a:lnTo>
                  <a:lnTo>
                    <a:pt x="133" y="1232"/>
                  </a:lnTo>
                  <a:lnTo>
                    <a:pt x="133" y="1289"/>
                  </a:lnTo>
                  <a:lnTo>
                    <a:pt x="152" y="1327"/>
                  </a:lnTo>
                  <a:lnTo>
                    <a:pt x="171" y="1384"/>
                  </a:lnTo>
                  <a:lnTo>
                    <a:pt x="228" y="1422"/>
                  </a:lnTo>
                  <a:lnTo>
                    <a:pt x="285" y="1422"/>
                  </a:lnTo>
                  <a:lnTo>
                    <a:pt x="285" y="1422"/>
                  </a:lnTo>
                  <a:lnTo>
                    <a:pt x="323" y="1422"/>
                  </a:lnTo>
                  <a:lnTo>
                    <a:pt x="323" y="1422"/>
                  </a:lnTo>
                  <a:lnTo>
                    <a:pt x="512" y="1365"/>
                  </a:lnTo>
                  <a:lnTo>
                    <a:pt x="702" y="1308"/>
                  </a:lnTo>
                  <a:lnTo>
                    <a:pt x="891" y="1213"/>
                  </a:lnTo>
                  <a:lnTo>
                    <a:pt x="1043" y="1118"/>
                  </a:lnTo>
                  <a:lnTo>
                    <a:pt x="1175" y="986"/>
                  </a:lnTo>
                  <a:lnTo>
                    <a:pt x="1232" y="910"/>
                  </a:lnTo>
                  <a:lnTo>
                    <a:pt x="1270" y="815"/>
                  </a:lnTo>
                  <a:lnTo>
                    <a:pt x="1289" y="739"/>
                  </a:lnTo>
                  <a:lnTo>
                    <a:pt x="1308" y="645"/>
                  </a:lnTo>
                  <a:lnTo>
                    <a:pt x="1308" y="531"/>
                  </a:lnTo>
                  <a:lnTo>
                    <a:pt x="1308" y="417"/>
                  </a:lnTo>
                  <a:lnTo>
                    <a:pt x="1308" y="417"/>
                  </a:lnTo>
                  <a:lnTo>
                    <a:pt x="1289" y="322"/>
                  </a:lnTo>
                  <a:lnTo>
                    <a:pt x="1232" y="246"/>
                  </a:lnTo>
                  <a:lnTo>
                    <a:pt x="1175" y="171"/>
                  </a:lnTo>
                  <a:lnTo>
                    <a:pt x="1100" y="114"/>
                  </a:lnTo>
                  <a:lnTo>
                    <a:pt x="1024" y="76"/>
                  </a:lnTo>
                  <a:lnTo>
                    <a:pt x="948" y="38"/>
                  </a:lnTo>
                  <a:lnTo>
                    <a:pt x="758" y="0"/>
                  </a:lnTo>
                  <a:lnTo>
                    <a:pt x="758" y="0"/>
                  </a:lnTo>
                  <a:lnTo>
                    <a:pt x="702"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021200" y="5020300"/>
              <a:ext cx="24200" cy="23700"/>
            </a:xfrm>
            <a:custGeom>
              <a:rect b="b" l="l" r="r" t="t"/>
              <a:pathLst>
                <a:path extrusionOk="0" h="948" w="968">
                  <a:moveTo>
                    <a:pt x="569" y="341"/>
                  </a:moveTo>
                  <a:lnTo>
                    <a:pt x="607" y="360"/>
                  </a:lnTo>
                  <a:lnTo>
                    <a:pt x="645" y="398"/>
                  </a:lnTo>
                  <a:lnTo>
                    <a:pt x="645" y="455"/>
                  </a:lnTo>
                  <a:lnTo>
                    <a:pt x="626" y="512"/>
                  </a:lnTo>
                  <a:lnTo>
                    <a:pt x="607" y="550"/>
                  </a:lnTo>
                  <a:lnTo>
                    <a:pt x="569" y="569"/>
                  </a:lnTo>
                  <a:lnTo>
                    <a:pt x="456" y="607"/>
                  </a:lnTo>
                  <a:lnTo>
                    <a:pt x="361" y="626"/>
                  </a:lnTo>
                  <a:lnTo>
                    <a:pt x="304" y="626"/>
                  </a:lnTo>
                  <a:lnTo>
                    <a:pt x="380" y="569"/>
                  </a:lnTo>
                  <a:lnTo>
                    <a:pt x="418" y="493"/>
                  </a:lnTo>
                  <a:lnTo>
                    <a:pt x="418" y="436"/>
                  </a:lnTo>
                  <a:lnTo>
                    <a:pt x="418" y="398"/>
                  </a:lnTo>
                  <a:lnTo>
                    <a:pt x="493" y="360"/>
                  </a:lnTo>
                  <a:lnTo>
                    <a:pt x="569" y="341"/>
                  </a:lnTo>
                  <a:close/>
                  <a:moveTo>
                    <a:pt x="569" y="0"/>
                  </a:moveTo>
                  <a:lnTo>
                    <a:pt x="437" y="19"/>
                  </a:lnTo>
                  <a:lnTo>
                    <a:pt x="323" y="76"/>
                  </a:lnTo>
                  <a:lnTo>
                    <a:pt x="209" y="152"/>
                  </a:lnTo>
                  <a:lnTo>
                    <a:pt x="95" y="228"/>
                  </a:lnTo>
                  <a:lnTo>
                    <a:pt x="20" y="322"/>
                  </a:lnTo>
                  <a:lnTo>
                    <a:pt x="1" y="398"/>
                  </a:lnTo>
                  <a:lnTo>
                    <a:pt x="1" y="493"/>
                  </a:lnTo>
                  <a:lnTo>
                    <a:pt x="58" y="569"/>
                  </a:lnTo>
                  <a:lnTo>
                    <a:pt x="114" y="607"/>
                  </a:lnTo>
                  <a:lnTo>
                    <a:pt x="171" y="626"/>
                  </a:lnTo>
                  <a:lnTo>
                    <a:pt x="133" y="664"/>
                  </a:lnTo>
                  <a:lnTo>
                    <a:pt x="95" y="739"/>
                  </a:lnTo>
                  <a:lnTo>
                    <a:pt x="95" y="796"/>
                  </a:lnTo>
                  <a:lnTo>
                    <a:pt x="114" y="853"/>
                  </a:lnTo>
                  <a:lnTo>
                    <a:pt x="152" y="910"/>
                  </a:lnTo>
                  <a:lnTo>
                    <a:pt x="209" y="929"/>
                  </a:lnTo>
                  <a:lnTo>
                    <a:pt x="361" y="948"/>
                  </a:lnTo>
                  <a:lnTo>
                    <a:pt x="512" y="929"/>
                  </a:lnTo>
                  <a:lnTo>
                    <a:pt x="664" y="891"/>
                  </a:lnTo>
                  <a:lnTo>
                    <a:pt x="778" y="815"/>
                  </a:lnTo>
                  <a:lnTo>
                    <a:pt x="835" y="777"/>
                  </a:lnTo>
                  <a:lnTo>
                    <a:pt x="891" y="701"/>
                  </a:lnTo>
                  <a:lnTo>
                    <a:pt x="929" y="626"/>
                  </a:lnTo>
                  <a:lnTo>
                    <a:pt x="967" y="550"/>
                  </a:lnTo>
                  <a:lnTo>
                    <a:pt x="967" y="455"/>
                  </a:lnTo>
                  <a:lnTo>
                    <a:pt x="967" y="379"/>
                  </a:lnTo>
                  <a:lnTo>
                    <a:pt x="948" y="284"/>
                  </a:lnTo>
                  <a:lnTo>
                    <a:pt x="929" y="209"/>
                  </a:lnTo>
                  <a:lnTo>
                    <a:pt x="873" y="133"/>
                  </a:lnTo>
                  <a:lnTo>
                    <a:pt x="797" y="76"/>
                  </a:lnTo>
                  <a:lnTo>
                    <a:pt x="683" y="19"/>
                  </a:lnTo>
                  <a:lnTo>
                    <a:pt x="569"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028775" y="5028825"/>
              <a:ext cx="8575" cy="7125"/>
            </a:xfrm>
            <a:custGeom>
              <a:rect b="b" l="l" r="r" t="t"/>
              <a:pathLst>
                <a:path extrusionOk="0" fill="none" h="285" w="343">
                  <a:moveTo>
                    <a:pt x="58" y="285"/>
                  </a:moveTo>
                  <a:lnTo>
                    <a:pt x="58" y="285"/>
                  </a:lnTo>
                  <a:lnTo>
                    <a:pt x="1" y="285"/>
                  </a:lnTo>
                  <a:lnTo>
                    <a:pt x="1" y="285"/>
                  </a:lnTo>
                  <a:lnTo>
                    <a:pt x="77" y="228"/>
                  </a:lnTo>
                  <a:lnTo>
                    <a:pt x="77" y="228"/>
                  </a:lnTo>
                  <a:lnTo>
                    <a:pt x="115" y="152"/>
                  </a:lnTo>
                  <a:lnTo>
                    <a:pt x="115" y="95"/>
                  </a:lnTo>
                  <a:lnTo>
                    <a:pt x="115" y="57"/>
                  </a:lnTo>
                  <a:lnTo>
                    <a:pt x="115" y="57"/>
                  </a:lnTo>
                  <a:lnTo>
                    <a:pt x="190" y="19"/>
                  </a:lnTo>
                  <a:lnTo>
                    <a:pt x="190" y="19"/>
                  </a:lnTo>
                  <a:lnTo>
                    <a:pt x="266" y="0"/>
                  </a:lnTo>
                  <a:lnTo>
                    <a:pt x="266" y="0"/>
                  </a:lnTo>
                  <a:lnTo>
                    <a:pt x="304" y="19"/>
                  </a:lnTo>
                  <a:lnTo>
                    <a:pt x="342" y="57"/>
                  </a:lnTo>
                  <a:lnTo>
                    <a:pt x="342" y="57"/>
                  </a:lnTo>
                  <a:lnTo>
                    <a:pt x="342" y="114"/>
                  </a:lnTo>
                  <a:lnTo>
                    <a:pt x="323" y="171"/>
                  </a:lnTo>
                  <a:lnTo>
                    <a:pt x="304" y="209"/>
                  </a:lnTo>
                  <a:lnTo>
                    <a:pt x="266" y="228"/>
                  </a:lnTo>
                  <a:lnTo>
                    <a:pt x="153" y="266"/>
                  </a:lnTo>
                  <a:lnTo>
                    <a:pt x="58" y="28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1021200" y="5020300"/>
              <a:ext cx="24200" cy="23700"/>
            </a:xfrm>
            <a:custGeom>
              <a:rect b="b" l="l" r="r" t="t"/>
              <a:pathLst>
                <a:path extrusionOk="0" fill="none" h="948" w="968">
                  <a:moveTo>
                    <a:pt x="569" y="0"/>
                  </a:moveTo>
                  <a:lnTo>
                    <a:pt x="569" y="0"/>
                  </a:lnTo>
                  <a:lnTo>
                    <a:pt x="437" y="19"/>
                  </a:lnTo>
                  <a:lnTo>
                    <a:pt x="323" y="76"/>
                  </a:lnTo>
                  <a:lnTo>
                    <a:pt x="209" y="152"/>
                  </a:lnTo>
                  <a:lnTo>
                    <a:pt x="95" y="228"/>
                  </a:lnTo>
                  <a:lnTo>
                    <a:pt x="95" y="228"/>
                  </a:lnTo>
                  <a:lnTo>
                    <a:pt x="20" y="322"/>
                  </a:lnTo>
                  <a:lnTo>
                    <a:pt x="1" y="398"/>
                  </a:lnTo>
                  <a:lnTo>
                    <a:pt x="1" y="493"/>
                  </a:lnTo>
                  <a:lnTo>
                    <a:pt x="58" y="569"/>
                  </a:lnTo>
                  <a:lnTo>
                    <a:pt x="58" y="569"/>
                  </a:lnTo>
                  <a:lnTo>
                    <a:pt x="114" y="607"/>
                  </a:lnTo>
                  <a:lnTo>
                    <a:pt x="171" y="626"/>
                  </a:lnTo>
                  <a:lnTo>
                    <a:pt x="171" y="626"/>
                  </a:lnTo>
                  <a:lnTo>
                    <a:pt x="133" y="664"/>
                  </a:lnTo>
                  <a:lnTo>
                    <a:pt x="95" y="739"/>
                  </a:lnTo>
                  <a:lnTo>
                    <a:pt x="95" y="739"/>
                  </a:lnTo>
                  <a:lnTo>
                    <a:pt x="95" y="796"/>
                  </a:lnTo>
                  <a:lnTo>
                    <a:pt x="114" y="853"/>
                  </a:lnTo>
                  <a:lnTo>
                    <a:pt x="152" y="910"/>
                  </a:lnTo>
                  <a:lnTo>
                    <a:pt x="209" y="929"/>
                  </a:lnTo>
                  <a:lnTo>
                    <a:pt x="209" y="929"/>
                  </a:lnTo>
                  <a:lnTo>
                    <a:pt x="361" y="948"/>
                  </a:lnTo>
                  <a:lnTo>
                    <a:pt x="361" y="948"/>
                  </a:lnTo>
                  <a:lnTo>
                    <a:pt x="512" y="929"/>
                  </a:lnTo>
                  <a:lnTo>
                    <a:pt x="664" y="891"/>
                  </a:lnTo>
                  <a:lnTo>
                    <a:pt x="778" y="815"/>
                  </a:lnTo>
                  <a:lnTo>
                    <a:pt x="835" y="777"/>
                  </a:lnTo>
                  <a:lnTo>
                    <a:pt x="891" y="701"/>
                  </a:lnTo>
                  <a:lnTo>
                    <a:pt x="891" y="701"/>
                  </a:lnTo>
                  <a:lnTo>
                    <a:pt x="929" y="626"/>
                  </a:lnTo>
                  <a:lnTo>
                    <a:pt x="967" y="550"/>
                  </a:lnTo>
                  <a:lnTo>
                    <a:pt x="967" y="455"/>
                  </a:lnTo>
                  <a:lnTo>
                    <a:pt x="967" y="379"/>
                  </a:lnTo>
                  <a:lnTo>
                    <a:pt x="948" y="284"/>
                  </a:lnTo>
                  <a:lnTo>
                    <a:pt x="929" y="209"/>
                  </a:lnTo>
                  <a:lnTo>
                    <a:pt x="873" y="133"/>
                  </a:lnTo>
                  <a:lnTo>
                    <a:pt x="797" y="76"/>
                  </a:lnTo>
                  <a:lnTo>
                    <a:pt x="797" y="76"/>
                  </a:lnTo>
                  <a:lnTo>
                    <a:pt x="683" y="19"/>
                  </a:lnTo>
                  <a:lnTo>
                    <a:pt x="569"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34050" y="5070525"/>
              <a:ext cx="405650" cy="191450"/>
            </a:xfrm>
            <a:custGeom>
              <a:rect b="b" l="l" r="r" t="t"/>
              <a:pathLst>
                <a:path extrusionOk="0" h="7658" w="16226">
                  <a:moveTo>
                    <a:pt x="14690" y="2995"/>
                  </a:moveTo>
                  <a:lnTo>
                    <a:pt x="14766" y="3147"/>
                  </a:lnTo>
                  <a:lnTo>
                    <a:pt x="14785" y="3298"/>
                  </a:lnTo>
                  <a:lnTo>
                    <a:pt x="14785" y="3431"/>
                  </a:lnTo>
                  <a:lnTo>
                    <a:pt x="14766" y="3564"/>
                  </a:lnTo>
                  <a:lnTo>
                    <a:pt x="14690" y="3696"/>
                  </a:lnTo>
                  <a:lnTo>
                    <a:pt x="14614" y="3829"/>
                  </a:lnTo>
                  <a:lnTo>
                    <a:pt x="14500" y="3924"/>
                  </a:lnTo>
                  <a:lnTo>
                    <a:pt x="14368" y="4018"/>
                  </a:lnTo>
                  <a:lnTo>
                    <a:pt x="14197" y="4094"/>
                  </a:lnTo>
                  <a:lnTo>
                    <a:pt x="14045" y="4170"/>
                  </a:lnTo>
                  <a:lnTo>
                    <a:pt x="13723" y="4303"/>
                  </a:lnTo>
                  <a:lnTo>
                    <a:pt x="13780" y="3943"/>
                  </a:lnTo>
                  <a:lnTo>
                    <a:pt x="13780" y="3867"/>
                  </a:lnTo>
                  <a:lnTo>
                    <a:pt x="13723" y="3791"/>
                  </a:lnTo>
                  <a:lnTo>
                    <a:pt x="13666" y="3753"/>
                  </a:lnTo>
                  <a:lnTo>
                    <a:pt x="13591" y="3734"/>
                  </a:lnTo>
                  <a:lnTo>
                    <a:pt x="13553" y="3753"/>
                  </a:lnTo>
                  <a:lnTo>
                    <a:pt x="13515" y="3772"/>
                  </a:lnTo>
                  <a:lnTo>
                    <a:pt x="13477" y="3810"/>
                  </a:lnTo>
                  <a:lnTo>
                    <a:pt x="13458" y="3867"/>
                  </a:lnTo>
                  <a:lnTo>
                    <a:pt x="13382" y="4379"/>
                  </a:lnTo>
                  <a:lnTo>
                    <a:pt x="13325" y="4644"/>
                  </a:lnTo>
                  <a:lnTo>
                    <a:pt x="13249" y="4909"/>
                  </a:lnTo>
                  <a:lnTo>
                    <a:pt x="13192" y="5023"/>
                  </a:lnTo>
                  <a:lnTo>
                    <a:pt x="13136" y="5118"/>
                  </a:lnTo>
                  <a:lnTo>
                    <a:pt x="13060" y="5212"/>
                  </a:lnTo>
                  <a:lnTo>
                    <a:pt x="12984" y="5307"/>
                  </a:lnTo>
                  <a:lnTo>
                    <a:pt x="12889" y="5364"/>
                  </a:lnTo>
                  <a:lnTo>
                    <a:pt x="12794" y="5421"/>
                  </a:lnTo>
                  <a:lnTo>
                    <a:pt x="12662" y="5459"/>
                  </a:lnTo>
                  <a:lnTo>
                    <a:pt x="12415" y="5459"/>
                  </a:lnTo>
                  <a:lnTo>
                    <a:pt x="12302" y="5440"/>
                  </a:lnTo>
                  <a:lnTo>
                    <a:pt x="11866" y="5326"/>
                  </a:lnTo>
                  <a:lnTo>
                    <a:pt x="11449" y="5212"/>
                  </a:lnTo>
                  <a:lnTo>
                    <a:pt x="11032" y="5061"/>
                  </a:lnTo>
                  <a:lnTo>
                    <a:pt x="10615" y="4909"/>
                  </a:lnTo>
                  <a:lnTo>
                    <a:pt x="10804" y="4833"/>
                  </a:lnTo>
                  <a:lnTo>
                    <a:pt x="11013" y="4777"/>
                  </a:lnTo>
                  <a:lnTo>
                    <a:pt x="11449" y="4701"/>
                  </a:lnTo>
                  <a:lnTo>
                    <a:pt x="11866" y="4606"/>
                  </a:lnTo>
                  <a:lnTo>
                    <a:pt x="12036" y="4549"/>
                  </a:lnTo>
                  <a:lnTo>
                    <a:pt x="12207" y="4473"/>
                  </a:lnTo>
                  <a:lnTo>
                    <a:pt x="12359" y="4379"/>
                  </a:lnTo>
                  <a:lnTo>
                    <a:pt x="12510" y="4246"/>
                  </a:lnTo>
                  <a:lnTo>
                    <a:pt x="12662" y="4113"/>
                  </a:lnTo>
                  <a:lnTo>
                    <a:pt x="12794" y="3962"/>
                  </a:lnTo>
                  <a:lnTo>
                    <a:pt x="12927" y="3810"/>
                  </a:lnTo>
                  <a:lnTo>
                    <a:pt x="13079" y="3677"/>
                  </a:lnTo>
                  <a:lnTo>
                    <a:pt x="13230" y="3564"/>
                  </a:lnTo>
                  <a:lnTo>
                    <a:pt x="13382" y="3469"/>
                  </a:lnTo>
                  <a:lnTo>
                    <a:pt x="13553" y="3393"/>
                  </a:lnTo>
                  <a:lnTo>
                    <a:pt x="13742" y="3317"/>
                  </a:lnTo>
                  <a:lnTo>
                    <a:pt x="13932" y="3260"/>
                  </a:lnTo>
                  <a:lnTo>
                    <a:pt x="14140" y="3203"/>
                  </a:lnTo>
                  <a:lnTo>
                    <a:pt x="14406" y="3128"/>
                  </a:lnTo>
                  <a:lnTo>
                    <a:pt x="14557" y="3071"/>
                  </a:lnTo>
                  <a:lnTo>
                    <a:pt x="14690" y="2995"/>
                  </a:lnTo>
                  <a:close/>
                  <a:moveTo>
                    <a:pt x="1043" y="1839"/>
                  </a:moveTo>
                  <a:lnTo>
                    <a:pt x="1138" y="1877"/>
                  </a:lnTo>
                  <a:lnTo>
                    <a:pt x="1233" y="1915"/>
                  </a:lnTo>
                  <a:lnTo>
                    <a:pt x="1309" y="1971"/>
                  </a:lnTo>
                  <a:lnTo>
                    <a:pt x="1366" y="2047"/>
                  </a:lnTo>
                  <a:lnTo>
                    <a:pt x="1422" y="2161"/>
                  </a:lnTo>
                  <a:lnTo>
                    <a:pt x="1441" y="2294"/>
                  </a:lnTo>
                  <a:lnTo>
                    <a:pt x="1441" y="2445"/>
                  </a:lnTo>
                  <a:lnTo>
                    <a:pt x="1422" y="2654"/>
                  </a:lnTo>
                  <a:lnTo>
                    <a:pt x="1422" y="2767"/>
                  </a:lnTo>
                  <a:lnTo>
                    <a:pt x="1441" y="2862"/>
                  </a:lnTo>
                  <a:lnTo>
                    <a:pt x="1479" y="2938"/>
                  </a:lnTo>
                  <a:lnTo>
                    <a:pt x="1536" y="3014"/>
                  </a:lnTo>
                  <a:lnTo>
                    <a:pt x="1593" y="3090"/>
                  </a:lnTo>
                  <a:lnTo>
                    <a:pt x="1688" y="3147"/>
                  </a:lnTo>
                  <a:lnTo>
                    <a:pt x="1858" y="3222"/>
                  </a:lnTo>
                  <a:lnTo>
                    <a:pt x="1953" y="3241"/>
                  </a:lnTo>
                  <a:lnTo>
                    <a:pt x="2029" y="3241"/>
                  </a:lnTo>
                  <a:lnTo>
                    <a:pt x="2256" y="3222"/>
                  </a:lnTo>
                  <a:lnTo>
                    <a:pt x="2484" y="3203"/>
                  </a:lnTo>
                  <a:lnTo>
                    <a:pt x="2598" y="3184"/>
                  </a:lnTo>
                  <a:lnTo>
                    <a:pt x="2711" y="3203"/>
                  </a:lnTo>
                  <a:lnTo>
                    <a:pt x="2825" y="3222"/>
                  </a:lnTo>
                  <a:lnTo>
                    <a:pt x="2939" y="3260"/>
                  </a:lnTo>
                  <a:lnTo>
                    <a:pt x="3033" y="3317"/>
                  </a:lnTo>
                  <a:lnTo>
                    <a:pt x="3128" y="3374"/>
                  </a:lnTo>
                  <a:lnTo>
                    <a:pt x="3204" y="3450"/>
                  </a:lnTo>
                  <a:lnTo>
                    <a:pt x="3356" y="3620"/>
                  </a:lnTo>
                  <a:lnTo>
                    <a:pt x="3488" y="3829"/>
                  </a:lnTo>
                  <a:lnTo>
                    <a:pt x="3602" y="4037"/>
                  </a:lnTo>
                  <a:lnTo>
                    <a:pt x="3811" y="4454"/>
                  </a:lnTo>
                  <a:lnTo>
                    <a:pt x="3905" y="4644"/>
                  </a:lnTo>
                  <a:lnTo>
                    <a:pt x="3981" y="4758"/>
                  </a:lnTo>
                  <a:lnTo>
                    <a:pt x="4038" y="4852"/>
                  </a:lnTo>
                  <a:lnTo>
                    <a:pt x="4133" y="4928"/>
                  </a:lnTo>
                  <a:lnTo>
                    <a:pt x="4228" y="5004"/>
                  </a:lnTo>
                  <a:lnTo>
                    <a:pt x="4322" y="5042"/>
                  </a:lnTo>
                  <a:lnTo>
                    <a:pt x="4436" y="5061"/>
                  </a:lnTo>
                  <a:lnTo>
                    <a:pt x="4531" y="5042"/>
                  </a:lnTo>
                  <a:lnTo>
                    <a:pt x="4701" y="5004"/>
                  </a:lnTo>
                  <a:lnTo>
                    <a:pt x="4872" y="4947"/>
                  </a:lnTo>
                  <a:lnTo>
                    <a:pt x="5024" y="4890"/>
                  </a:lnTo>
                  <a:lnTo>
                    <a:pt x="5175" y="4871"/>
                  </a:lnTo>
                  <a:lnTo>
                    <a:pt x="5308" y="4890"/>
                  </a:lnTo>
                  <a:lnTo>
                    <a:pt x="5422" y="4947"/>
                  </a:lnTo>
                  <a:lnTo>
                    <a:pt x="5554" y="5061"/>
                  </a:lnTo>
                  <a:lnTo>
                    <a:pt x="5668" y="5250"/>
                  </a:lnTo>
                  <a:lnTo>
                    <a:pt x="5763" y="5440"/>
                  </a:lnTo>
                  <a:lnTo>
                    <a:pt x="5839" y="5648"/>
                  </a:lnTo>
                  <a:lnTo>
                    <a:pt x="5914" y="5857"/>
                  </a:lnTo>
                  <a:lnTo>
                    <a:pt x="5971" y="5952"/>
                  </a:lnTo>
                  <a:lnTo>
                    <a:pt x="6047" y="6046"/>
                  </a:lnTo>
                  <a:lnTo>
                    <a:pt x="6199" y="6198"/>
                  </a:lnTo>
                  <a:lnTo>
                    <a:pt x="6369" y="6312"/>
                  </a:lnTo>
                  <a:lnTo>
                    <a:pt x="6540" y="6369"/>
                  </a:lnTo>
                  <a:lnTo>
                    <a:pt x="6710" y="6388"/>
                  </a:lnTo>
                  <a:lnTo>
                    <a:pt x="6900" y="6369"/>
                  </a:lnTo>
                  <a:lnTo>
                    <a:pt x="7108" y="6312"/>
                  </a:lnTo>
                  <a:lnTo>
                    <a:pt x="7393" y="6217"/>
                  </a:lnTo>
                  <a:lnTo>
                    <a:pt x="7620" y="6103"/>
                  </a:lnTo>
                  <a:lnTo>
                    <a:pt x="7886" y="6009"/>
                  </a:lnTo>
                  <a:lnTo>
                    <a:pt x="8018" y="5971"/>
                  </a:lnTo>
                  <a:lnTo>
                    <a:pt x="8189" y="5952"/>
                  </a:lnTo>
                  <a:lnTo>
                    <a:pt x="8530" y="5952"/>
                  </a:lnTo>
                  <a:lnTo>
                    <a:pt x="8757" y="5990"/>
                  </a:lnTo>
                  <a:lnTo>
                    <a:pt x="8966" y="6009"/>
                  </a:lnTo>
                  <a:lnTo>
                    <a:pt x="9193" y="6027"/>
                  </a:lnTo>
                  <a:lnTo>
                    <a:pt x="9364" y="6009"/>
                  </a:lnTo>
                  <a:lnTo>
                    <a:pt x="9497" y="5990"/>
                  </a:lnTo>
                  <a:lnTo>
                    <a:pt x="9629" y="5933"/>
                  </a:lnTo>
                  <a:lnTo>
                    <a:pt x="9743" y="5876"/>
                  </a:lnTo>
                  <a:lnTo>
                    <a:pt x="9838" y="5781"/>
                  </a:lnTo>
                  <a:lnTo>
                    <a:pt x="9932" y="5686"/>
                  </a:lnTo>
                  <a:lnTo>
                    <a:pt x="9989" y="5592"/>
                  </a:lnTo>
                  <a:lnTo>
                    <a:pt x="10122" y="5326"/>
                  </a:lnTo>
                  <a:lnTo>
                    <a:pt x="10179" y="5231"/>
                  </a:lnTo>
                  <a:lnTo>
                    <a:pt x="10236" y="5156"/>
                  </a:lnTo>
                  <a:lnTo>
                    <a:pt x="10312" y="5080"/>
                  </a:lnTo>
                  <a:lnTo>
                    <a:pt x="10406" y="5023"/>
                  </a:lnTo>
                  <a:lnTo>
                    <a:pt x="10406" y="5080"/>
                  </a:lnTo>
                  <a:lnTo>
                    <a:pt x="10425" y="5137"/>
                  </a:lnTo>
                  <a:lnTo>
                    <a:pt x="10444" y="5175"/>
                  </a:lnTo>
                  <a:lnTo>
                    <a:pt x="10501" y="5212"/>
                  </a:lnTo>
                  <a:lnTo>
                    <a:pt x="10918" y="5364"/>
                  </a:lnTo>
                  <a:lnTo>
                    <a:pt x="11335" y="5516"/>
                  </a:lnTo>
                  <a:lnTo>
                    <a:pt x="10823" y="5857"/>
                  </a:lnTo>
                  <a:lnTo>
                    <a:pt x="10293" y="6198"/>
                  </a:lnTo>
                  <a:lnTo>
                    <a:pt x="9762" y="6501"/>
                  </a:lnTo>
                  <a:lnTo>
                    <a:pt x="9231" y="6767"/>
                  </a:lnTo>
                  <a:lnTo>
                    <a:pt x="8966" y="6880"/>
                  </a:lnTo>
                  <a:lnTo>
                    <a:pt x="8701" y="6975"/>
                  </a:lnTo>
                  <a:lnTo>
                    <a:pt x="8435" y="7070"/>
                  </a:lnTo>
                  <a:lnTo>
                    <a:pt x="8151" y="7146"/>
                  </a:lnTo>
                  <a:lnTo>
                    <a:pt x="7886" y="7203"/>
                  </a:lnTo>
                  <a:lnTo>
                    <a:pt x="7601" y="7259"/>
                  </a:lnTo>
                  <a:lnTo>
                    <a:pt x="7336" y="7278"/>
                  </a:lnTo>
                  <a:lnTo>
                    <a:pt x="7052" y="7297"/>
                  </a:lnTo>
                  <a:lnTo>
                    <a:pt x="6786" y="7278"/>
                  </a:lnTo>
                  <a:lnTo>
                    <a:pt x="6521" y="7259"/>
                  </a:lnTo>
                  <a:lnTo>
                    <a:pt x="6237" y="7203"/>
                  </a:lnTo>
                  <a:lnTo>
                    <a:pt x="5971" y="7146"/>
                  </a:lnTo>
                  <a:lnTo>
                    <a:pt x="5687" y="7051"/>
                  </a:lnTo>
                  <a:lnTo>
                    <a:pt x="5403" y="6956"/>
                  </a:lnTo>
                  <a:lnTo>
                    <a:pt x="5137" y="6824"/>
                  </a:lnTo>
                  <a:lnTo>
                    <a:pt x="4853" y="6672"/>
                  </a:lnTo>
                  <a:lnTo>
                    <a:pt x="4436" y="6407"/>
                  </a:lnTo>
                  <a:lnTo>
                    <a:pt x="4019" y="6122"/>
                  </a:lnTo>
                  <a:lnTo>
                    <a:pt x="3621" y="5838"/>
                  </a:lnTo>
                  <a:lnTo>
                    <a:pt x="3242" y="5535"/>
                  </a:lnTo>
                  <a:lnTo>
                    <a:pt x="3450" y="5592"/>
                  </a:lnTo>
                  <a:lnTo>
                    <a:pt x="3678" y="5648"/>
                  </a:lnTo>
                  <a:lnTo>
                    <a:pt x="3905" y="5667"/>
                  </a:lnTo>
                  <a:lnTo>
                    <a:pt x="4417" y="5667"/>
                  </a:lnTo>
                  <a:lnTo>
                    <a:pt x="4682" y="5648"/>
                  </a:lnTo>
                  <a:lnTo>
                    <a:pt x="4929" y="5611"/>
                  </a:lnTo>
                  <a:lnTo>
                    <a:pt x="5175" y="5554"/>
                  </a:lnTo>
                  <a:lnTo>
                    <a:pt x="5232" y="5535"/>
                  </a:lnTo>
                  <a:lnTo>
                    <a:pt x="5270" y="5478"/>
                  </a:lnTo>
                  <a:lnTo>
                    <a:pt x="5289" y="5440"/>
                  </a:lnTo>
                  <a:lnTo>
                    <a:pt x="5289" y="5383"/>
                  </a:lnTo>
                  <a:lnTo>
                    <a:pt x="5270" y="5326"/>
                  </a:lnTo>
                  <a:lnTo>
                    <a:pt x="5232" y="5269"/>
                  </a:lnTo>
                  <a:lnTo>
                    <a:pt x="5194" y="5250"/>
                  </a:lnTo>
                  <a:lnTo>
                    <a:pt x="5137" y="5231"/>
                  </a:lnTo>
                  <a:lnTo>
                    <a:pt x="5099" y="5231"/>
                  </a:lnTo>
                  <a:lnTo>
                    <a:pt x="4644" y="5307"/>
                  </a:lnTo>
                  <a:lnTo>
                    <a:pt x="4417" y="5326"/>
                  </a:lnTo>
                  <a:lnTo>
                    <a:pt x="4171" y="5345"/>
                  </a:lnTo>
                  <a:lnTo>
                    <a:pt x="3905" y="5326"/>
                  </a:lnTo>
                  <a:lnTo>
                    <a:pt x="3640" y="5288"/>
                  </a:lnTo>
                  <a:lnTo>
                    <a:pt x="3375" y="5231"/>
                  </a:lnTo>
                  <a:lnTo>
                    <a:pt x="3128" y="5137"/>
                  </a:lnTo>
                  <a:lnTo>
                    <a:pt x="3033" y="5080"/>
                  </a:lnTo>
                  <a:lnTo>
                    <a:pt x="2958" y="5004"/>
                  </a:lnTo>
                  <a:lnTo>
                    <a:pt x="2901" y="4909"/>
                  </a:lnTo>
                  <a:lnTo>
                    <a:pt x="2863" y="4814"/>
                  </a:lnTo>
                  <a:lnTo>
                    <a:pt x="2825" y="4701"/>
                  </a:lnTo>
                  <a:lnTo>
                    <a:pt x="2806" y="4587"/>
                  </a:lnTo>
                  <a:lnTo>
                    <a:pt x="2768" y="4322"/>
                  </a:lnTo>
                  <a:lnTo>
                    <a:pt x="2768" y="3791"/>
                  </a:lnTo>
                  <a:lnTo>
                    <a:pt x="2749" y="3564"/>
                  </a:lnTo>
                  <a:lnTo>
                    <a:pt x="2730" y="3469"/>
                  </a:lnTo>
                  <a:lnTo>
                    <a:pt x="2711" y="3374"/>
                  </a:lnTo>
                  <a:lnTo>
                    <a:pt x="2673" y="3317"/>
                  </a:lnTo>
                  <a:lnTo>
                    <a:pt x="2654" y="3279"/>
                  </a:lnTo>
                  <a:lnTo>
                    <a:pt x="2598" y="3260"/>
                  </a:lnTo>
                  <a:lnTo>
                    <a:pt x="2541" y="3241"/>
                  </a:lnTo>
                  <a:lnTo>
                    <a:pt x="2503" y="3241"/>
                  </a:lnTo>
                  <a:lnTo>
                    <a:pt x="2427" y="3260"/>
                  </a:lnTo>
                  <a:lnTo>
                    <a:pt x="2389" y="3298"/>
                  </a:lnTo>
                  <a:lnTo>
                    <a:pt x="2351" y="3336"/>
                  </a:lnTo>
                  <a:lnTo>
                    <a:pt x="2351" y="3355"/>
                  </a:lnTo>
                  <a:lnTo>
                    <a:pt x="2332" y="3431"/>
                  </a:lnTo>
                  <a:lnTo>
                    <a:pt x="2332" y="3507"/>
                  </a:lnTo>
                  <a:lnTo>
                    <a:pt x="2370" y="3564"/>
                  </a:lnTo>
                  <a:lnTo>
                    <a:pt x="2427" y="3601"/>
                  </a:lnTo>
                  <a:lnTo>
                    <a:pt x="2446" y="3753"/>
                  </a:lnTo>
                  <a:lnTo>
                    <a:pt x="2465" y="3943"/>
                  </a:lnTo>
                  <a:lnTo>
                    <a:pt x="2465" y="4322"/>
                  </a:lnTo>
                  <a:lnTo>
                    <a:pt x="2484" y="4492"/>
                  </a:lnTo>
                  <a:lnTo>
                    <a:pt x="2503" y="4682"/>
                  </a:lnTo>
                  <a:lnTo>
                    <a:pt x="2522" y="4852"/>
                  </a:lnTo>
                  <a:lnTo>
                    <a:pt x="2579" y="5023"/>
                  </a:lnTo>
                  <a:lnTo>
                    <a:pt x="2579" y="5023"/>
                  </a:lnTo>
                  <a:lnTo>
                    <a:pt x="2294" y="4796"/>
                  </a:lnTo>
                  <a:lnTo>
                    <a:pt x="1783" y="4416"/>
                  </a:lnTo>
                  <a:lnTo>
                    <a:pt x="1536" y="4227"/>
                  </a:lnTo>
                  <a:lnTo>
                    <a:pt x="1328" y="4018"/>
                  </a:lnTo>
                  <a:lnTo>
                    <a:pt x="1252" y="3905"/>
                  </a:lnTo>
                  <a:lnTo>
                    <a:pt x="1176" y="3791"/>
                  </a:lnTo>
                  <a:lnTo>
                    <a:pt x="1100" y="3658"/>
                  </a:lnTo>
                  <a:lnTo>
                    <a:pt x="1062" y="3526"/>
                  </a:lnTo>
                  <a:lnTo>
                    <a:pt x="1024" y="3393"/>
                  </a:lnTo>
                  <a:lnTo>
                    <a:pt x="1005" y="3222"/>
                  </a:lnTo>
                  <a:lnTo>
                    <a:pt x="1005" y="3052"/>
                  </a:lnTo>
                  <a:lnTo>
                    <a:pt x="1024" y="2881"/>
                  </a:lnTo>
                  <a:lnTo>
                    <a:pt x="1062" y="2616"/>
                  </a:lnTo>
                  <a:lnTo>
                    <a:pt x="1081" y="2369"/>
                  </a:lnTo>
                  <a:lnTo>
                    <a:pt x="1081" y="2123"/>
                  </a:lnTo>
                  <a:lnTo>
                    <a:pt x="1043" y="1877"/>
                  </a:lnTo>
                  <a:lnTo>
                    <a:pt x="1043" y="1839"/>
                  </a:lnTo>
                  <a:close/>
                  <a:moveTo>
                    <a:pt x="15353" y="0"/>
                  </a:moveTo>
                  <a:lnTo>
                    <a:pt x="15296" y="19"/>
                  </a:lnTo>
                  <a:lnTo>
                    <a:pt x="15258" y="38"/>
                  </a:lnTo>
                  <a:lnTo>
                    <a:pt x="15239" y="95"/>
                  </a:lnTo>
                  <a:lnTo>
                    <a:pt x="15221" y="133"/>
                  </a:lnTo>
                  <a:lnTo>
                    <a:pt x="15221" y="190"/>
                  </a:lnTo>
                  <a:lnTo>
                    <a:pt x="15239" y="247"/>
                  </a:lnTo>
                  <a:lnTo>
                    <a:pt x="15277" y="304"/>
                  </a:lnTo>
                  <a:lnTo>
                    <a:pt x="15334" y="341"/>
                  </a:lnTo>
                  <a:lnTo>
                    <a:pt x="15486" y="417"/>
                  </a:lnTo>
                  <a:lnTo>
                    <a:pt x="15619" y="512"/>
                  </a:lnTo>
                  <a:lnTo>
                    <a:pt x="15732" y="626"/>
                  </a:lnTo>
                  <a:lnTo>
                    <a:pt x="15808" y="739"/>
                  </a:lnTo>
                  <a:lnTo>
                    <a:pt x="15846" y="872"/>
                  </a:lnTo>
                  <a:lnTo>
                    <a:pt x="15884" y="986"/>
                  </a:lnTo>
                  <a:lnTo>
                    <a:pt x="15884" y="1119"/>
                  </a:lnTo>
                  <a:lnTo>
                    <a:pt x="15846" y="1251"/>
                  </a:lnTo>
                  <a:lnTo>
                    <a:pt x="15808" y="1384"/>
                  </a:lnTo>
                  <a:lnTo>
                    <a:pt x="15751" y="1498"/>
                  </a:lnTo>
                  <a:lnTo>
                    <a:pt x="15656" y="1611"/>
                  </a:lnTo>
                  <a:lnTo>
                    <a:pt x="15562" y="1706"/>
                  </a:lnTo>
                  <a:lnTo>
                    <a:pt x="15448" y="1782"/>
                  </a:lnTo>
                  <a:lnTo>
                    <a:pt x="15315" y="1839"/>
                  </a:lnTo>
                  <a:lnTo>
                    <a:pt x="15183" y="1877"/>
                  </a:lnTo>
                  <a:lnTo>
                    <a:pt x="15012" y="1896"/>
                  </a:lnTo>
                  <a:lnTo>
                    <a:pt x="14955" y="1915"/>
                  </a:lnTo>
                  <a:lnTo>
                    <a:pt x="14898" y="1952"/>
                  </a:lnTo>
                  <a:lnTo>
                    <a:pt x="14860" y="2009"/>
                  </a:lnTo>
                  <a:lnTo>
                    <a:pt x="14860" y="2066"/>
                  </a:lnTo>
                  <a:lnTo>
                    <a:pt x="14860" y="2218"/>
                  </a:lnTo>
                  <a:lnTo>
                    <a:pt x="14822" y="2351"/>
                  </a:lnTo>
                  <a:lnTo>
                    <a:pt x="14785" y="2445"/>
                  </a:lnTo>
                  <a:lnTo>
                    <a:pt x="14709" y="2559"/>
                  </a:lnTo>
                  <a:lnTo>
                    <a:pt x="14633" y="2635"/>
                  </a:lnTo>
                  <a:lnTo>
                    <a:pt x="14538" y="2711"/>
                  </a:lnTo>
                  <a:lnTo>
                    <a:pt x="14424" y="2767"/>
                  </a:lnTo>
                  <a:lnTo>
                    <a:pt x="14292" y="2824"/>
                  </a:lnTo>
                  <a:lnTo>
                    <a:pt x="14045" y="2900"/>
                  </a:lnTo>
                  <a:lnTo>
                    <a:pt x="13780" y="2976"/>
                  </a:lnTo>
                  <a:lnTo>
                    <a:pt x="13515" y="3014"/>
                  </a:lnTo>
                  <a:lnTo>
                    <a:pt x="13306" y="3090"/>
                  </a:lnTo>
                  <a:lnTo>
                    <a:pt x="13136" y="3166"/>
                  </a:lnTo>
                  <a:lnTo>
                    <a:pt x="12965" y="3279"/>
                  </a:lnTo>
                  <a:lnTo>
                    <a:pt x="12832" y="3412"/>
                  </a:lnTo>
                  <a:lnTo>
                    <a:pt x="12700" y="3545"/>
                  </a:lnTo>
                  <a:lnTo>
                    <a:pt x="12377" y="3886"/>
                  </a:lnTo>
                  <a:lnTo>
                    <a:pt x="12207" y="4037"/>
                  </a:lnTo>
                  <a:lnTo>
                    <a:pt x="12036" y="4151"/>
                  </a:lnTo>
                  <a:lnTo>
                    <a:pt x="11847" y="4265"/>
                  </a:lnTo>
                  <a:lnTo>
                    <a:pt x="11657" y="4360"/>
                  </a:lnTo>
                  <a:lnTo>
                    <a:pt x="11430" y="4416"/>
                  </a:lnTo>
                  <a:lnTo>
                    <a:pt x="11183" y="4454"/>
                  </a:lnTo>
                  <a:lnTo>
                    <a:pt x="10729" y="4511"/>
                  </a:lnTo>
                  <a:lnTo>
                    <a:pt x="10482" y="4549"/>
                  </a:lnTo>
                  <a:lnTo>
                    <a:pt x="10368" y="4587"/>
                  </a:lnTo>
                  <a:lnTo>
                    <a:pt x="10274" y="4644"/>
                  </a:lnTo>
                  <a:lnTo>
                    <a:pt x="10160" y="4720"/>
                  </a:lnTo>
                  <a:lnTo>
                    <a:pt x="10065" y="4796"/>
                  </a:lnTo>
                  <a:lnTo>
                    <a:pt x="9970" y="4871"/>
                  </a:lnTo>
                  <a:lnTo>
                    <a:pt x="9914" y="4985"/>
                  </a:lnTo>
                  <a:lnTo>
                    <a:pt x="9819" y="5194"/>
                  </a:lnTo>
                  <a:lnTo>
                    <a:pt x="9705" y="5345"/>
                  </a:lnTo>
                  <a:lnTo>
                    <a:pt x="9591" y="5478"/>
                  </a:lnTo>
                  <a:lnTo>
                    <a:pt x="9478" y="5573"/>
                  </a:lnTo>
                  <a:lnTo>
                    <a:pt x="9364" y="5629"/>
                  </a:lnTo>
                  <a:lnTo>
                    <a:pt x="9231" y="5667"/>
                  </a:lnTo>
                  <a:lnTo>
                    <a:pt x="9099" y="5686"/>
                  </a:lnTo>
                  <a:lnTo>
                    <a:pt x="8966" y="5705"/>
                  </a:lnTo>
                  <a:lnTo>
                    <a:pt x="8757" y="5686"/>
                  </a:lnTo>
                  <a:lnTo>
                    <a:pt x="8549" y="5667"/>
                  </a:lnTo>
                  <a:lnTo>
                    <a:pt x="8321" y="5648"/>
                  </a:lnTo>
                  <a:lnTo>
                    <a:pt x="8113" y="5629"/>
                  </a:lnTo>
                  <a:lnTo>
                    <a:pt x="7923" y="5648"/>
                  </a:lnTo>
                  <a:lnTo>
                    <a:pt x="7734" y="5686"/>
                  </a:lnTo>
                  <a:lnTo>
                    <a:pt x="7544" y="5762"/>
                  </a:lnTo>
                  <a:lnTo>
                    <a:pt x="7203" y="5933"/>
                  </a:lnTo>
                  <a:lnTo>
                    <a:pt x="7071" y="5990"/>
                  </a:lnTo>
                  <a:lnTo>
                    <a:pt x="6938" y="6027"/>
                  </a:lnTo>
                  <a:lnTo>
                    <a:pt x="6824" y="6046"/>
                  </a:lnTo>
                  <a:lnTo>
                    <a:pt x="6729" y="6065"/>
                  </a:lnTo>
                  <a:lnTo>
                    <a:pt x="6616" y="6046"/>
                  </a:lnTo>
                  <a:lnTo>
                    <a:pt x="6521" y="6027"/>
                  </a:lnTo>
                  <a:lnTo>
                    <a:pt x="6445" y="5971"/>
                  </a:lnTo>
                  <a:lnTo>
                    <a:pt x="6369" y="5914"/>
                  </a:lnTo>
                  <a:lnTo>
                    <a:pt x="6312" y="5857"/>
                  </a:lnTo>
                  <a:lnTo>
                    <a:pt x="6256" y="5781"/>
                  </a:lnTo>
                  <a:lnTo>
                    <a:pt x="6161" y="5592"/>
                  </a:lnTo>
                  <a:lnTo>
                    <a:pt x="6009" y="5194"/>
                  </a:lnTo>
                  <a:lnTo>
                    <a:pt x="5933" y="5023"/>
                  </a:lnTo>
                  <a:lnTo>
                    <a:pt x="5820" y="4871"/>
                  </a:lnTo>
                  <a:lnTo>
                    <a:pt x="5706" y="4739"/>
                  </a:lnTo>
                  <a:lnTo>
                    <a:pt x="5573" y="4644"/>
                  </a:lnTo>
                  <a:lnTo>
                    <a:pt x="5441" y="4568"/>
                  </a:lnTo>
                  <a:lnTo>
                    <a:pt x="5270" y="4530"/>
                  </a:lnTo>
                  <a:lnTo>
                    <a:pt x="5194" y="4511"/>
                  </a:lnTo>
                  <a:lnTo>
                    <a:pt x="5118" y="4530"/>
                  </a:lnTo>
                  <a:lnTo>
                    <a:pt x="5024" y="4549"/>
                  </a:lnTo>
                  <a:lnTo>
                    <a:pt x="4853" y="4606"/>
                  </a:lnTo>
                  <a:lnTo>
                    <a:pt x="4682" y="4682"/>
                  </a:lnTo>
                  <a:lnTo>
                    <a:pt x="4607" y="4701"/>
                  </a:lnTo>
                  <a:lnTo>
                    <a:pt x="4436" y="4701"/>
                  </a:lnTo>
                  <a:lnTo>
                    <a:pt x="4360" y="4663"/>
                  </a:lnTo>
                  <a:lnTo>
                    <a:pt x="4284" y="4606"/>
                  </a:lnTo>
                  <a:lnTo>
                    <a:pt x="4228" y="4530"/>
                  </a:lnTo>
                  <a:lnTo>
                    <a:pt x="4095" y="4322"/>
                  </a:lnTo>
                  <a:lnTo>
                    <a:pt x="3981" y="4075"/>
                  </a:lnTo>
                  <a:lnTo>
                    <a:pt x="3848" y="3829"/>
                  </a:lnTo>
                  <a:lnTo>
                    <a:pt x="3716" y="3582"/>
                  </a:lnTo>
                  <a:lnTo>
                    <a:pt x="3564" y="3336"/>
                  </a:lnTo>
                  <a:lnTo>
                    <a:pt x="3488" y="3222"/>
                  </a:lnTo>
                  <a:lnTo>
                    <a:pt x="3394" y="3128"/>
                  </a:lnTo>
                  <a:lnTo>
                    <a:pt x="3299" y="3052"/>
                  </a:lnTo>
                  <a:lnTo>
                    <a:pt x="3185" y="2976"/>
                  </a:lnTo>
                  <a:lnTo>
                    <a:pt x="3052" y="2938"/>
                  </a:lnTo>
                  <a:lnTo>
                    <a:pt x="2920" y="2900"/>
                  </a:lnTo>
                  <a:lnTo>
                    <a:pt x="2768" y="2881"/>
                  </a:lnTo>
                  <a:lnTo>
                    <a:pt x="2598" y="2862"/>
                  </a:lnTo>
                  <a:lnTo>
                    <a:pt x="2351" y="2881"/>
                  </a:lnTo>
                  <a:lnTo>
                    <a:pt x="2086" y="2900"/>
                  </a:lnTo>
                  <a:lnTo>
                    <a:pt x="2048" y="2919"/>
                  </a:lnTo>
                  <a:lnTo>
                    <a:pt x="1972" y="2900"/>
                  </a:lnTo>
                  <a:lnTo>
                    <a:pt x="1915" y="2881"/>
                  </a:lnTo>
                  <a:lnTo>
                    <a:pt x="1877" y="2843"/>
                  </a:lnTo>
                  <a:lnTo>
                    <a:pt x="1839" y="2786"/>
                  </a:lnTo>
                  <a:lnTo>
                    <a:pt x="1801" y="2654"/>
                  </a:lnTo>
                  <a:lnTo>
                    <a:pt x="1801" y="2483"/>
                  </a:lnTo>
                  <a:lnTo>
                    <a:pt x="1820" y="2161"/>
                  </a:lnTo>
                  <a:lnTo>
                    <a:pt x="1820" y="2028"/>
                  </a:lnTo>
                  <a:lnTo>
                    <a:pt x="1801" y="1915"/>
                  </a:lnTo>
                  <a:lnTo>
                    <a:pt x="1726" y="1801"/>
                  </a:lnTo>
                  <a:lnTo>
                    <a:pt x="1650" y="1706"/>
                  </a:lnTo>
                  <a:lnTo>
                    <a:pt x="1555" y="1630"/>
                  </a:lnTo>
                  <a:lnTo>
                    <a:pt x="1441" y="1573"/>
                  </a:lnTo>
                  <a:lnTo>
                    <a:pt x="1366" y="1536"/>
                  </a:lnTo>
                  <a:lnTo>
                    <a:pt x="1271" y="1517"/>
                  </a:lnTo>
                  <a:lnTo>
                    <a:pt x="1081" y="1479"/>
                  </a:lnTo>
                  <a:lnTo>
                    <a:pt x="911" y="1441"/>
                  </a:lnTo>
                  <a:lnTo>
                    <a:pt x="797" y="1441"/>
                  </a:lnTo>
                  <a:lnTo>
                    <a:pt x="702" y="1384"/>
                  </a:lnTo>
                  <a:lnTo>
                    <a:pt x="645" y="1327"/>
                  </a:lnTo>
                  <a:lnTo>
                    <a:pt x="607" y="1251"/>
                  </a:lnTo>
                  <a:lnTo>
                    <a:pt x="588" y="1137"/>
                  </a:lnTo>
                  <a:lnTo>
                    <a:pt x="607" y="1005"/>
                  </a:lnTo>
                  <a:lnTo>
                    <a:pt x="645" y="853"/>
                  </a:lnTo>
                  <a:lnTo>
                    <a:pt x="721" y="664"/>
                  </a:lnTo>
                  <a:lnTo>
                    <a:pt x="797" y="645"/>
                  </a:lnTo>
                  <a:lnTo>
                    <a:pt x="835" y="607"/>
                  </a:lnTo>
                  <a:lnTo>
                    <a:pt x="873" y="550"/>
                  </a:lnTo>
                  <a:lnTo>
                    <a:pt x="873" y="493"/>
                  </a:lnTo>
                  <a:lnTo>
                    <a:pt x="873" y="436"/>
                  </a:lnTo>
                  <a:lnTo>
                    <a:pt x="854" y="379"/>
                  </a:lnTo>
                  <a:lnTo>
                    <a:pt x="797" y="341"/>
                  </a:lnTo>
                  <a:lnTo>
                    <a:pt x="607" y="341"/>
                  </a:lnTo>
                  <a:lnTo>
                    <a:pt x="494" y="379"/>
                  </a:lnTo>
                  <a:lnTo>
                    <a:pt x="399" y="417"/>
                  </a:lnTo>
                  <a:lnTo>
                    <a:pt x="304" y="474"/>
                  </a:lnTo>
                  <a:lnTo>
                    <a:pt x="228" y="550"/>
                  </a:lnTo>
                  <a:lnTo>
                    <a:pt x="153" y="626"/>
                  </a:lnTo>
                  <a:lnTo>
                    <a:pt x="96" y="721"/>
                  </a:lnTo>
                  <a:lnTo>
                    <a:pt x="58" y="815"/>
                  </a:lnTo>
                  <a:lnTo>
                    <a:pt x="20" y="910"/>
                  </a:lnTo>
                  <a:lnTo>
                    <a:pt x="1" y="1005"/>
                  </a:lnTo>
                  <a:lnTo>
                    <a:pt x="1" y="1100"/>
                  </a:lnTo>
                  <a:lnTo>
                    <a:pt x="20" y="1213"/>
                  </a:lnTo>
                  <a:lnTo>
                    <a:pt x="58" y="1308"/>
                  </a:lnTo>
                  <a:lnTo>
                    <a:pt x="115" y="1403"/>
                  </a:lnTo>
                  <a:lnTo>
                    <a:pt x="190" y="1498"/>
                  </a:lnTo>
                  <a:lnTo>
                    <a:pt x="285" y="1573"/>
                  </a:lnTo>
                  <a:lnTo>
                    <a:pt x="399" y="1649"/>
                  </a:lnTo>
                  <a:lnTo>
                    <a:pt x="532" y="1706"/>
                  </a:lnTo>
                  <a:lnTo>
                    <a:pt x="664" y="1763"/>
                  </a:lnTo>
                  <a:lnTo>
                    <a:pt x="797" y="1782"/>
                  </a:lnTo>
                  <a:lnTo>
                    <a:pt x="778" y="1820"/>
                  </a:lnTo>
                  <a:lnTo>
                    <a:pt x="740" y="1858"/>
                  </a:lnTo>
                  <a:lnTo>
                    <a:pt x="721" y="1896"/>
                  </a:lnTo>
                  <a:lnTo>
                    <a:pt x="740" y="1952"/>
                  </a:lnTo>
                  <a:lnTo>
                    <a:pt x="759" y="2161"/>
                  </a:lnTo>
                  <a:lnTo>
                    <a:pt x="740" y="2369"/>
                  </a:lnTo>
                  <a:lnTo>
                    <a:pt x="721" y="2559"/>
                  </a:lnTo>
                  <a:lnTo>
                    <a:pt x="683" y="2767"/>
                  </a:lnTo>
                  <a:lnTo>
                    <a:pt x="645" y="2976"/>
                  </a:lnTo>
                  <a:lnTo>
                    <a:pt x="626" y="3166"/>
                  </a:lnTo>
                  <a:lnTo>
                    <a:pt x="626" y="3374"/>
                  </a:lnTo>
                  <a:lnTo>
                    <a:pt x="664" y="3564"/>
                  </a:lnTo>
                  <a:lnTo>
                    <a:pt x="702" y="3715"/>
                  </a:lnTo>
                  <a:lnTo>
                    <a:pt x="778" y="3848"/>
                  </a:lnTo>
                  <a:lnTo>
                    <a:pt x="854" y="3981"/>
                  </a:lnTo>
                  <a:lnTo>
                    <a:pt x="930" y="4094"/>
                  </a:lnTo>
                  <a:lnTo>
                    <a:pt x="1024" y="4208"/>
                  </a:lnTo>
                  <a:lnTo>
                    <a:pt x="1138" y="4303"/>
                  </a:lnTo>
                  <a:lnTo>
                    <a:pt x="1366" y="4511"/>
                  </a:lnTo>
                  <a:lnTo>
                    <a:pt x="2237" y="5175"/>
                  </a:lnTo>
                  <a:lnTo>
                    <a:pt x="3109" y="5857"/>
                  </a:lnTo>
                  <a:lnTo>
                    <a:pt x="3545" y="6179"/>
                  </a:lnTo>
                  <a:lnTo>
                    <a:pt x="3981" y="6501"/>
                  </a:lnTo>
                  <a:lnTo>
                    <a:pt x="4436" y="6805"/>
                  </a:lnTo>
                  <a:lnTo>
                    <a:pt x="4910" y="7089"/>
                  </a:lnTo>
                  <a:lnTo>
                    <a:pt x="5175" y="7222"/>
                  </a:lnTo>
                  <a:lnTo>
                    <a:pt x="5441" y="7354"/>
                  </a:lnTo>
                  <a:lnTo>
                    <a:pt x="5706" y="7449"/>
                  </a:lnTo>
                  <a:lnTo>
                    <a:pt x="5952" y="7525"/>
                  </a:lnTo>
                  <a:lnTo>
                    <a:pt x="6218" y="7582"/>
                  </a:lnTo>
                  <a:lnTo>
                    <a:pt x="6483" y="7639"/>
                  </a:lnTo>
                  <a:lnTo>
                    <a:pt x="6748" y="7657"/>
                  </a:lnTo>
                  <a:lnTo>
                    <a:pt x="7298" y="7657"/>
                  </a:lnTo>
                  <a:lnTo>
                    <a:pt x="7601" y="7620"/>
                  </a:lnTo>
                  <a:lnTo>
                    <a:pt x="7886" y="7563"/>
                  </a:lnTo>
                  <a:lnTo>
                    <a:pt x="8189" y="7506"/>
                  </a:lnTo>
                  <a:lnTo>
                    <a:pt x="8473" y="7411"/>
                  </a:lnTo>
                  <a:lnTo>
                    <a:pt x="8776" y="7316"/>
                  </a:lnTo>
                  <a:lnTo>
                    <a:pt x="9061" y="7203"/>
                  </a:lnTo>
                  <a:lnTo>
                    <a:pt x="9345" y="7089"/>
                  </a:lnTo>
                  <a:lnTo>
                    <a:pt x="9914" y="6805"/>
                  </a:lnTo>
                  <a:lnTo>
                    <a:pt x="10463" y="6482"/>
                  </a:lnTo>
                  <a:lnTo>
                    <a:pt x="10994" y="6141"/>
                  </a:lnTo>
                  <a:lnTo>
                    <a:pt x="11525" y="5781"/>
                  </a:lnTo>
                  <a:lnTo>
                    <a:pt x="11562" y="5743"/>
                  </a:lnTo>
                  <a:lnTo>
                    <a:pt x="11581" y="5686"/>
                  </a:lnTo>
                  <a:lnTo>
                    <a:pt x="11600" y="5629"/>
                  </a:lnTo>
                  <a:lnTo>
                    <a:pt x="11581" y="5592"/>
                  </a:lnTo>
                  <a:lnTo>
                    <a:pt x="11998" y="5705"/>
                  </a:lnTo>
                  <a:lnTo>
                    <a:pt x="12321" y="5781"/>
                  </a:lnTo>
                  <a:lnTo>
                    <a:pt x="12510" y="5819"/>
                  </a:lnTo>
                  <a:lnTo>
                    <a:pt x="12700" y="5838"/>
                  </a:lnTo>
                  <a:lnTo>
                    <a:pt x="12813" y="5819"/>
                  </a:lnTo>
                  <a:lnTo>
                    <a:pt x="12927" y="5800"/>
                  </a:lnTo>
                  <a:lnTo>
                    <a:pt x="13098" y="5724"/>
                  </a:lnTo>
                  <a:lnTo>
                    <a:pt x="13230" y="5629"/>
                  </a:lnTo>
                  <a:lnTo>
                    <a:pt x="13344" y="5516"/>
                  </a:lnTo>
                  <a:lnTo>
                    <a:pt x="13439" y="5383"/>
                  </a:lnTo>
                  <a:lnTo>
                    <a:pt x="13515" y="5231"/>
                  </a:lnTo>
                  <a:lnTo>
                    <a:pt x="13572" y="5080"/>
                  </a:lnTo>
                  <a:lnTo>
                    <a:pt x="13628" y="4909"/>
                  </a:lnTo>
                  <a:lnTo>
                    <a:pt x="13666" y="4739"/>
                  </a:lnTo>
                  <a:lnTo>
                    <a:pt x="13704" y="4720"/>
                  </a:lnTo>
                  <a:lnTo>
                    <a:pt x="13837" y="4606"/>
                  </a:lnTo>
                  <a:lnTo>
                    <a:pt x="14007" y="4511"/>
                  </a:lnTo>
                  <a:lnTo>
                    <a:pt x="14349" y="4379"/>
                  </a:lnTo>
                  <a:lnTo>
                    <a:pt x="14538" y="4303"/>
                  </a:lnTo>
                  <a:lnTo>
                    <a:pt x="14690" y="4208"/>
                  </a:lnTo>
                  <a:lnTo>
                    <a:pt x="14822" y="4094"/>
                  </a:lnTo>
                  <a:lnTo>
                    <a:pt x="14898" y="4018"/>
                  </a:lnTo>
                  <a:lnTo>
                    <a:pt x="14955" y="3943"/>
                  </a:lnTo>
                  <a:lnTo>
                    <a:pt x="15031" y="3810"/>
                  </a:lnTo>
                  <a:lnTo>
                    <a:pt x="15088" y="3658"/>
                  </a:lnTo>
                  <a:lnTo>
                    <a:pt x="15107" y="3526"/>
                  </a:lnTo>
                  <a:lnTo>
                    <a:pt x="15126" y="3374"/>
                  </a:lnTo>
                  <a:lnTo>
                    <a:pt x="15126" y="3222"/>
                  </a:lnTo>
                  <a:lnTo>
                    <a:pt x="15088" y="3071"/>
                  </a:lnTo>
                  <a:lnTo>
                    <a:pt x="15031" y="2938"/>
                  </a:lnTo>
                  <a:lnTo>
                    <a:pt x="14974" y="2786"/>
                  </a:lnTo>
                  <a:lnTo>
                    <a:pt x="15069" y="2654"/>
                  </a:lnTo>
                  <a:lnTo>
                    <a:pt x="15107" y="2578"/>
                  </a:lnTo>
                  <a:lnTo>
                    <a:pt x="15145" y="2502"/>
                  </a:lnTo>
                  <a:lnTo>
                    <a:pt x="15202" y="2369"/>
                  </a:lnTo>
                  <a:lnTo>
                    <a:pt x="15277" y="2275"/>
                  </a:lnTo>
                  <a:lnTo>
                    <a:pt x="15353" y="2218"/>
                  </a:lnTo>
                  <a:lnTo>
                    <a:pt x="15448" y="2180"/>
                  </a:lnTo>
                  <a:lnTo>
                    <a:pt x="15656" y="2085"/>
                  </a:lnTo>
                  <a:lnTo>
                    <a:pt x="15770" y="2028"/>
                  </a:lnTo>
                  <a:lnTo>
                    <a:pt x="15884" y="1915"/>
                  </a:lnTo>
                  <a:lnTo>
                    <a:pt x="15979" y="1782"/>
                  </a:lnTo>
                  <a:lnTo>
                    <a:pt x="16073" y="1649"/>
                  </a:lnTo>
                  <a:lnTo>
                    <a:pt x="16130" y="1517"/>
                  </a:lnTo>
                  <a:lnTo>
                    <a:pt x="16187" y="1384"/>
                  </a:lnTo>
                  <a:lnTo>
                    <a:pt x="16206" y="1251"/>
                  </a:lnTo>
                  <a:lnTo>
                    <a:pt x="16225" y="1100"/>
                  </a:lnTo>
                  <a:lnTo>
                    <a:pt x="16206" y="967"/>
                  </a:lnTo>
                  <a:lnTo>
                    <a:pt x="16187" y="834"/>
                  </a:lnTo>
                  <a:lnTo>
                    <a:pt x="16149" y="702"/>
                  </a:lnTo>
                  <a:lnTo>
                    <a:pt x="16092" y="588"/>
                  </a:lnTo>
                  <a:lnTo>
                    <a:pt x="16017" y="474"/>
                  </a:lnTo>
                  <a:lnTo>
                    <a:pt x="15922" y="360"/>
                  </a:lnTo>
                  <a:lnTo>
                    <a:pt x="15808" y="266"/>
                  </a:lnTo>
                  <a:lnTo>
                    <a:pt x="15694" y="171"/>
                  </a:lnTo>
                  <a:lnTo>
                    <a:pt x="15562" y="76"/>
                  </a:lnTo>
                  <a:lnTo>
                    <a:pt x="15410" y="19"/>
                  </a:lnTo>
                  <a:lnTo>
                    <a:pt x="1535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999400" y="5145375"/>
              <a:ext cx="104275" cy="61625"/>
            </a:xfrm>
            <a:custGeom>
              <a:rect b="b" l="l" r="r" t="t"/>
              <a:pathLst>
                <a:path extrusionOk="0" fill="none" h="2465" w="4171">
                  <a:moveTo>
                    <a:pt x="1915" y="2465"/>
                  </a:moveTo>
                  <a:lnTo>
                    <a:pt x="1915" y="2465"/>
                  </a:lnTo>
                  <a:lnTo>
                    <a:pt x="1801" y="2465"/>
                  </a:lnTo>
                  <a:lnTo>
                    <a:pt x="1688" y="2446"/>
                  </a:lnTo>
                  <a:lnTo>
                    <a:pt x="1688" y="2446"/>
                  </a:lnTo>
                  <a:lnTo>
                    <a:pt x="1252" y="2332"/>
                  </a:lnTo>
                  <a:lnTo>
                    <a:pt x="835" y="2218"/>
                  </a:lnTo>
                  <a:lnTo>
                    <a:pt x="418" y="2067"/>
                  </a:lnTo>
                  <a:lnTo>
                    <a:pt x="1" y="1915"/>
                  </a:lnTo>
                  <a:lnTo>
                    <a:pt x="1" y="1915"/>
                  </a:lnTo>
                  <a:lnTo>
                    <a:pt x="190" y="1839"/>
                  </a:lnTo>
                  <a:lnTo>
                    <a:pt x="399" y="1783"/>
                  </a:lnTo>
                  <a:lnTo>
                    <a:pt x="835" y="1707"/>
                  </a:lnTo>
                  <a:lnTo>
                    <a:pt x="1252" y="1612"/>
                  </a:lnTo>
                  <a:lnTo>
                    <a:pt x="1422" y="1555"/>
                  </a:lnTo>
                  <a:lnTo>
                    <a:pt x="1593" y="1479"/>
                  </a:lnTo>
                  <a:lnTo>
                    <a:pt x="1593" y="1479"/>
                  </a:lnTo>
                  <a:lnTo>
                    <a:pt x="1745" y="1385"/>
                  </a:lnTo>
                  <a:lnTo>
                    <a:pt x="1896" y="1252"/>
                  </a:lnTo>
                  <a:lnTo>
                    <a:pt x="2048" y="1119"/>
                  </a:lnTo>
                  <a:lnTo>
                    <a:pt x="2180" y="968"/>
                  </a:lnTo>
                  <a:lnTo>
                    <a:pt x="2180" y="968"/>
                  </a:lnTo>
                  <a:lnTo>
                    <a:pt x="2313" y="816"/>
                  </a:lnTo>
                  <a:lnTo>
                    <a:pt x="2465" y="683"/>
                  </a:lnTo>
                  <a:lnTo>
                    <a:pt x="2616" y="570"/>
                  </a:lnTo>
                  <a:lnTo>
                    <a:pt x="2768" y="475"/>
                  </a:lnTo>
                  <a:lnTo>
                    <a:pt x="2939" y="399"/>
                  </a:lnTo>
                  <a:lnTo>
                    <a:pt x="3128" y="323"/>
                  </a:lnTo>
                  <a:lnTo>
                    <a:pt x="3318" y="266"/>
                  </a:lnTo>
                  <a:lnTo>
                    <a:pt x="3526" y="209"/>
                  </a:lnTo>
                  <a:lnTo>
                    <a:pt x="3526" y="209"/>
                  </a:lnTo>
                  <a:lnTo>
                    <a:pt x="3792" y="134"/>
                  </a:lnTo>
                  <a:lnTo>
                    <a:pt x="3943" y="77"/>
                  </a:lnTo>
                  <a:lnTo>
                    <a:pt x="4076" y="1"/>
                  </a:lnTo>
                  <a:lnTo>
                    <a:pt x="4076" y="1"/>
                  </a:lnTo>
                  <a:lnTo>
                    <a:pt x="4152" y="153"/>
                  </a:lnTo>
                  <a:lnTo>
                    <a:pt x="4171" y="304"/>
                  </a:lnTo>
                  <a:lnTo>
                    <a:pt x="4171" y="437"/>
                  </a:lnTo>
                  <a:lnTo>
                    <a:pt x="4152" y="570"/>
                  </a:lnTo>
                  <a:lnTo>
                    <a:pt x="4076" y="702"/>
                  </a:lnTo>
                  <a:lnTo>
                    <a:pt x="4000" y="835"/>
                  </a:lnTo>
                  <a:lnTo>
                    <a:pt x="3886" y="930"/>
                  </a:lnTo>
                  <a:lnTo>
                    <a:pt x="3754" y="1024"/>
                  </a:lnTo>
                  <a:lnTo>
                    <a:pt x="3754" y="1024"/>
                  </a:lnTo>
                  <a:lnTo>
                    <a:pt x="3583" y="1100"/>
                  </a:lnTo>
                  <a:lnTo>
                    <a:pt x="3431" y="1176"/>
                  </a:lnTo>
                  <a:lnTo>
                    <a:pt x="3109" y="1309"/>
                  </a:lnTo>
                  <a:lnTo>
                    <a:pt x="3109" y="1309"/>
                  </a:lnTo>
                  <a:lnTo>
                    <a:pt x="3166" y="949"/>
                  </a:lnTo>
                  <a:lnTo>
                    <a:pt x="3166" y="949"/>
                  </a:lnTo>
                  <a:lnTo>
                    <a:pt x="3166" y="873"/>
                  </a:lnTo>
                  <a:lnTo>
                    <a:pt x="3109" y="797"/>
                  </a:lnTo>
                  <a:lnTo>
                    <a:pt x="3052" y="759"/>
                  </a:lnTo>
                  <a:lnTo>
                    <a:pt x="2977" y="740"/>
                  </a:lnTo>
                  <a:lnTo>
                    <a:pt x="2977" y="740"/>
                  </a:lnTo>
                  <a:lnTo>
                    <a:pt x="2939" y="759"/>
                  </a:lnTo>
                  <a:lnTo>
                    <a:pt x="2901" y="778"/>
                  </a:lnTo>
                  <a:lnTo>
                    <a:pt x="2863" y="816"/>
                  </a:lnTo>
                  <a:lnTo>
                    <a:pt x="2844" y="873"/>
                  </a:lnTo>
                  <a:lnTo>
                    <a:pt x="2844" y="873"/>
                  </a:lnTo>
                  <a:lnTo>
                    <a:pt x="2768" y="1385"/>
                  </a:lnTo>
                  <a:lnTo>
                    <a:pt x="2711" y="1650"/>
                  </a:lnTo>
                  <a:lnTo>
                    <a:pt x="2635" y="1915"/>
                  </a:lnTo>
                  <a:lnTo>
                    <a:pt x="2578" y="2029"/>
                  </a:lnTo>
                  <a:lnTo>
                    <a:pt x="2522" y="2124"/>
                  </a:lnTo>
                  <a:lnTo>
                    <a:pt x="2446" y="2218"/>
                  </a:lnTo>
                  <a:lnTo>
                    <a:pt x="2370" y="2313"/>
                  </a:lnTo>
                  <a:lnTo>
                    <a:pt x="2275" y="2370"/>
                  </a:lnTo>
                  <a:lnTo>
                    <a:pt x="2180" y="2427"/>
                  </a:lnTo>
                  <a:lnTo>
                    <a:pt x="2048" y="2465"/>
                  </a:lnTo>
                  <a:lnTo>
                    <a:pt x="1915" y="246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759175" y="5116475"/>
              <a:ext cx="258275" cy="136500"/>
            </a:xfrm>
            <a:custGeom>
              <a:rect b="b" l="l" r="r" t="t"/>
              <a:pathLst>
                <a:path extrusionOk="0" fill="none" h="5460" w="10331">
                  <a:moveTo>
                    <a:pt x="1574" y="3185"/>
                  </a:moveTo>
                  <a:lnTo>
                    <a:pt x="1574" y="3185"/>
                  </a:lnTo>
                  <a:lnTo>
                    <a:pt x="1289" y="2958"/>
                  </a:lnTo>
                  <a:lnTo>
                    <a:pt x="1289" y="2958"/>
                  </a:lnTo>
                  <a:lnTo>
                    <a:pt x="778" y="2578"/>
                  </a:lnTo>
                  <a:lnTo>
                    <a:pt x="531" y="2389"/>
                  </a:lnTo>
                  <a:lnTo>
                    <a:pt x="323" y="2180"/>
                  </a:lnTo>
                  <a:lnTo>
                    <a:pt x="247" y="2067"/>
                  </a:lnTo>
                  <a:lnTo>
                    <a:pt x="171" y="1953"/>
                  </a:lnTo>
                  <a:lnTo>
                    <a:pt x="95" y="1820"/>
                  </a:lnTo>
                  <a:lnTo>
                    <a:pt x="57" y="1688"/>
                  </a:lnTo>
                  <a:lnTo>
                    <a:pt x="19" y="1555"/>
                  </a:lnTo>
                  <a:lnTo>
                    <a:pt x="0" y="1384"/>
                  </a:lnTo>
                  <a:lnTo>
                    <a:pt x="0" y="1214"/>
                  </a:lnTo>
                  <a:lnTo>
                    <a:pt x="19" y="1043"/>
                  </a:lnTo>
                  <a:lnTo>
                    <a:pt x="19" y="1043"/>
                  </a:lnTo>
                  <a:lnTo>
                    <a:pt x="57" y="778"/>
                  </a:lnTo>
                  <a:lnTo>
                    <a:pt x="76" y="531"/>
                  </a:lnTo>
                  <a:lnTo>
                    <a:pt x="76" y="285"/>
                  </a:lnTo>
                  <a:lnTo>
                    <a:pt x="38" y="39"/>
                  </a:lnTo>
                  <a:lnTo>
                    <a:pt x="38" y="39"/>
                  </a:lnTo>
                  <a:lnTo>
                    <a:pt x="38" y="1"/>
                  </a:lnTo>
                  <a:lnTo>
                    <a:pt x="38" y="1"/>
                  </a:lnTo>
                  <a:lnTo>
                    <a:pt x="133" y="39"/>
                  </a:lnTo>
                  <a:lnTo>
                    <a:pt x="228" y="77"/>
                  </a:lnTo>
                  <a:lnTo>
                    <a:pt x="304" y="133"/>
                  </a:lnTo>
                  <a:lnTo>
                    <a:pt x="361" y="209"/>
                  </a:lnTo>
                  <a:lnTo>
                    <a:pt x="417" y="323"/>
                  </a:lnTo>
                  <a:lnTo>
                    <a:pt x="436" y="456"/>
                  </a:lnTo>
                  <a:lnTo>
                    <a:pt x="436" y="607"/>
                  </a:lnTo>
                  <a:lnTo>
                    <a:pt x="417" y="816"/>
                  </a:lnTo>
                  <a:lnTo>
                    <a:pt x="417" y="816"/>
                  </a:lnTo>
                  <a:lnTo>
                    <a:pt x="417" y="929"/>
                  </a:lnTo>
                  <a:lnTo>
                    <a:pt x="436" y="1024"/>
                  </a:lnTo>
                  <a:lnTo>
                    <a:pt x="474" y="1100"/>
                  </a:lnTo>
                  <a:lnTo>
                    <a:pt x="531" y="1176"/>
                  </a:lnTo>
                  <a:lnTo>
                    <a:pt x="588" y="1252"/>
                  </a:lnTo>
                  <a:lnTo>
                    <a:pt x="683" y="1309"/>
                  </a:lnTo>
                  <a:lnTo>
                    <a:pt x="853" y="1384"/>
                  </a:lnTo>
                  <a:lnTo>
                    <a:pt x="853" y="1384"/>
                  </a:lnTo>
                  <a:lnTo>
                    <a:pt x="948" y="1403"/>
                  </a:lnTo>
                  <a:lnTo>
                    <a:pt x="1024" y="1403"/>
                  </a:lnTo>
                  <a:lnTo>
                    <a:pt x="1024" y="1403"/>
                  </a:lnTo>
                  <a:lnTo>
                    <a:pt x="1251" y="1384"/>
                  </a:lnTo>
                  <a:lnTo>
                    <a:pt x="1479" y="1365"/>
                  </a:lnTo>
                  <a:lnTo>
                    <a:pt x="1479" y="1365"/>
                  </a:lnTo>
                  <a:lnTo>
                    <a:pt x="1593" y="1346"/>
                  </a:lnTo>
                  <a:lnTo>
                    <a:pt x="1593" y="1346"/>
                  </a:lnTo>
                  <a:lnTo>
                    <a:pt x="1706" y="1365"/>
                  </a:lnTo>
                  <a:lnTo>
                    <a:pt x="1820" y="1384"/>
                  </a:lnTo>
                  <a:lnTo>
                    <a:pt x="1934" y="1422"/>
                  </a:lnTo>
                  <a:lnTo>
                    <a:pt x="2028" y="1479"/>
                  </a:lnTo>
                  <a:lnTo>
                    <a:pt x="2123" y="1536"/>
                  </a:lnTo>
                  <a:lnTo>
                    <a:pt x="2199" y="1612"/>
                  </a:lnTo>
                  <a:lnTo>
                    <a:pt x="2351" y="1782"/>
                  </a:lnTo>
                  <a:lnTo>
                    <a:pt x="2483" y="1991"/>
                  </a:lnTo>
                  <a:lnTo>
                    <a:pt x="2597" y="2199"/>
                  </a:lnTo>
                  <a:lnTo>
                    <a:pt x="2806" y="2616"/>
                  </a:lnTo>
                  <a:lnTo>
                    <a:pt x="2806" y="2616"/>
                  </a:lnTo>
                  <a:lnTo>
                    <a:pt x="2900" y="2806"/>
                  </a:lnTo>
                  <a:lnTo>
                    <a:pt x="2976" y="2920"/>
                  </a:lnTo>
                  <a:lnTo>
                    <a:pt x="3033" y="3014"/>
                  </a:lnTo>
                  <a:lnTo>
                    <a:pt x="3128" y="3090"/>
                  </a:lnTo>
                  <a:lnTo>
                    <a:pt x="3223" y="3166"/>
                  </a:lnTo>
                  <a:lnTo>
                    <a:pt x="3317" y="3204"/>
                  </a:lnTo>
                  <a:lnTo>
                    <a:pt x="3431" y="3223"/>
                  </a:lnTo>
                  <a:lnTo>
                    <a:pt x="3431" y="3223"/>
                  </a:lnTo>
                  <a:lnTo>
                    <a:pt x="3526" y="3204"/>
                  </a:lnTo>
                  <a:lnTo>
                    <a:pt x="3526" y="3204"/>
                  </a:lnTo>
                  <a:lnTo>
                    <a:pt x="3696" y="3166"/>
                  </a:lnTo>
                  <a:lnTo>
                    <a:pt x="3867" y="3109"/>
                  </a:lnTo>
                  <a:lnTo>
                    <a:pt x="4019" y="3052"/>
                  </a:lnTo>
                  <a:lnTo>
                    <a:pt x="4170" y="3033"/>
                  </a:lnTo>
                  <a:lnTo>
                    <a:pt x="4170" y="3033"/>
                  </a:lnTo>
                  <a:lnTo>
                    <a:pt x="4303" y="3052"/>
                  </a:lnTo>
                  <a:lnTo>
                    <a:pt x="4417" y="3109"/>
                  </a:lnTo>
                  <a:lnTo>
                    <a:pt x="4549" y="3223"/>
                  </a:lnTo>
                  <a:lnTo>
                    <a:pt x="4663" y="3412"/>
                  </a:lnTo>
                  <a:lnTo>
                    <a:pt x="4663" y="3412"/>
                  </a:lnTo>
                  <a:lnTo>
                    <a:pt x="4758" y="3602"/>
                  </a:lnTo>
                  <a:lnTo>
                    <a:pt x="4834" y="3810"/>
                  </a:lnTo>
                  <a:lnTo>
                    <a:pt x="4909" y="4019"/>
                  </a:lnTo>
                  <a:lnTo>
                    <a:pt x="4966" y="4114"/>
                  </a:lnTo>
                  <a:lnTo>
                    <a:pt x="5042" y="4208"/>
                  </a:lnTo>
                  <a:lnTo>
                    <a:pt x="5042" y="4208"/>
                  </a:lnTo>
                  <a:lnTo>
                    <a:pt x="5194" y="4360"/>
                  </a:lnTo>
                  <a:lnTo>
                    <a:pt x="5364" y="4474"/>
                  </a:lnTo>
                  <a:lnTo>
                    <a:pt x="5535" y="4531"/>
                  </a:lnTo>
                  <a:lnTo>
                    <a:pt x="5705" y="4550"/>
                  </a:lnTo>
                  <a:lnTo>
                    <a:pt x="5705" y="4550"/>
                  </a:lnTo>
                  <a:lnTo>
                    <a:pt x="5895" y="4531"/>
                  </a:lnTo>
                  <a:lnTo>
                    <a:pt x="6103" y="4474"/>
                  </a:lnTo>
                  <a:lnTo>
                    <a:pt x="6103" y="4474"/>
                  </a:lnTo>
                  <a:lnTo>
                    <a:pt x="6388" y="4379"/>
                  </a:lnTo>
                  <a:lnTo>
                    <a:pt x="6615" y="4265"/>
                  </a:lnTo>
                  <a:lnTo>
                    <a:pt x="6881" y="4171"/>
                  </a:lnTo>
                  <a:lnTo>
                    <a:pt x="7013" y="4133"/>
                  </a:lnTo>
                  <a:lnTo>
                    <a:pt x="7184" y="4114"/>
                  </a:lnTo>
                  <a:lnTo>
                    <a:pt x="7184" y="4114"/>
                  </a:lnTo>
                  <a:lnTo>
                    <a:pt x="7316" y="4114"/>
                  </a:lnTo>
                  <a:lnTo>
                    <a:pt x="7316" y="4114"/>
                  </a:lnTo>
                  <a:lnTo>
                    <a:pt x="7525" y="4114"/>
                  </a:lnTo>
                  <a:lnTo>
                    <a:pt x="7752" y="4152"/>
                  </a:lnTo>
                  <a:lnTo>
                    <a:pt x="7752" y="4152"/>
                  </a:lnTo>
                  <a:lnTo>
                    <a:pt x="7961" y="4171"/>
                  </a:lnTo>
                  <a:lnTo>
                    <a:pt x="8188" y="4189"/>
                  </a:lnTo>
                  <a:lnTo>
                    <a:pt x="8188" y="4189"/>
                  </a:lnTo>
                  <a:lnTo>
                    <a:pt x="8359" y="4171"/>
                  </a:lnTo>
                  <a:lnTo>
                    <a:pt x="8359" y="4171"/>
                  </a:lnTo>
                  <a:lnTo>
                    <a:pt x="8492" y="4152"/>
                  </a:lnTo>
                  <a:lnTo>
                    <a:pt x="8624" y="4095"/>
                  </a:lnTo>
                  <a:lnTo>
                    <a:pt x="8738" y="4038"/>
                  </a:lnTo>
                  <a:lnTo>
                    <a:pt x="8833" y="3943"/>
                  </a:lnTo>
                  <a:lnTo>
                    <a:pt x="8927" y="3848"/>
                  </a:lnTo>
                  <a:lnTo>
                    <a:pt x="8984" y="3754"/>
                  </a:lnTo>
                  <a:lnTo>
                    <a:pt x="9117" y="3488"/>
                  </a:lnTo>
                  <a:lnTo>
                    <a:pt x="9117" y="3488"/>
                  </a:lnTo>
                  <a:lnTo>
                    <a:pt x="9174" y="3393"/>
                  </a:lnTo>
                  <a:lnTo>
                    <a:pt x="9231" y="3318"/>
                  </a:lnTo>
                  <a:lnTo>
                    <a:pt x="9307" y="3242"/>
                  </a:lnTo>
                  <a:lnTo>
                    <a:pt x="9401" y="3185"/>
                  </a:lnTo>
                  <a:lnTo>
                    <a:pt x="9401" y="3185"/>
                  </a:lnTo>
                  <a:lnTo>
                    <a:pt x="9401" y="3242"/>
                  </a:lnTo>
                  <a:lnTo>
                    <a:pt x="9420" y="3299"/>
                  </a:lnTo>
                  <a:lnTo>
                    <a:pt x="9439" y="3337"/>
                  </a:lnTo>
                  <a:lnTo>
                    <a:pt x="9496" y="3374"/>
                  </a:lnTo>
                  <a:lnTo>
                    <a:pt x="9496" y="3374"/>
                  </a:lnTo>
                  <a:lnTo>
                    <a:pt x="9913" y="3526"/>
                  </a:lnTo>
                  <a:lnTo>
                    <a:pt x="10330" y="3678"/>
                  </a:lnTo>
                  <a:lnTo>
                    <a:pt x="10330" y="3678"/>
                  </a:lnTo>
                  <a:lnTo>
                    <a:pt x="9818" y="4019"/>
                  </a:lnTo>
                  <a:lnTo>
                    <a:pt x="9288" y="4360"/>
                  </a:lnTo>
                  <a:lnTo>
                    <a:pt x="8757" y="4663"/>
                  </a:lnTo>
                  <a:lnTo>
                    <a:pt x="8226" y="4929"/>
                  </a:lnTo>
                  <a:lnTo>
                    <a:pt x="7961" y="5042"/>
                  </a:lnTo>
                  <a:lnTo>
                    <a:pt x="7696" y="5137"/>
                  </a:lnTo>
                  <a:lnTo>
                    <a:pt x="7430" y="5232"/>
                  </a:lnTo>
                  <a:lnTo>
                    <a:pt x="7146" y="5308"/>
                  </a:lnTo>
                  <a:lnTo>
                    <a:pt x="6881" y="5365"/>
                  </a:lnTo>
                  <a:lnTo>
                    <a:pt x="6596" y="5421"/>
                  </a:lnTo>
                  <a:lnTo>
                    <a:pt x="6331" y="5440"/>
                  </a:lnTo>
                  <a:lnTo>
                    <a:pt x="6047" y="5459"/>
                  </a:lnTo>
                  <a:lnTo>
                    <a:pt x="6047" y="5459"/>
                  </a:lnTo>
                  <a:lnTo>
                    <a:pt x="5781" y="5440"/>
                  </a:lnTo>
                  <a:lnTo>
                    <a:pt x="5516" y="5421"/>
                  </a:lnTo>
                  <a:lnTo>
                    <a:pt x="5232" y="5365"/>
                  </a:lnTo>
                  <a:lnTo>
                    <a:pt x="4966" y="5308"/>
                  </a:lnTo>
                  <a:lnTo>
                    <a:pt x="4682" y="5213"/>
                  </a:lnTo>
                  <a:lnTo>
                    <a:pt x="4398" y="5118"/>
                  </a:lnTo>
                  <a:lnTo>
                    <a:pt x="4132" y="4986"/>
                  </a:lnTo>
                  <a:lnTo>
                    <a:pt x="3848" y="4834"/>
                  </a:lnTo>
                  <a:lnTo>
                    <a:pt x="3848" y="4834"/>
                  </a:lnTo>
                  <a:lnTo>
                    <a:pt x="3431" y="4569"/>
                  </a:lnTo>
                  <a:lnTo>
                    <a:pt x="3014" y="4284"/>
                  </a:lnTo>
                  <a:lnTo>
                    <a:pt x="2616" y="4000"/>
                  </a:lnTo>
                  <a:lnTo>
                    <a:pt x="2237" y="3697"/>
                  </a:lnTo>
                  <a:lnTo>
                    <a:pt x="2237" y="3697"/>
                  </a:lnTo>
                  <a:lnTo>
                    <a:pt x="2445" y="3754"/>
                  </a:lnTo>
                  <a:lnTo>
                    <a:pt x="2673" y="3810"/>
                  </a:lnTo>
                  <a:lnTo>
                    <a:pt x="2900" y="3829"/>
                  </a:lnTo>
                  <a:lnTo>
                    <a:pt x="3147" y="3829"/>
                  </a:lnTo>
                  <a:lnTo>
                    <a:pt x="3147" y="3829"/>
                  </a:lnTo>
                  <a:lnTo>
                    <a:pt x="3412" y="3829"/>
                  </a:lnTo>
                  <a:lnTo>
                    <a:pt x="3677" y="3810"/>
                  </a:lnTo>
                  <a:lnTo>
                    <a:pt x="3924" y="3773"/>
                  </a:lnTo>
                  <a:lnTo>
                    <a:pt x="4170" y="3716"/>
                  </a:lnTo>
                  <a:lnTo>
                    <a:pt x="4170" y="3716"/>
                  </a:lnTo>
                  <a:lnTo>
                    <a:pt x="4227" y="3697"/>
                  </a:lnTo>
                  <a:lnTo>
                    <a:pt x="4265" y="3640"/>
                  </a:lnTo>
                  <a:lnTo>
                    <a:pt x="4284" y="3602"/>
                  </a:lnTo>
                  <a:lnTo>
                    <a:pt x="4284" y="3545"/>
                  </a:lnTo>
                  <a:lnTo>
                    <a:pt x="4265" y="3488"/>
                  </a:lnTo>
                  <a:lnTo>
                    <a:pt x="4227" y="3431"/>
                  </a:lnTo>
                  <a:lnTo>
                    <a:pt x="4189" y="3412"/>
                  </a:lnTo>
                  <a:lnTo>
                    <a:pt x="4132" y="3393"/>
                  </a:lnTo>
                  <a:lnTo>
                    <a:pt x="4132" y="3393"/>
                  </a:lnTo>
                  <a:lnTo>
                    <a:pt x="4094" y="3393"/>
                  </a:lnTo>
                  <a:lnTo>
                    <a:pt x="4094" y="3393"/>
                  </a:lnTo>
                  <a:lnTo>
                    <a:pt x="3639" y="3469"/>
                  </a:lnTo>
                  <a:lnTo>
                    <a:pt x="3412" y="3488"/>
                  </a:lnTo>
                  <a:lnTo>
                    <a:pt x="3166" y="3507"/>
                  </a:lnTo>
                  <a:lnTo>
                    <a:pt x="3166" y="3507"/>
                  </a:lnTo>
                  <a:lnTo>
                    <a:pt x="2900" y="3488"/>
                  </a:lnTo>
                  <a:lnTo>
                    <a:pt x="2635" y="3450"/>
                  </a:lnTo>
                  <a:lnTo>
                    <a:pt x="2370" y="3393"/>
                  </a:lnTo>
                  <a:lnTo>
                    <a:pt x="2123" y="3299"/>
                  </a:lnTo>
                  <a:lnTo>
                    <a:pt x="2123" y="3299"/>
                  </a:lnTo>
                  <a:lnTo>
                    <a:pt x="2028" y="3242"/>
                  </a:lnTo>
                  <a:lnTo>
                    <a:pt x="1953" y="3166"/>
                  </a:lnTo>
                  <a:lnTo>
                    <a:pt x="1896" y="3071"/>
                  </a:lnTo>
                  <a:lnTo>
                    <a:pt x="1858" y="2976"/>
                  </a:lnTo>
                  <a:lnTo>
                    <a:pt x="1820" y="2863"/>
                  </a:lnTo>
                  <a:lnTo>
                    <a:pt x="1801" y="2749"/>
                  </a:lnTo>
                  <a:lnTo>
                    <a:pt x="1763" y="2484"/>
                  </a:lnTo>
                  <a:lnTo>
                    <a:pt x="1763" y="1953"/>
                  </a:lnTo>
                  <a:lnTo>
                    <a:pt x="1744" y="1726"/>
                  </a:lnTo>
                  <a:lnTo>
                    <a:pt x="1725" y="1631"/>
                  </a:lnTo>
                  <a:lnTo>
                    <a:pt x="1706" y="1536"/>
                  </a:lnTo>
                  <a:lnTo>
                    <a:pt x="1706" y="1536"/>
                  </a:lnTo>
                  <a:lnTo>
                    <a:pt x="1668" y="1479"/>
                  </a:lnTo>
                  <a:lnTo>
                    <a:pt x="1649" y="1441"/>
                  </a:lnTo>
                  <a:lnTo>
                    <a:pt x="1593" y="1422"/>
                  </a:lnTo>
                  <a:lnTo>
                    <a:pt x="1536" y="1403"/>
                  </a:lnTo>
                  <a:lnTo>
                    <a:pt x="1498" y="1403"/>
                  </a:lnTo>
                  <a:lnTo>
                    <a:pt x="1498" y="1403"/>
                  </a:lnTo>
                  <a:lnTo>
                    <a:pt x="1498" y="1403"/>
                  </a:lnTo>
                  <a:lnTo>
                    <a:pt x="1498" y="1403"/>
                  </a:lnTo>
                  <a:lnTo>
                    <a:pt x="1422" y="1422"/>
                  </a:lnTo>
                  <a:lnTo>
                    <a:pt x="1384" y="1460"/>
                  </a:lnTo>
                  <a:lnTo>
                    <a:pt x="1346" y="1498"/>
                  </a:lnTo>
                  <a:lnTo>
                    <a:pt x="1346" y="1498"/>
                  </a:lnTo>
                  <a:lnTo>
                    <a:pt x="1346" y="1517"/>
                  </a:lnTo>
                  <a:lnTo>
                    <a:pt x="1346" y="1517"/>
                  </a:lnTo>
                  <a:lnTo>
                    <a:pt x="1327" y="1593"/>
                  </a:lnTo>
                  <a:lnTo>
                    <a:pt x="1327" y="1669"/>
                  </a:lnTo>
                  <a:lnTo>
                    <a:pt x="1365" y="1726"/>
                  </a:lnTo>
                  <a:lnTo>
                    <a:pt x="1422" y="1763"/>
                  </a:lnTo>
                  <a:lnTo>
                    <a:pt x="1422" y="1763"/>
                  </a:lnTo>
                  <a:lnTo>
                    <a:pt x="1441" y="1915"/>
                  </a:lnTo>
                  <a:lnTo>
                    <a:pt x="1460" y="2105"/>
                  </a:lnTo>
                  <a:lnTo>
                    <a:pt x="1460" y="2484"/>
                  </a:lnTo>
                  <a:lnTo>
                    <a:pt x="1479" y="2654"/>
                  </a:lnTo>
                  <a:lnTo>
                    <a:pt x="1498" y="2844"/>
                  </a:lnTo>
                  <a:lnTo>
                    <a:pt x="1517" y="3014"/>
                  </a:lnTo>
                  <a:lnTo>
                    <a:pt x="1574" y="318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34050" y="5070525"/>
              <a:ext cx="405650" cy="191450"/>
            </a:xfrm>
            <a:custGeom>
              <a:rect b="b" l="l" r="r" t="t"/>
              <a:pathLst>
                <a:path extrusionOk="0" fill="none" h="7658" w="16226">
                  <a:moveTo>
                    <a:pt x="15353" y="0"/>
                  </a:moveTo>
                  <a:lnTo>
                    <a:pt x="15353" y="0"/>
                  </a:lnTo>
                  <a:lnTo>
                    <a:pt x="15296" y="19"/>
                  </a:lnTo>
                  <a:lnTo>
                    <a:pt x="15258" y="38"/>
                  </a:lnTo>
                  <a:lnTo>
                    <a:pt x="15239" y="95"/>
                  </a:lnTo>
                  <a:lnTo>
                    <a:pt x="15221" y="133"/>
                  </a:lnTo>
                  <a:lnTo>
                    <a:pt x="15221" y="190"/>
                  </a:lnTo>
                  <a:lnTo>
                    <a:pt x="15239" y="247"/>
                  </a:lnTo>
                  <a:lnTo>
                    <a:pt x="15277" y="304"/>
                  </a:lnTo>
                  <a:lnTo>
                    <a:pt x="15334" y="341"/>
                  </a:lnTo>
                  <a:lnTo>
                    <a:pt x="15334" y="341"/>
                  </a:lnTo>
                  <a:lnTo>
                    <a:pt x="15486" y="417"/>
                  </a:lnTo>
                  <a:lnTo>
                    <a:pt x="15619" y="512"/>
                  </a:lnTo>
                  <a:lnTo>
                    <a:pt x="15732" y="626"/>
                  </a:lnTo>
                  <a:lnTo>
                    <a:pt x="15808" y="739"/>
                  </a:lnTo>
                  <a:lnTo>
                    <a:pt x="15846" y="872"/>
                  </a:lnTo>
                  <a:lnTo>
                    <a:pt x="15884" y="986"/>
                  </a:lnTo>
                  <a:lnTo>
                    <a:pt x="15884" y="1119"/>
                  </a:lnTo>
                  <a:lnTo>
                    <a:pt x="15846" y="1251"/>
                  </a:lnTo>
                  <a:lnTo>
                    <a:pt x="15808" y="1384"/>
                  </a:lnTo>
                  <a:lnTo>
                    <a:pt x="15751" y="1498"/>
                  </a:lnTo>
                  <a:lnTo>
                    <a:pt x="15656" y="1611"/>
                  </a:lnTo>
                  <a:lnTo>
                    <a:pt x="15562" y="1706"/>
                  </a:lnTo>
                  <a:lnTo>
                    <a:pt x="15448" y="1782"/>
                  </a:lnTo>
                  <a:lnTo>
                    <a:pt x="15315" y="1839"/>
                  </a:lnTo>
                  <a:lnTo>
                    <a:pt x="15183" y="1877"/>
                  </a:lnTo>
                  <a:lnTo>
                    <a:pt x="15012" y="1896"/>
                  </a:lnTo>
                  <a:lnTo>
                    <a:pt x="15012" y="1896"/>
                  </a:lnTo>
                  <a:lnTo>
                    <a:pt x="14955" y="1915"/>
                  </a:lnTo>
                  <a:lnTo>
                    <a:pt x="14898" y="1952"/>
                  </a:lnTo>
                  <a:lnTo>
                    <a:pt x="14860" y="2009"/>
                  </a:lnTo>
                  <a:lnTo>
                    <a:pt x="14860" y="2066"/>
                  </a:lnTo>
                  <a:lnTo>
                    <a:pt x="14860" y="2066"/>
                  </a:lnTo>
                  <a:lnTo>
                    <a:pt x="14860" y="2218"/>
                  </a:lnTo>
                  <a:lnTo>
                    <a:pt x="14822" y="2351"/>
                  </a:lnTo>
                  <a:lnTo>
                    <a:pt x="14785" y="2445"/>
                  </a:lnTo>
                  <a:lnTo>
                    <a:pt x="14709" y="2559"/>
                  </a:lnTo>
                  <a:lnTo>
                    <a:pt x="14633" y="2635"/>
                  </a:lnTo>
                  <a:lnTo>
                    <a:pt x="14538" y="2711"/>
                  </a:lnTo>
                  <a:lnTo>
                    <a:pt x="14424" y="2767"/>
                  </a:lnTo>
                  <a:lnTo>
                    <a:pt x="14292" y="2824"/>
                  </a:lnTo>
                  <a:lnTo>
                    <a:pt x="14045" y="2900"/>
                  </a:lnTo>
                  <a:lnTo>
                    <a:pt x="13780" y="2976"/>
                  </a:lnTo>
                  <a:lnTo>
                    <a:pt x="13515" y="3014"/>
                  </a:lnTo>
                  <a:lnTo>
                    <a:pt x="13306" y="3090"/>
                  </a:lnTo>
                  <a:lnTo>
                    <a:pt x="13306" y="3090"/>
                  </a:lnTo>
                  <a:lnTo>
                    <a:pt x="13136" y="3166"/>
                  </a:lnTo>
                  <a:lnTo>
                    <a:pt x="12965" y="3279"/>
                  </a:lnTo>
                  <a:lnTo>
                    <a:pt x="12832" y="3412"/>
                  </a:lnTo>
                  <a:lnTo>
                    <a:pt x="12700" y="3545"/>
                  </a:lnTo>
                  <a:lnTo>
                    <a:pt x="12700" y="3545"/>
                  </a:lnTo>
                  <a:lnTo>
                    <a:pt x="12377" y="3886"/>
                  </a:lnTo>
                  <a:lnTo>
                    <a:pt x="12207" y="4037"/>
                  </a:lnTo>
                  <a:lnTo>
                    <a:pt x="12036" y="4151"/>
                  </a:lnTo>
                  <a:lnTo>
                    <a:pt x="11847" y="4265"/>
                  </a:lnTo>
                  <a:lnTo>
                    <a:pt x="11657" y="4360"/>
                  </a:lnTo>
                  <a:lnTo>
                    <a:pt x="11430" y="4416"/>
                  </a:lnTo>
                  <a:lnTo>
                    <a:pt x="11183" y="4454"/>
                  </a:lnTo>
                  <a:lnTo>
                    <a:pt x="11183" y="4454"/>
                  </a:lnTo>
                  <a:lnTo>
                    <a:pt x="10729" y="4511"/>
                  </a:lnTo>
                  <a:lnTo>
                    <a:pt x="10482" y="4549"/>
                  </a:lnTo>
                  <a:lnTo>
                    <a:pt x="10368" y="4587"/>
                  </a:lnTo>
                  <a:lnTo>
                    <a:pt x="10274" y="4644"/>
                  </a:lnTo>
                  <a:lnTo>
                    <a:pt x="10274" y="4644"/>
                  </a:lnTo>
                  <a:lnTo>
                    <a:pt x="10160" y="4720"/>
                  </a:lnTo>
                  <a:lnTo>
                    <a:pt x="10065" y="4796"/>
                  </a:lnTo>
                  <a:lnTo>
                    <a:pt x="9970" y="4871"/>
                  </a:lnTo>
                  <a:lnTo>
                    <a:pt x="9914" y="4985"/>
                  </a:lnTo>
                  <a:lnTo>
                    <a:pt x="9914" y="4985"/>
                  </a:lnTo>
                  <a:lnTo>
                    <a:pt x="9819" y="5194"/>
                  </a:lnTo>
                  <a:lnTo>
                    <a:pt x="9705" y="5345"/>
                  </a:lnTo>
                  <a:lnTo>
                    <a:pt x="9591" y="5478"/>
                  </a:lnTo>
                  <a:lnTo>
                    <a:pt x="9478" y="5573"/>
                  </a:lnTo>
                  <a:lnTo>
                    <a:pt x="9364" y="5629"/>
                  </a:lnTo>
                  <a:lnTo>
                    <a:pt x="9231" y="5667"/>
                  </a:lnTo>
                  <a:lnTo>
                    <a:pt x="9099" y="5686"/>
                  </a:lnTo>
                  <a:lnTo>
                    <a:pt x="8966" y="5705"/>
                  </a:lnTo>
                  <a:lnTo>
                    <a:pt x="8966" y="5705"/>
                  </a:lnTo>
                  <a:lnTo>
                    <a:pt x="8757" y="5686"/>
                  </a:lnTo>
                  <a:lnTo>
                    <a:pt x="8549" y="5667"/>
                  </a:lnTo>
                  <a:lnTo>
                    <a:pt x="8549" y="5667"/>
                  </a:lnTo>
                  <a:lnTo>
                    <a:pt x="8321" y="5648"/>
                  </a:lnTo>
                  <a:lnTo>
                    <a:pt x="8113" y="5629"/>
                  </a:lnTo>
                  <a:lnTo>
                    <a:pt x="8113" y="5629"/>
                  </a:lnTo>
                  <a:lnTo>
                    <a:pt x="7923" y="5648"/>
                  </a:lnTo>
                  <a:lnTo>
                    <a:pt x="7923" y="5648"/>
                  </a:lnTo>
                  <a:lnTo>
                    <a:pt x="7734" y="5686"/>
                  </a:lnTo>
                  <a:lnTo>
                    <a:pt x="7544" y="5762"/>
                  </a:lnTo>
                  <a:lnTo>
                    <a:pt x="7203" y="5933"/>
                  </a:lnTo>
                  <a:lnTo>
                    <a:pt x="7203" y="5933"/>
                  </a:lnTo>
                  <a:lnTo>
                    <a:pt x="7071" y="5990"/>
                  </a:lnTo>
                  <a:lnTo>
                    <a:pt x="6938" y="6027"/>
                  </a:lnTo>
                  <a:lnTo>
                    <a:pt x="6824" y="6046"/>
                  </a:lnTo>
                  <a:lnTo>
                    <a:pt x="6729" y="6065"/>
                  </a:lnTo>
                  <a:lnTo>
                    <a:pt x="6729" y="6065"/>
                  </a:lnTo>
                  <a:lnTo>
                    <a:pt x="6616" y="6046"/>
                  </a:lnTo>
                  <a:lnTo>
                    <a:pt x="6521" y="6027"/>
                  </a:lnTo>
                  <a:lnTo>
                    <a:pt x="6445" y="5971"/>
                  </a:lnTo>
                  <a:lnTo>
                    <a:pt x="6369" y="5914"/>
                  </a:lnTo>
                  <a:lnTo>
                    <a:pt x="6312" y="5857"/>
                  </a:lnTo>
                  <a:lnTo>
                    <a:pt x="6256" y="5781"/>
                  </a:lnTo>
                  <a:lnTo>
                    <a:pt x="6161" y="5592"/>
                  </a:lnTo>
                  <a:lnTo>
                    <a:pt x="6009" y="5194"/>
                  </a:lnTo>
                  <a:lnTo>
                    <a:pt x="5933" y="5023"/>
                  </a:lnTo>
                  <a:lnTo>
                    <a:pt x="5820" y="4871"/>
                  </a:lnTo>
                  <a:lnTo>
                    <a:pt x="5820" y="4871"/>
                  </a:lnTo>
                  <a:lnTo>
                    <a:pt x="5706" y="4739"/>
                  </a:lnTo>
                  <a:lnTo>
                    <a:pt x="5573" y="4644"/>
                  </a:lnTo>
                  <a:lnTo>
                    <a:pt x="5441" y="4568"/>
                  </a:lnTo>
                  <a:lnTo>
                    <a:pt x="5270" y="4530"/>
                  </a:lnTo>
                  <a:lnTo>
                    <a:pt x="5270" y="4530"/>
                  </a:lnTo>
                  <a:lnTo>
                    <a:pt x="5194" y="4511"/>
                  </a:lnTo>
                  <a:lnTo>
                    <a:pt x="5194" y="4511"/>
                  </a:lnTo>
                  <a:lnTo>
                    <a:pt x="5118" y="4530"/>
                  </a:lnTo>
                  <a:lnTo>
                    <a:pt x="5024" y="4549"/>
                  </a:lnTo>
                  <a:lnTo>
                    <a:pt x="4853" y="4606"/>
                  </a:lnTo>
                  <a:lnTo>
                    <a:pt x="4853" y="4606"/>
                  </a:lnTo>
                  <a:lnTo>
                    <a:pt x="4682" y="4682"/>
                  </a:lnTo>
                  <a:lnTo>
                    <a:pt x="4607" y="4701"/>
                  </a:lnTo>
                  <a:lnTo>
                    <a:pt x="4512" y="4701"/>
                  </a:lnTo>
                  <a:lnTo>
                    <a:pt x="4512" y="4701"/>
                  </a:lnTo>
                  <a:lnTo>
                    <a:pt x="4436" y="4701"/>
                  </a:lnTo>
                  <a:lnTo>
                    <a:pt x="4360" y="4663"/>
                  </a:lnTo>
                  <a:lnTo>
                    <a:pt x="4284" y="4606"/>
                  </a:lnTo>
                  <a:lnTo>
                    <a:pt x="4228" y="4530"/>
                  </a:lnTo>
                  <a:lnTo>
                    <a:pt x="4228" y="4530"/>
                  </a:lnTo>
                  <a:lnTo>
                    <a:pt x="4095" y="4322"/>
                  </a:lnTo>
                  <a:lnTo>
                    <a:pt x="3981" y="4075"/>
                  </a:lnTo>
                  <a:lnTo>
                    <a:pt x="3848" y="3829"/>
                  </a:lnTo>
                  <a:lnTo>
                    <a:pt x="3716" y="3582"/>
                  </a:lnTo>
                  <a:lnTo>
                    <a:pt x="3564" y="3336"/>
                  </a:lnTo>
                  <a:lnTo>
                    <a:pt x="3488" y="3222"/>
                  </a:lnTo>
                  <a:lnTo>
                    <a:pt x="3394" y="3128"/>
                  </a:lnTo>
                  <a:lnTo>
                    <a:pt x="3299" y="3052"/>
                  </a:lnTo>
                  <a:lnTo>
                    <a:pt x="3185" y="2976"/>
                  </a:lnTo>
                  <a:lnTo>
                    <a:pt x="3052" y="2938"/>
                  </a:lnTo>
                  <a:lnTo>
                    <a:pt x="2920" y="2900"/>
                  </a:lnTo>
                  <a:lnTo>
                    <a:pt x="2920" y="2900"/>
                  </a:lnTo>
                  <a:lnTo>
                    <a:pt x="2768" y="2881"/>
                  </a:lnTo>
                  <a:lnTo>
                    <a:pt x="2598" y="2862"/>
                  </a:lnTo>
                  <a:lnTo>
                    <a:pt x="2598" y="2862"/>
                  </a:lnTo>
                  <a:lnTo>
                    <a:pt x="2351" y="2881"/>
                  </a:lnTo>
                  <a:lnTo>
                    <a:pt x="2086" y="2900"/>
                  </a:lnTo>
                  <a:lnTo>
                    <a:pt x="2086" y="2900"/>
                  </a:lnTo>
                  <a:lnTo>
                    <a:pt x="2048" y="2919"/>
                  </a:lnTo>
                  <a:lnTo>
                    <a:pt x="2048" y="2919"/>
                  </a:lnTo>
                  <a:lnTo>
                    <a:pt x="1972" y="2900"/>
                  </a:lnTo>
                  <a:lnTo>
                    <a:pt x="1915" y="2881"/>
                  </a:lnTo>
                  <a:lnTo>
                    <a:pt x="1877" y="2843"/>
                  </a:lnTo>
                  <a:lnTo>
                    <a:pt x="1839" y="2786"/>
                  </a:lnTo>
                  <a:lnTo>
                    <a:pt x="1801" y="2654"/>
                  </a:lnTo>
                  <a:lnTo>
                    <a:pt x="1801" y="2483"/>
                  </a:lnTo>
                  <a:lnTo>
                    <a:pt x="1820" y="2161"/>
                  </a:lnTo>
                  <a:lnTo>
                    <a:pt x="1820" y="2028"/>
                  </a:lnTo>
                  <a:lnTo>
                    <a:pt x="1801" y="1915"/>
                  </a:lnTo>
                  <a:lnTo>
                    <a:pt x="1801" y="1915"/>
                  </a:lnTo>
                  <a:lnTo>
                    <a:pt x="1726" y="1801"/>
                  </a:lnTo>
                  <a:lnTo>
                    <a:pt x="1650" y="1706"/>
                  </a:lnTo>
                  <a:lnTo>
                    <a:pt x="1555" y="1630"/>
                  </a:lnTo>
                  <a:lnTo>
                    <a:pt x="1441" y="1573"/>
                  </a:lnTo>
                  <a:lnTo>
                    <a:pt x="1441" y="1573"/>
                  </a:lnTo>
                  <a:lnTo>
                    <a:pt x="1366" y="1536"/>
                  </a:lnTo>
                  <a:lnTo>
                    <a:pt x="1271" y="1517"/>
                  </a:lnTo>
                  <a:lnTo>
                    <a:pt x="1081" y="1479"/>
                  </a:lnTo>
                  <a:lnTo>
                    <a:pt x="1081" y="1479"/>
                  </a:lnTo>
                  <a:lnTo>
                    <a:pt x="911" y="1441"/>
                  </a:lnTo>
                  <a:lnTo>
                    <a:pt x="911" y="1441"/>
                  </a:lnTo>
                  <a:lnTo>
                    <a:pt x="797" y="1441"/>
                  </a:lnTo>
                  <a:lnTo>
                    <a:pt x="702" y="1384"/>
                  </a:lnTo>
                  <a:lnTo>
                    <a:pt x="645" y="1327"/>
                  </a:lnTo>
                  <a:lnTo>
                    <a:pt x="607" y="1251"/>
                  </a:lnTo>
                  <a:lnTo>
                    <a:pt x="588" y="1137"/>
                  </a:lnTo>
                  <a:lnTo>
                    <a:pt x="607" y="1005"/>
                  </a:lnTo>
                  <a:lnTo>
                    <a:pt x="645" y="853"/>
                  </a:lnTo>
                  <a:lnTo>
                    <a:pt x="721" y="664"/>
                  </a:lnTo>
                  <a:lnTo>
                    <a:pt x="721" y="664"/>
                  </a:lnTo>
                  <a:lnTo>
                    <a:pt x="797" y="645"/>
                  </a:lnTo>
                  <a:lnTo>
                    <a:pt x="835" y="607"/>
                  </a:lnTo>
                  <a:lnTo>
                    <a:pt x="873" y="550"/>
                  </a:lnTo>
                  <a:lnTo>
                    <a:pt x="873" y="493"/>
                  </a:lnTo>
                  <a:lnTo>
                    <a:pt x="873" y="436"/>
                  </a:lnTo>
                  <a:lnTo>
                    <a:pt x="854" y="379"/>
                  </a:lnTo>
                  <a:lnTo>
                    <a:pt x="797" y="341"/>
                  </a:lnTo>
                  <a:lnTo>
                    <a:pt x="740" y="341"/>
                  </a:lnTo>
                  <a:lnTo>
                    <a:pt x="740" y="341"/>
                  </a:lnTo>
                  <a:lnTo>
                    <a:pt x="721" y="341"/>
                  </a:lnTo>
                  <a:lnTo>
                    <a:pt x="721" y="341"/>
                  </a:lnTo>
                  <a:lnTo>
                    <a:pt x="607" y="341"/>
                  </a:lnTo>
                  <a:lnTo>
                    <a:pt x="494" y="379"/>
                  </a:lnTo>
                  <a:lnTo>
                    <a:pt x="399" y="417"/>
                  </a:lnTo>
                  <a:lnTo>
                    <a:pt x="304" y="474"/>
                  </a:lnTo>
                  <a:lnTo>
                    <a:pt x="228" y="550"/>
                  </a:lnTo>
                  <a:lnTo>
                    <a:pt x="153" y="626"/>
                  </a:lnTo>
                  <a:lnTo>
                    <a:pt x="96" y="721"/>
                  </a:lnTo>
                  <a:lnTo>
                    <a:pt x="58" y="815"/>
                  </a:lnTo>
                  <a:lnTo>
                    <a:pt x="20" y="910"/>
                  </a:lnTo>
                  <a:lnTo>
                    <a:pt x="1" y="1005"/>
                  </a:lnTo>
                  <a:lnTo>
                    <a:pt x="1" y="1100"/>
                  </a:lnTo>
                  <a:lnTo>
                    <a:pt x="20" y="1213"/>
                  </a:lnTo>
                  <a:lnTo>
                    <a:pt x="58" y="1308"/>
                  </a:lnTo>
                  <a:lnTo>
                    <a:pt x="115" y="1403"/>
                  </a:lnTo>
                  <a:lnTo>
                    <a:pt x="190" y="1498"/>
                  </a:lnTo>
                  <a:lnTo>
                    <a:pt x="285" y="1573"/>
                  </a:lnTo>
                  <a:lnTo>
                    <a:pt x="285" y="1573"/>
                  </a:lnTo>
                  <a:lnTo>
                    <a:pt x="399" y="1649"/>
                  </a:lnTo>
                  <a:lnTo>
                    <a:pt x="532" y="1706"/>
                  </a:lnTo>
                  <a:lnTo>
                    <a:pt x="664" y="1763"/>
                  </a:lnTo>
                  <a:lnTo>
                    <a:pt x="797" y="1782"/>
                  </a:lnTo>
                  <a:lnTo>
                    <a:pt x="797" y="1782"/>
                  </a:lnTo>
                  <a:lnTo>
                    <a:pt x="778" y="1820"/>
                  </a:lnTo>
                  <a:lnTo>
                    <a:pt x="740" y="1858"/>
                  </a:lnTo>
                  <a:lnTo>
                    <a:pt x="721" y="1896"/>
                  </a:lnTo>
                  <a:lnTo>
                    <a:pt x="740" y="1952"/>
                  </a:lnTo>
                  <a:lnTo>
                    <a:pt x="740" y="1952"/>
                  </a:lnTo>
                  <a:lnTo>
                    <a:pt x="759" y="2161"/>
                  </a:lnTo>
                  <a:lnTo>
                    <a:pt x="740" y="2369"/>
                  </a:lnTo>
                  <a:lnTo>
                    <a:pt x="721" y="2559"/>
                  </a:lnTo>
                  <a:lnTo>
                    <a:pt x="683" y="2767"/>
                  </a:lnTo>
                  <a:lnTo>
                    <a:pt x="645" y="2976"/>
                  </a:lnTo>
                  <a:lnTo>
                    <a:pt x="626" y="3166"/>
                  </a:lnTo>
                  <a:lnTo>
                    <a:pt x="626" y="3374"/>
                  </a:lnTo>
                  <a:lnTo>
                    <a:pt x="664" y="3564"/>
                  </a:lnTo>
                  <a:lnTo>
                    <a:pt x="664" y="3564"/>
                  </a:lnTo>
                  <a:lnTo>
                    <a:pt x="702" y="3715"/>
                  </a:lnTo>
                  <a:lnTo>
                    <a:pt x="778" y="3848"/>
                  </a:lnTo>
                  <a:lnTo>
                    <a:pt x="854" y="3981"/>
                  </a:lnTo>
                  <a:lnTo>
                    <a:pt x="930" y="4094"/>
                  </a:lnTo>
                  <a:lnTo>
                    <a:pt x="1024" y="4208"/>
                  </a:lnTo>
                  <a:lnTo>
                    <a:pt x="1138" y="4303"/>
                  </a:lnTo>
                  <a:lnTo>
                    <a:pt x="1366" y="4511"/>
                  </a:lnTo>
                  <a:lnTo>
                    <a:pt x="1366" y="4511"/>
                  </a:lnTo>
                  <a:lnTo>
                    <a:pt x="2237" y="5175"/>
                  </a:lnTo>
                  <a:lnTo>
                    <a:pt x="3109" y="5857"/>
                  </a:lnTo>
                  <a:lnTo>
                    <a:pt x="3545" y="6179"/>
                  </a:lnTo>
                  <a:lnTo>
                    <a:pt x="3981" y="6501"/>
                  </a:lnTo>
                  <a:lnTo>
                    <a:pt x="4436" y="6805"/>
                  </a:lnTo>
                  <a:lnTo>
                    <a:pt x="4910" y="7089"/>
                  </a:lnTo>
                  <a:lnTo>
                    <a:pt x="4910" y="7089"/>
                  </a:lnTo>
                  <a:lnTo>
                    <a:pt x="5175" y="7222"/>
                  </a:lnTo>
                  <a:lnTo>
                    <a:pt x="5441" y="7354"/>
                  </a:lnTo>
                  <a:lnTo>
                    <a:pt x="5706" y="7449"/>
                  </a:lnTo>
                  <a:lnTo>
                    <a:pt x="5952" y="7525"/>
                  </a:lnTo>
                  <a:lnTo>
                    <a:pt x="6218" y="7582"/>
                  </a:lnTo>
                  <a:lnTo>
                    <a:pt x="6483" y="7639"/>
                  </a:lnTo>
                  <a:lnTo>
                    <a:pt x="6748" y="7657"/>
                  </a:lnTo>
                  <a:lnTo>
                    <a:pt x="6995" y="7657"/>
                  </a:lnTo>
                  <a:lnTo>
                    <a:pt x="6995" y="7657"/>
                  </a:lnTo>
                  <a:lnTo>
                    <a:pt x="7298" y="7657"/>
                  </a:lnTo>
                  <a:lnTo>
                    <a:pt x="7601" y="7620"/>
                  </a:lnTo>
                  <a:lnTo>
                    <a:pt x="7886" y="7563"/>
                  </a:lnTo>
                  <a:lnTo>
                    <a:pt x="8189" y="7506"/>
                  </a:lnTo>
                  <a:lnTo>
                    <a:pt x="8473" y="7411"/>
                  </a:lnTo>
                  <a:lnTo>
                    <a:pt x="8776" y="7316"/>
                  </a:lnTo>
                  <a:lnTo>
                    <a:pt x="9061" y="7203"/>
                  </a:lnTo>
                  <a:lnTo>
                    <a:pt x="9345" y="7089"/>
                  </a:lnTo>
                  <a:lnTo>
                    <a:pt x="9914" y="6805"/>
                  </a:lnTo>
                  <a:lnTo>
                    <a:pt x="10463" y="6482"/>
                  </a:lnTo>
                  <a:lnTo>
                    <a:pt x="10994" y="6141"/>
                  </a:lnTo>
                  <a:lnTo>
                    <a:pt x="11525" y="5781"/>
                  </a:lnTo>
                  <a:lnTo>
                    <a:pt x="11525" y="5781"/>
                  </a:lnTo>
                  <a:lnTo>
                    <a:pt x="11562" y="5743"/>
                  </a:lnTo>
                  <a:lnTo>
                    <a:pt x="11581" y="5686"/>
                  </a:lnTo>
                  <a:lnTo>
                    <a:pt x="11600" y="5629"/>
                  </a:lnTo>
                  <a:lnTo>
                    <a:pt x="11581" y="5592"/>
                  </a:lnTo>
                  <a:lnTo>
                    <a:pt x="11581" y="5592"/>
                  </a:lnTo>
                  <a:lnTo>
                    <a:pt x="11998" y="5705"/>
                  </a:lnTo>
                  <a:lnTo>
                    <a:pt x="11998" y="5705"/>
                  </a:lnTo>
                  <a:lnTo>
                    <a:pt x="12321" y="5781"/>
                  </a:lnTo>
                  <a:lnTo>
                    <a:pt x="12510" y="5819"/>
                  </a:lnTo>
                  <a:lnTo>
                    <a:pt x="12700" y="5838"/>
                  </a:lnTo>
                  <a:lnTo>
                    <a:pt x="12700" y="5838"/>
                  </a:lnTo>
                  <a:lnTo>
                    <a:pt x="12813" y="5819"/>
                  </a:lnTo>
                  <a:lnTo>
                    <a:pt x="12927" y="5800"/>
                  </a:lnTo>
                  <a:lnTo>
                    <a:pt x="12927" y="5800"/>
                  </a:lnTo>
                  <a:lnTo>
                    <a:pt x="13098" y="5724"/>
                  </a:lnTo>
                  <a:lnTo>
                    <a:pt x="13230" y="5629"/>
                  </a:lnTo>
                  <a:lnTo>
                    <a:pt x="13344" y="5516"/>
                  </a:lnTo>
                  <a:lnTo>
                    <a:pt x="13439" y="5383"/>
                  </a:lnTo>
                  <a:lnTo>
                    <a:pt x="13515" y="5231"/>
                  </a:lnTo>
                  <a:lnTo>
                    <a:pt x="13572" y="5080"/>
                  </a:lnTo>
                  <a:lnTo>
                    <a:pt x="13628" y="4909"/>
                  </a:lnTo>
                  <a:lnTo>
                    <a:pt x="13666" y="4739"/>
                  </a:lnTo>
                  <a:lnTo>
                    <a:pt x="13666" y="4739"/>
                  </a:lnTo>
                  <a:lnTo>
                    <a:pt x="13704" y="4720"/>
                  </a:lnTo>
                  <a:lnTo>
                    <a:pt x="13704" y="4720"/>
                  </a:lnTo>
                  <a:lnTo>
                    <a:pt x="13837" y="4606"/>
                  </a:lnTo>
                  <a:lnTo>
                    <a:pt x="14007" y="4511"/>
                  </a:lnTo>
                  <a:lnTo>
                    <a:pt x="14349" y="4379"/>
                  </a:lnTo>
                  <a:lnTo>
                    <a:pt x="14538" y="4303"/>
                  </a:lnTo>
                  <a:lnTo>
                    <a:pt x="14690" y="4208"/>
                  </a:lnTo>
                  <a:lnTo>
                    <a:pt x="14822" y="4094"/>
                  </a:lnTo>
                  <a:lnTo>
                    <a:pt x="14898" y="4018"/>
                  </a:lnTo>
                  <a:lnTo>
                    <a:pt x="14955" y="3943"/>
                  </a:lnTo>
                  <a:lnTo>
                    <a:pt x="14955" y="3943"/>
                  </a:lnTo>
                  <a:lnTo>
                    <a:pt x="15031" y="3810"/>
                  </a:lnTo>
                  <a:lnTo>
                    <a:pt x="15088" y="3658"/>
                  </a:lnTo>
                  <a:lnTo>
                    <a:pt x="15107" y="3526"/>
                  </a:lnTo>
                  <a:lnTo>
                    <a:pt x="15126" y="3374"/>
                  </a:lnTo>
                  <a:lnTo>
                    <a:pt x="15126" y="3222"/>
                  </a:lnTo>
                  <a:lnTo>
                    <a:pt x="15088" y="3071"/>
                  </a:lnTo>
                  <a:lnTo>
                    <a:pt x="15031" y="2938"/>
                  </a:lnTo>
                  <a:lnTo>
                    <a:pt x="14974" y="2786"/>
                  </a:lnTo>
                  <a:lnTo>
                    <a:pt x="14974" y="2786"/>
                  </a:lnTo>
                  <a:lnTo>
                    <a:pt x="15069" y="2654"/>
                  </a:lnTo>
                  <a:lnTo>
                    <a:pt x="15107" y="2578"/>
                  </a:lnTo>
                  <a:lnTo>
                    <a:pt x="15145" y="2502"/>
                  </a:lnTo>
                  <a:lnTo>
                    <a:pt x="15145" y="2502"/>
                  </a:lnTo>
                  <a:lnTo>
                    <a:pt x="15202" y="2369"/>
                  </a:lnTo>
                  <a:lnTo>
                    <a:pt x="15277" y="2275"/>
                  </a:lnTo>
                  <a:lnTo>
                    <a:pt x="15353" y="2218"/>
                  </a:lnTo>
                  <a:lnTo>
                    <a:pt x="15448" y="2180"/>
                  </a:lnTo>
                  <a:lnTo>
                    <a:pt x="15656" y="2085"/>
                  </a:lnTo>
                  <a:lnTo>
                    <a:pt x="15770" y="2028"/>
                  </a:lnTo>
                  <a:lnTo>
                    <a:pt x="15884" y="1915"/>
                  </a:lnTo>
                  <a:lnTo>
                    <a:pt x="15884" y="1915"/>
                  </a:lnTo>
                  <a:lnTo>
                    <a:pt x="15979" y="1782"/>
                  </a:lnTo>
                  <a:lnTo>
                    <a:pt x="16073" y="1649"/>
                  </a:lnTo>
                  <a:lnTo>
                    <a:pt x="16130" y="1517"/>
                  </a:lnTo>
                  <a:lnTo>
                    <a:pt x="16187" y="1384"/>
                  </a:lnTo>
                  <a:lnTo>
                    <a:pt x="16206" y="1251"/>
                  </a:lnTo>
                  <a:lnTo>
                    <a:pt x="16225" y="1100"/>
                  </a:lnTo>
                  <a:lnTo>
                    <a:pt x="16206" y="967"/>
                  </a:lnTo>
                  <a:lnTo>
                    <a:pt x="16187" y="834"/>
                  </a:lnTo>
                  <a:lnTo>
                    <a:pt x="16149" y="702"/>
                  </a:lnTo>
                  <a:lnTo>
                    <a:pt x="16092" y="588"/>
                  </a:lnTo>
                  <a:lnTo>
                    <a:pt x="16017" y="474"/>
                  </a:lnTo>
                  <a:lnTo>
                    <a:pt x="15922" y="360"/>
                  </a:lnTo>
                  <a:lnTo>
                    <a:pt x="15808" y="266"/>
                  </a:lnTo>
                  <a:lnTo>
                    <a:pt x="15694" y="171"/>
                  </a:lnTo>
                  <a:lnTo>
                    <a:pt x="15562" y="76"/>
                  </a:lnTo>
                  <a:lnTo>
                    <a:pt x="15410" y="19"/>
                  </a:lnTo>
                  <a:lnTo>
                    <a:pt x="15410" y="19"/>
                  </a:lnTo>
                  <a:lnTo>
                    <a:pt x="15353"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2"/>
          <p:cNvGrpSpPr/>
          <p:nvPr/>
        </p:nvGrpSpPr>
        <p:grpSpPr>
          <a:xfrm>
            <a:off x="1145245" y="727157"/>
            <a:ext cx="636765" cy="391233"/>
            <a:chOff x="83000" y="3568688"/>
            <a:chExt cx="468175" cy="287650"/>
          </a:xfrm>
        </p:grpSpPr>
        <p:sp>
          <p:nvSpPr>
            <p:cNvPr id="65" name="Google Shape;65;p2"/>
            <p:cNvSpPr/>
            <p:nvPr/>
          </p:nvSpPr>
          <p:spPr>
            <a:xfrm>
              <a:off x="83000" y="3568688"/>
              <a:ext cx="468175" cy="287650"/>
            </a:xfrm>
            <a:custGeom>
              <a:rect b="b" l="l" r="r" t="t"/>
              <a:pathLst>
                <a:path extrusionOk="0" h="11506" w="18727">
                  <a:moveTo>
                    <a:pt x="16869" y="1877"/>
                  </a:moveTo>
                  <a:lnTo>
                    <a:pt x="17002" y="1896"/>
                  </a:lnTo>
                  <a:lnTo>
                    <a:pt x="17135" y="1934"/>
                  </a:lnTo>
                  <a:lnTo>
                    <a:pt x="17267" y="1972"/>
                  </a:lnTo>
                  <a:lnTo>
                    <a:pt x="17362" y="2048"/>
                  </a:lnTo>
                  <a:lnTo>
                    <a:pt x="17457" y="2143"/>
                  </a:lnTo>
                  <a:lnTo>
                    <a:pt x="17552" y="2237"/>
                  </a:lnTo>
                  <a:lnTo>
                    <a:pt x="17609" y="2351"/>
                  </a:lnTo>
                  <a:lnTo>
                    <a:pt x="17665" y="2465"/>
                  </a:lnTo>
                  <a:lnTo>
                    <a:pt x="17703" y="2598"/>
                  </a:lnTo>
                  <a:lnTo>
                    <a:pt x="17722" y="2730"/>
                  </a:lnTo>
                  <a:lnTo>
                    <a:pt x="17722" y="2863"/>
                  </a:lnTo>
                  <a:lnTo>
                    <a:pt x="17703" y="2996"/>
                  </a:lnTo>
                  <a:lnTo>
                    <a:pt x="17684" y="3128"/>
                  </a:lnTo>
                  <a:lnTo>
                    <a:pt x="17628" y="3261"/>
                  </a:lnTo>
                  <a:lnTo>
                    <a:pt x="17571" y="3394"/>
                  </a:lnTo>
                  <a:lnTo>
                    <a:pt x="17476" y="3507"/>
                  </a:lnTo>
                  <a:lnTo>
                    <a:pt x="17305" y="3507"/>
                  </a:lnTo>
                  <a:lnTo>
                    <a:pt x="17116" y="3545"/>
                  </a:lnTo>
                  <a:lnTo>
                    <a:pt x="16737" y="3621"/>
                  </a:lnTo>
                  <a:lnTo>
                    <a:pt x="16358" y="3735"/>
                  </a:lnTo>
                  <a:lnTo>
                    <a:pt x="15979" y="3867"/>
                  </a:lnTo>
                  <a:lnTo>
                    <a:pt x="15258" y="4171"/>
                  </a:lnTo>
                  <a:lnTo>
                    <a:pt x="14671" y="4417"/>
                  </a:lnTo>
                  <a:lnTo>
                    <a:pt x="13894" y="4720"/>
                  </a:lnTo>
                  <a:lnTo>
                    <a:pt x="13098" y="4986"/>
                  </a:lnTo>
                  <a:lnTo>
                    <a:pt x="12302" y="5251"/>
                  </a:lnTo>
                  <a:lnTo>
                    <a:pt x="11506" y="5497"/>
                  </a:lnTo>
                  <a:lnTo>
                    <a:pt x="10710" y="5725"/>
                  </a:lnTo>
                  <a:lnTo>
                    <a:pt x="9895" y="5933"/>
                  </a:lnTo>
                  <a:lnTo>
                    <a:pt x="9080" y="6142"/>
                  </a:lnTo>
                  <a:lnTo>
                    <a:pt x="8265" y="6331"/>
                  </a:lnTo>
                  <a:lnTo>
                    <a:pt x="7563" y="6464"/>
                  </a:lnTo>
                  <a:lnTo>
                    <a:pt x="6843" y="6616"/>
                  </a:lnTo>
                  <a:lnTo>
                    <a:pt x="6483" y="6691"/>
                  </a:lnTo>
                  <a:lnTo>
                    <a:pt x="6123" y="6786"/>
                  </a:lnTo>
                  <a:lnTo>
                    <a:pt x="5782" y="6900"/>
                  </a:lnTo>
                  <a:lnTo>
                    <a:pt x="5440" y="7033"/>
                  </a:lnTo>
                  <a:lnTo>
                    <a:pt x="5137" y="7203"/>
                  </a:lnTo>
                  <a:lnTo>
                    <a:pt x="4815" y="7374"/>
                  </a:lnTo>
                  <a:lnTo>
                    <a:pt x="4190" y="7753"/>
                  </a:lnTo>
                  <a:lnTo>
                    <a:pt x="3867" y="7923"/>
                  </a:lnTo>
                  <a:lnTo>
                    <a:pt x="3545" y="8056"/>
                  </a:lnTo>
                  <a:lnTo>
                    <a:pt x="3375" y="8113"/>
                  </a:lnTo>
                  <a:lnTo>
                    <a:pt x="3204" y="8170"/>
                  </a:lnTo>
                  <a:lnTo>
                    <a:pt x="3033" y="8208"/>
                  </a:lnTo>
                  <a:lnTo>
                    <a:pt x="2844" y="8227"/>
                  </a:lnTo>
                  <a:lnTo>
                    <a:pt x="2673" y="8132"/>
                  </a:lnTo>
                  <a:lnTo>
                    <a:pt x="2522" y="8018"/>
                  </a:lnTo>
                  <a:lnTo>
                    <a:pt x="2408" y="7886"/>
                  </a:lnTo>
                  <a:lnTo>
                    <a:pt x="2313" y="7753"/>
                  </a:lnTo>
                  <a:lnTo>
                    <a:pt x="2237" y="7601"/>
                  </a:lnTo>
                  <a:lnTo>
                    <a:pt x="2199" y="7450"/>
                  </a:lnTo>
                  <a:lnTo>
                    <a:pt x="2180" y="7298"/>
                  </a:lnTo>
                  <a:lnTo>
                    <a:pt x="2180" y="7127"/>
                  </a:lnTo>
                  <a:lnTo>
                    <a:pt x="2199" y="6976"/>
                  </a:lnTo>
                  <a:lnTo>
                    <a:pt x="2256" y="6824"/>
                  </a:lnTo>
                  <a:lnTo>
                    <a:pt x="2313" y="6654"/>
                  </a:lnTo>
                  <a:lnTo>
                    <a:pt x="2408" y="6521"/>
                  </a:lnTo>
                  <a:lnTo>
                    <a:pt x="2503" y="6369"/>
                  </a:lnTo>
                  <a:lnTo>
                    <a:pt x="2635" y="6256"/>
                  </a:lnTo>
                  <a:lnTo>
                    <a:pt x="2787" y="6123"/>
                  </a:lnTo>
                  <a:lnTo>
                    <a:pt x="2939" y="6028"/>
                  </a:lnTo>
                  <a:lnTo>
                    <a:pt x="3166" y="5914"/>
                  </a:lnTo>
                  <a:lnTo>
                    <a:pt x="3412" y="5839"/>
                  </a:lnTo>
                  <a:lnTo>
                    <a:pt x="3678" y="5763"/>
                  </a:lnTo>
                  <a:lnTo>
                    <a:pt x="3943" y="5725"/>
                  </a:lnTo>
                  <a:lnTo>
                    <a:pt x="4474" y="5649"/>
                  </a:lnTo>
                  <a:lnTo>
                    <a:pt x="4986" y="5573"/>
                  </a:lnTo>
                  <a:lnTo>
                    <a:pt x="6104" y="5384"/>
                  </a:lnTo>
                  <a:lnTo>
                    <a:pt x="7203" y="5156"/>
                  </a:lnTo>
                  <a:lnTo>
                    <a:pt x="8302" y="4910"/>
                  </a:lnTo>
                  <a:lnTo>
                    <a:pt x="9383" y="4626"/>
                  </a:lnTo>
                  <a:lnTo>
                    <a:pt x="10463" y="4303"/>
                  </a:lnTo>
                  <a:lnTo>
                    <a:pt x="11525" y="3962"/>
                  </a:lnTo>
                  <a:lnTo>
                    <a:pt x="12586" y="3583"/>
                  </a:lnTo>
                  <a:lnTo>
                    <a:pt x="13628" y="3185"/>
                  </a:lnTo>
                  <a:lnTo>
                    <a:pt x="14481" y="2825"/>
                  </a:lnTo>
                  <a:lnTo>
                    <a:pt x="15315" y="2465"/>
                  </a:lnTo>
                  <a:lnTo>
                    <a:pt x="15903" y="2181"/>
                  </a:lnTo>
                  <a:lnTo>
                    <a:pt x="16206" y="2048"/>
                  </a:lnTo>
                  <a:lnTo>
                    <a:pt x="16509" y="1934"/>
                  </a:lnTo>
                  <a:lnTo>
                    <a:pt x="16699" y="1896"/>
                  </a:lnTo>
                  <a:lnTo>
                    <a:pt x="16869" y="1877"/>
                  </a:lnTo>
                  <a:close/>
                  <a:moveTo>
                    <a:pt x="12529" y="323"/>
                  </a:moveTo>
                  <a:lnTo>
                    <a:pt x="12984" y="342"/>
                  </a:lnTo>
                  <a:lnTo>
                    <a:pt x="13401" y="399"/>
                  </a:lnTo>
                  <a:lnTo>
                    <a:pt x="13609" y="437"/>
                  </a:lnTo>
                  <a:lnTo>
                    <a:pt x="13818" y="494"/>
                  </a:lnTo>
                  <a:lnTo>
                    <a:pt x="14007" y="569"/>
                  </a:lnTo>
                  <a:lnTo>
                    <a:pt x="14197" y="645"/>
                  </a:lnTo>
                  <a:lnTo>
                    <a:pt x="14386" y="740"/>
                  </a:lnTo>
                  <a:lnTo>
                    <a:pt x="14576" y="854"/>
                  </a:lnTo>
                  <a:lnTo>
                    <a:pt x="14766" y="986"/>
                  </a:lnTo>
                  <a:lnTo>
                    <a:pt x="14936" y="1119"/>
                  </a:lnTo>
                  <a:lnTo>
                    <a:pt x="15088" y="1271"/>
                  </a:lnTo>
                  <a:lnTo>
                    <a:pt x="15258" y="1441"/>
                  </a:lnTo>
                  <a:lnTo>
                    <a:pt x="15410" y="1631"/>
                  </a:lnTo>
                  <a:lnTo>
                    <a:pt x="15543" y="1839"/>
                  </a:lnTo>
                  <a:lnTo>
                    <a:pt x="15581" y="1877"/>
                  </a:lnTo>
                  <a:lnTo>
                    <a:pt x="15618" y="1896"/>
                  </a:lnTo>
                  <a:lnTo>
                    <a:pt x="14955" y="2199"/>
                  </a:lnTo>
                  <a:lnTo>
                    <a:pt x="14311" y="2503"/>
                  </a:lnTo>
                  <a:lnTo>
                    <a:pt x="13647" y="2806"/>
                  </a:lnTo>
                  <a:lnTo>
                    <a:pt x="12984" y="3090"/>
                  </a:lnTo>
                  <a:lnTo>
                    <a:pt x="12074" y="3431"/>
                  </a:lnTo>
                  <a:lnTo>
                    <a:pt x="11145" y="3735"/>
                  </a:lnTo>
                  <a:lnTo>
                    <a:pt x="10217" y="4038"/>
                  </a:lnTo>
                  <a:lnTo>
                    <a:pt x="9288" y="4303"/>
                  </a:lnTo>
                  <a:lnTo>
                    <a:pt x="8416" y="4531"/>
                  </a:lnTo>
                  <a:lnTo>
                    <a:pt x="7544" y="4739"/>
                  </a:lnTo>
                  <a:lnTo>
                    <a:pt x="6672" y="4929"/>
                  </a:lnTo>
                  <a:lnTo>
                    <a:pt x="5801" y="5099"/>
                  </a:lnTo>
                  <a:lnTo>
                    <a:pt x="5023" y="5232"/>
                  </a:lnTo>
                  <a:lnTo>
                    <a:pt x="4265" y="5346"/>
                  </a:lnTo>
                  <a:lnTo>
                    <a:pt x="3886" y="5403"/>
                  </a:lnTo>
                  <a:lnTo>
                    <a:pt x="3507" y="5497"/>
                  </a:lnTo>
                  <a:lnTo>
                    <a:pt x="3128" y="5611"/>
                  </a:lnTo>
                  <a:lnTo>
                    <a:pt x="2768" y="5744"/>
                  </a:lnTo>
                  <a:lnTo>
                    <a:pt x="2579" y="5839"/>
                  </a:lnTo>
                  <a:lnTo>
                    <a:pt x="2408" y="5971"/>
                  </a:lnTo>
                  <a:lnTo>
                    <a:pt x="2256" y="6104"/>
                  </a:lnTo>
                  <a:lnTo>
                    <a:pt x="2143" y="6237"/>
                  </a:lnTo>
                  <a:lnTo>
                    <a:pt x="2029" y="6407"/>
                  </a:lnTo>
                  <a:lnTo>
                    <a:pt x="1953" y="6559"/>
                  </a:lnTo>
                  <a:lnTo>
                    <a:pt x="1896" y="6748"/>
                  </a:lnTo>
                  <a:lnTo>
                    <a:pt x="1858" y="6919"/>
                  </a:lnTo>
                  <a:lnTo>
                    <a:pt x="1839" y="7089"/>
                  </a:lnTo>
                  <a:lnTo>
                    <a:pt x="1858" y="7279"/>
                  </a:lnTo>
                  <a:lnTo>
                    <a:pt x="1877" y="7469"/>
                  </a:lnTo>
                  <a:lnTo>
                    <a:pt x="1934" y="7639"/>
                  </a:lnTo>
                  <a:lnTo>
                    <a:pt x="2010" y="7810"/>
                  </a:lnTo>
                  <a:lnTo>
                    <a:pt x="2105" y="7961"/>
                  </a:lnTo>
                  <a:lnTo>
                    <a:pt x="2218" y="8113"/>
                  </a:lnTo>
                  <a:lnTo>
                    <a:pt x="2351" y="8265"/>
                  </a:lnTo>
                  <a:lnTo>
                    <a:pt x="2313" y="8303"/>
                  </a:lnTo>
                  <a:lnTo>
                    <a:pt x="2313" y="8340"/>
                  </a:lnTo>
                  <a:lnTo>
                    <a:pt x="2313" y="8435"/>
                  </a:lnTo>
                  <a:lnTo>
                    <a:pt x="2332" y="8473"/>
                  </a:lnTo>
                  <a:lnTo>
                    <a:pt x="2370" y="8511"/>
                  </a:lnTo>
                  <a:lnTo>
                    <a:pt x="2408" y="8530"/>
                  </a:lnTo>
                  <a:lnTo>
                    <a:pt x="2465" y="8549"/>
                  </a:lnTo>
                  <a:lnTo>
                    <a:pt x="2692" y="8568"/>
                  </a:lnTo>
                  <a:lnTo>
                    <a:pt x="2806" y="8568"/>
                  </a:lnTo>
                  <a:lnTo>
                    <a:pt x="2863" y="8587"/>
                  </a:lnTo>
                  <a:lnTo>
                    <a:pt x="2920" y="8606"/>
                  </a:lnTo>
                  <a:lnTo>
                    <a:pt x="2977" y="8587"/>
                  </a:lnTo>
                  <a:lnTo>
                    <a:pt x="3033" y="8549"/>
                  </a:lnTo>
                  <a:lnTo>
                    <a:pt x="3242" y="8492"/>
                  </a:lnTo>
                  <a:lnTo>
                    <a:pt x="3450" y="8435"/>
                  </a:lnTo>
                  <a:lnTo>
                    <a:pt x="3659" y="8359"/>
                  </a:lnTo>
                  <a:lnTo>
                    <a:pt x="3867" y="8284"/>
                  </a:lnTo>
                  <a:lnTo>
                    <a:pt x="4265" y="8075"/>
                  </a:lnTo>
                  <a:lnTo>
                    <a:pt x="4663" y="7829"/>
                  </a:lnTo>
                  <a:lnTo>
                    <a:pt x="5080" y="7620"/>
                  </a:lnTo>
                  <a:lnTo>
                    <a:pt x="5478" y="7431"/>
                  </a:lnTo>
                  <a:lnTo>
                    <a:pt x="5895" y="7260"/>
                  </a:lnTo>
                  <a:lnTo>
                    <a:pt x="6312" y="7127"/>
                  </a:lnTo>
                  <a:lnTo>
                    <a:pt x="6729" y="6995"/>
                  </a:lnTo>
                  <a:lnTo>
                    <a:pt x="7165" y="6900"/>
                  </a:lnTo>
                  <a:lnTo>
                    <a:pt x="8056" y="6710"/>
                  </a:lnTo>
                  <a:lnTo>
                    <a:pt x="8947" y="6521"/>
                  </a:lnTo>
                  <a:lnTo>
                    <a:pt x="9838" y="6293"/>
                  </a:lnTo>
                  <a:lnTo>
                    <a:pt x="10710" y="6066"/>
                  </a:lnTo>
                  <a:lnTo>
                    <a:pt x="11600" y="5820"/>
                  </a:lnTo>
                  <a:lnTo>
                    <a:pt x="12472" y="5535"/>
                  </a:lnTo>
                  <a:lnTo>
                    <a:pt x="13325" y="5251"/>
                  </a:lnTo>
                  <a:lnTo>
                    <a:pt x="14197" y="4948"/>
                  </a:lnTo>
                  <a:lnTo>
                    <a:pt x="15050" y="4626"/>
                  </a:lnTo>
                  <a:lnTo>
                    <a:pt x="15581" y="4417"/>
                  </a:lnTo>
                  <a:lnTo>
                    <a:pt x="16168" y="4152"/>
                  </a:lnTo>
                  <a:lnTo>
                    <a:pt x="16490" y="4038"/>
                  </a:lnTo>
                  <a:lnTo>
                    <a:pt x="16794" y="3943"/>
                  </a:lnTo>
                  <a:lnTo>
                    <a:pt x="17097" y="3886"/>
                  </a:lnTo>
                  <a:lnTo>
                    <a:pt x="17381" y="3867"/>
                  </a:lnTo>
                  <a:lnTo>
                    <a:pt x="17533" y="3867"/>
                  </a:lnTo>
                  <a:lnTo>
                    <a:pt x="17703" y="3905"/>
                  </a:lnTo>
                  <a:lnTo>
                    <a:pt x="17855" y="3962"/>
                  </a:lnTo>
                  <a:lnTo>
                    <a:pt x="17988" y="4038"/>
                  </a:lnTo>
                  <a:lnTo>
                    <a:pt x="18101" y="4152"/>
                  </a:lnTo>
                  <a:lnTo>
                    <a:pt x="18215" y="4303"/>
                  </a:lnTo>
                  <a:lnTo>
                    <a:pt x="18291" y="4493"/>
                  </a:lnTo>
                  <a:lnTo>
                    <a:pt x="18367" y="4720"/>
                  </a:lnTo>
                  <a:lnTo>
                    <a:pt x="18405" y="5005"/>
                  </a:lnTo>
                  <a:lnTo>
                    <a:pt x="18405" y="5270"/>
                  </a:lnTo>
                  <a:lnTo>
                    <a:pt x="18367" y="5516"/>
                  </a:lnTo>
                  <a:lnTo>
                    <a:pt x="18310" y="5763"/>
                  </a:lnTo>
                  <a:lnTo>
                    <a:pt x="18215" y="5990"/>
                  </a:lnTo>
                  <a:lnTo>
                    <a:pt x="18101" y="6218"/>
                  </a:lnTo>
                  <a:lnTo>
                    <a:pt x="17969" y="6426"/>
                  </a:lnTo>
                  <a:lnTo>
                    <a:pt x="17817" y="6635"/>
                  </a:lnTo>
                  <a:lnTo>
                    <a:pt x="17628" y="6824"/>
                  </a:lnTo>
                  <a:lnTo>
                    <a:pt x="17438" y="6995"/>
                  </a:lnTo>
                  <a:lnTo>
                    <a:pt x="17230" y="7165"/>
                  </a:lnTo>
                  <a:lnTo>
                    <a:pt x="17021" y="7317"/>
                  </a:lnTo>
                  <a:lnTo>
                    <a:pt x="16813" y="7469"/>
                  </a:lnTo>
                  <a:lnTo>
                    <a:pt x="16358" y="7734"/>
                  </a:lnTo>
                  <a:lnTo>
                    <a:pt x="15941" y="7942"/>
                  </a:lnTo>
                  <a:lnTo>
                    <a:pt x="15069" y="8359"/>
                  </a:lnTo>
                  <a:lnTo>
                    <a:pt x="14197" y="8738"/>
                  </a:lnTo>
                  <a:lnTo>
                    <a:pt x="13325" y="9080"/>
                  </a:lnTo>
                  <a:lnTo>
                    <a:pt x="12415" y="9421"/>
                  </a:lnTo>
                  <a:lnTo>
                    <a:pt x="11525" y="9724"/>
                  </a:lnTo>
                  <a:lnTo>
                    <a:pt x="10615" y="10027"/>
                  </a:lnTo>
                  <a:lnTo>
                    <a:pt x="9705" y="10293"/>
                  </a:lnTo>
                  <a:lnTo>
                    <a:pt x="8795" y="10558"/>
                  </a:lnTo>
                  <a:lnTo>
                    <a:pt x="7942" y="10785"/>
                  </a:lnTo>
                  <a:lnTo>
                    <a:pt x="7525" y="10880"/>
                  </a:lnTo>
                  <a:lnTo>
                    <a:pt x="7089" y="10975"/>
                  </a:lnTo>
                  <a:lnTo>
                    <a:pt x="6653" y="11051"/>
                  </a:lnTo>
                  <a:lnTo>
                    <a:pt x="6218" y="11108"/>
                  </a:lnTo>
                  <a:lnTo>
                    <a:pt x="5782" y="11146"/>
                  </a:lnTo>
                  <a:lnTo>
                    <a:pt x="4891" y="11146"/>
                  </a:lnTo>
                  <a:lnTo>
                    <a:pt x="4436" y="11089"/>
                  </a:lnTo>
                  <a:lnTo>
                    <a:pt x="4000" y="10994"/>
                  </a:lnTo>
                  <a:lnTo>
                    <a:pt x="3773" y="10918"/>
                  </a:lnTo>
                  <a:lnTo>
                    <a:pt x="3564" y="10842"/>
                  </a:lnTo>
                  <a:lnTo>
                    <a:pt x="3356" y="10766"/>
                  </a:lnTo>
                  <a:lnTo>
                    <a:pt x="3147" y="10653"/>
                  </a:lnTo>
                  <a:lnTo>
                    <a:pt x="2939" y="10539"/>
                  </a:lnTo>
                  <a:lnTo>
                    <a:pt x="2730" y="10425"/>
                  </a:lnTo>
                  <a:lnTo>
                    <a:pt x="2541" y="10274"/>
                  </a:lnTo>
                  <a:lnTo>
                    <a:pt x="2351" y="10122"/>
                  </a:lnTo>
                  <a:lnTo>
                    <a:pt x="2162" y="9951"/>
                  </a:lnTo>
                  <a:lnTo>
                    <a:pt x="1972" y="9762"/>
                  </a:lnTo>
                  <a:lnTo>
                    <a:pt x="1688" y="9402"/>
                  </a:lnTo>
                  <a:lnTo>
                    <a:pt x="1365" y="8966"/>
                  </a:lnTo>
                  <a:lnTo>
                    <a:pt x="1043" y="8492"/>
                  </a:lnTo>
                  <a:lnTo>
                    <a:pt x="911" y="8227"/>
                  </a:lnTo>
                  <a:lnTo>
                    <a:pt x="759" y="7961"/>
                  </a:lnTo>
                  <a:lnTo>
                    <a:pt x="645" y="7696"/>
                  </a:lnTo>
                  <a:lnTo>
                    <a:pt x="550" y="7431"/>
                  </a:lnTo>
                  <a:lnTo>
                    <a:pt x="456" y="7165"/>
                  </a:lnTo>
                  <a:lnTo>
                    <a:pt x="399" y="6900"/>
                  </a:lnTo>
                  <a:lnTo>
                    <a:pt x="380" y="6654"/>
                  </a:lnTo>
                  <a:lnTo>
                    <a:pt x="380" y="6407"/>
                  </a:lnTo>
                  <a:lnTo>
                    <a:pt x="418" y="6180"/>
                  </a:lnTo>
                  <a:lnTo>
                    <a:pt x="494" y="5971"/>
                  </a:lnTo>
                  <a:lnTo>
                    <a:pt x="569" y="5801"/>
                  </a:lnTo>
                  <a:lnTo>
                    <a:pt x="683" y="5630"/>
                  </a:lnTo>
                  <a:lnTo>
                    <a:pt x="797" y="5459"/>
                  </a:lnTo>
                  <a:lnTo>
                    <a:pt x="930" y="5289"/>
                  </a:lnTo>
                  <a:lnTo>
                    <a:pt x="1233" y="4967"/>
                  </a:lnTo>
                  <a:lnTo>
                    <a:pt x="1574" y="4644"/>
                  </a:lnTo>
                  <a:lnTo>
                    <a:pt x="1915" y="4360"/>
                  </a:lnTo>
                  <a:lnTo>
                    <a:pt x="2275" y="4095"/>
                  </a:lnTo>
                  <a:lnTo>
                    <a:pt x="2939" y="3602"/>
                  </a:lnTo>
                  <a:lnTo>
                    <a:pt x="3261" y="3394"/>
                  </a:lnTo>
                  <a:lnTo>
                    <a:pt x="3583" y="3185"/>
                  </a:lnTo>
                  <a:lnTo>
                    <a:pt x="4265" y="2806"/>
                  </a:lnTo>
                  <a:lnTo>
                    <a:pt x="4948" y="2465"/>
                  </a:lnTo>
                  <a:lnTo>
                    <a:pt x="5649" y="2143"/>
                  </a:lnTo>
                  <a:lnTo>
                    <a:pt x="6369" y="1858"/>
                  </a:lnTo>
                  <a:lnTo>
                    <a:pt x="7108" y="1593"/>
                  </a:lnTo>
                  <a:lnTo>
                    <a:pt x="7848" y="1366"/>
                  </a:lnTo>
                  <a:lnTo>
                    <a:pt x="8587" y="1138"/>
                  </a:lnTo>
                  <a:lnTo>
                    <a:pt x="9515" y="854"/>
                  </a:lnTo>
                  <a:lnTo>
                    <a:pt x="10008" y="721"/>
                  </a:lnTo>
                  <a:lnTo>
                    <a:pt x="10520" y="588"/>
                  </a:lnTo>
                  <a:lnTo>
                    <a:pt x="11032" y="494"/>
                  </a:lnTo>
                  <a:lnTo>
                    <a:pt x="11525" y="399"/>
                  </a:lnTo>
                  <a:lnTo>
                    <a:pt x="12036" y="342"/>
                  </a:lnTo>
                  <a:lnTo>
                    <a:pt x="12529" y="323"/>
                  </a:lnTo>
                  <a:close/>
                  <a:moveTo>
                    <a:pt x="12567" y="1"/>
                  </a:moveTo>
                  <a:lnTo>
                    <a:pt x="12131" y="20"/>
                  </a:lnTo>
                  <a:lnTo>
                    <a:pt x="11695" y="77"/>
                  </a:lnTo>
                  <a:lnTo>
                    <a:pt x="11240" y="134"/>
                  </a:lnTo>
                  <a:lnTo>
                    <a:pt x="10804" y="228"/>
                  </a:lnTo>
                  <a:lnTo>
                    <a:pt x="10027" y="399"/>
                  </a:lnTo>
                  <a:lnTo>
                    <a:pt x="9250" y="588"/>
                  </a:lnTo>
                  <a:lnTo>
                    <a:pt x="8492" y="816"/>
                  </a:lnTo>
                  <a:lnTo>
                    <a:pt x="7734" y="1043"/>
                  </a:lnTo>
                  <a:lnTo>
                    <a:pt x="6976" y="1290"/>
                  </a:lnTo>
                  <a:lnTo>
                    <a:pt x="6237" y="1555"/>
                  </a:lnTo>
                  <a:lnTo>
                    <a:pt x="5497" y="1858"/>
                  </a:lnTo>
                  <a:lnTo>
                    <a:pt x="4777" y="2181"/>
                  </a:lnTo>
                  <a:lnTo>
                    <a:pt x="4133" y="2503"/>
                  </a:lnTo>
                  <a:lnTo>
                    <a:pt x="3488" y="2844"/>
                  </a:lnTo>
                  <a:lnTo>
                    <a:pt x="2844" y="3242"/>
                  </a:lnTo>
                  <a:lnTo>
                    <a:pt x="2541" y="3450"/>
                  </a:lnTo>
                  <a:lnTo>
                    <a:pt x="2237" y="3678"/>
                  </a:lnTo>
                  <a:lnTo>
                    <a:pt x="1934" y="3905"/>
                  </a:lnTo>
                  <a:lnTo>
                    <a:pt x="1650" y="4152"/>
                  </a:lnTo>
                  <a:lnTo>
                    <a:pt x="1365" y="4398"/>
                  </a:lnTo>
                  <a:lnTo>
                    <a:pt x="1100" y="4663"/>
                  </a:lnTo>
                  <a:lnTo>
                    <a:pt x="854" y="4929"/>
                  </a:lnTo>
                  <a:lnTo>
                    <a:pt x="626" y="5213"/>
                  </a:lnTo>
                  <a:lnTo>
                    <a:pt x="399" y="5497"/>
                  </a:lnTo>
                  <a:lnTo>
                    <a:pt x="209" y="5801"/>
                  </a:lnTo>
                  <a:lnTo>
                    <a:pt x="134" y="5933"/>
                  </a:lnTo>
                  <a:lnTo>
                    <a:pt x="77" y="6066"/>
                  </a:lnTo>
                  <a:lnTo>
                    <a:pt x="39" y="6199"/>
                  </a:lnTo>
                  <a:lnTo>
                    <a:pt x="20" y="6331"/>
                  </a:lnTo>
                  <a:lnTo>
                    <a:pt x="1" y="6483"/>
                  </a:lnTo>
                  <a:lnTo>
                    <a:pt x="1" y="6616"/>
                  </a:lnTo>
                  <a:lnTo>
                    <a:pt x="39" y="6881"/>
                  </a:lnTo>
                  <a:lnTo>
                    <a:pt x="115" y="7165"/>
                  </a:lnTo>
                  <a:lnTo>
                    <a:pt x="209" y="7431"/>
                  </a:lnTo>
                  <a:lnTo>
                    <a:pt x="323" y="7677"/>
                  </a:lnTo>
                  <a:lnTo>
                    <a:pt x="456" y="7923"/>
                  </a:lnTo>
                  <a:lnTo>
                    <a:pt x="835" y="8644"/>
                  </a:lnTo>
                  <a:lnTo>
                    <a:pt x="1043" y="8985"/>
                  </a:lnTo>
                  <a:lnTo>
                    <a:pt x="1252" y="9326"/>
                  </a:lnTo>
                  <a:lnTo>
                    <a:pt x="1479" y="9648"/>
                  </a:lnTo>
                  <a:lnTo>
                    <a:pt x="1745" y="9970"/>
                  </a:lnTo>
                  <a:lnTo>
                    <a:pt x="2010" y="10255"/>
                  </a:lnTo>
                  <a:lnTo>
                    <a:pt x="2313" y="10539"/>
                  </a:lnTo>
                  <a:lnTo>
                    <a:pt x="2465" y="10672"/>
                  </a:lnTo>
                  <a:lnTo>
                    <a:pt x="2635" y="10785"/>
                  </a:lnTo>
                  <a:lnTo>
                    <a:pt x="2958" y="10994"/>
                  </a:lnTo>
                  <a:lnTo>
                    <a:pt x="3318" y="11164"/>
                  </a:lnTo>
                  <a:lnTo>
                    <a:pt x="3697" y="11297"/>
                  </a:lnTo>
                  <a:lnTo>
                    <a:pt x="4057" y="11392"/>
                  </a:lnTo>
                  <a:lnTo>
                    <a:pt x="4455" y="11449"/>
                  </a:lnTo>
                  <a:lnTo>
                    <a:pt x="4853" y="11487"/>
                  </a:lnTo>
                  <a:lnTo>
                    <a:pt x="5251" y="11506"/>
                  </a:lnTo>
                  <a:lnTo>
                    <a:pt x="5592" y="11506"/>
                  </a:lnTo>
                  <a:lnTo>
                    <a:pt x="5952" y="11468"/>
                  </a:lnTo>
                  <a:lnTo>
                    <a:pt x="6312" y="11430"/>
                  </a:lnTo>
                  <a:lnTo>
                    <a:pt x="6653" y="11392"/>
                  </a:lnTo>
                  <a:lnTo>
                    <a:pt x="7336" y="11259"/>
                  </a:lnTo>
                  <a:lnTo>
                    <a:pt x="7999" y="11108"/>
                  </a:lnTo>
                  <a:lnTo>
                    <a:pt x="8909" y="10880"/>
                  </a:lnTo>
                  <a:lnTo>
                    <a:pt x="9800" y="10615"/>
                  </a:lnTo>
                  <a:lnTo>
                    <a:pt x="10691" y="10349"/>
                  </a:lnTo>
                  <a:lnTo>
                    <a:pt x="11562" y="10046"/>
                  </a:lnTo>
                  <a:lnTo>
                    <a:pt x="12434" y="9743"/>
                  </a:lnTo>
                  <a:lnTo>
                    <a:pt x="13306" y="9421"/>
                  </a:lnTo>
                  <a:lnTo>
                    <a:pt x="14178" y="9080"/>
                  </a:lnTo>
                  <a:lnTo>
                    <a:pt x="15031" y="8719"/>
                  </a:lnTo>
                  <a:lnTo>
                    <a:pt x="15694" y="8435"/>
                  </a:lnTo>
                  <a:lnTo>
                    <a:pt x="16016" y="8265"/>
                  </a:lnTo>
                  <a:lnTo>
                    <a:pt x="16358" y="8094"/>
                  </a:lnTo>
                  <a:lnTo>
                    <a:pt x="16680" y="7923"/>
                  </a:lnTo>
                  <a:lnTo>
                    <a:pt x="17002" y="7715"/>
                  </a:lnTo>
                  <a:lnTo>
                    <a:pt x="17286" y="7506"/>
                  </a:lnTo>
                  <a:lnTo>
                    <a:pt x="17571" y="7279"/>
                  </a:lnTo>
                  <a:lnTo>
                    <a:pt x="17836" y="7052"/>
                  </a:lnTo>
                  <a:lnTo>
                    <a:pt x="18082" y="6786"/>
                  </a:lnTo>
                  <a:lnTo>
                    <a:pt x="18291" y="6502"/>
                  </a:lnTo>
                  <a:lnTo>
                    <a:pt x="18443" y="6199"/>
                  </a:lnTo>
                  <a:lnTo>
                    <a:pt x="18518" y="6047"/>
                  </a:lnTo>
                  <a:lnTo>
                    <a:pt x="18575" y="5876"/>
                  </a:lnTo>
                  <a:lnTo>
                    <a:pt x="18632" y="5706"/>
                  </a:lnTo>
                  <a:lnTo>
                    <a:pt x="18670" y="5535"/>
                  </a:lnTo>
                  <a:lnTo>
                    <a:pt x="18708" y="5346"/>
                  </a:lnTo>
                  <a:lnTo>
                    <a:pt x="18708" y="5156"/>
                  </a:lnTo>
                  <a:lnTo>
                    <a:pt x="18727" y="4948"/>
                  </a:lnTo>
                  <a:lnTo>
                    <a:pt x="18708" y="4758"/>
                  </a:lnTo>
                  <a:lnTo>
                    <a:pt x="18670" y="4493"/>
                  </a:lnTo>
                  <a:lnTo>
                    <a:pt x="18613" y="4265"/>
                  </a:lnTo>
                  <a:lnTo>
                    <a:pt x="18537" y="4076"/>
                  </a:lnTo>
                  <a:lnTo>
                    <a:pt x="18424" y="3905"/>
                  </a:lnTo>
                  <a:lnTo>
                    <a:pt x="18310" y="3773"/>
                  </a:lnTo>
                  <a:lnTo>
                    <a:pt x="18177" y="3678"/>
                  </a:lnTo>
                  <a:lnTo>
                    <a:pt x="18026" y="3602"/>
                  </a:lnTo>
                  <a:lnTo>
                    <a:pt x="17874" y="3545"/>
                  </a:lnTo>
                  <a:lnTo>
                    <a:pt x="17969" y="3375"/>
                  </a:lnTo>
                  <a:lnTo>
                    <a:pt x="18045" y="3204"/>
                  </a:lnTo>
                  <a:lnTo>
                    <a:pt x="18082" y="3033"/>
                  </a:lnTo>
                  <a:lnTo>
                    <a:pt x="18101" y="2863"/>
                  </a:lnTo>
                  <a:lnTo>
                    <a:pt x="18082" y="2692"/>
                  </a:lnTo>
                  <a:lnTo>
                    <a:pt x="18045" y="2522"/>
                  </a:lnTo>
                  <a:lnTo>
                    <a:pt x="17988" y="2370"/>
                  </a:lnTo>
                  <a:lnTo>
                    <a:pt x="17912" y="2237"/>
                  </a:lnTo>
                  <a:lnTo>
                    <a:pt x="17817" y="2105"/>
                  </a:lnTo>
                  <a:lnTo>
                    <a:pt x="17684" y="1991"/>
                  </a:lnTo>
                  <a:lnTo>
                    <a:pt x="17552" y="1877"/>
                  </a:lnTo>
                  <a:lnTo>
                    <a:pt x="17419" y="1783"/>
                  </a:lnTo>
                  <a:lnTo>
                    <a:pt x="17248" y="1707"/>
                  </a:lnTo>
                  <a:lnTo>
                    <a:pt x="17078" y="1669"/>
                  </a:lnTo>
                  <a:lnTo>
                    <a:pt x="16888" y="1631"/>
                  </a:lnTo>
                  <a:lnTo>
                    <a:pt x="16699" y="1612"/>
                  </a:lnTo>
                  <a:lnTo>
                    <a:pt x="16452" y="1631"/>
                  </a:lnTo>
                  <a:lnTo>
                    <a:pt x="16187" y="1707"/>
                  </a:lnTo>
                  <a:lnTo>
                    <a:pt x="15846" y="1820"/>
                  </a:lnTo>
                  <a:lnTo>
                    <a:pt x="15846" y="1820"/>
                  </a:lnTo>
                  <a:lnTo>
                    <a:pt x="15865" y="1745"/>
                  </a:lnTo>
                  <a:lnTo>
                    <a:pt x="15827" y="1669"/>
                  </a:lnTo>
                  <a:lnTo>
                    <a:pt x="15675" y="1441"/>
                  </a:lnTo>
                  <a:lnTo>
                    <a:pt x="15524" y="1252"/>
                  </a:lnTo>
                  <a:lnTo>
                    <a:pt x="15334" y="1062"/>
                  </a:lnTo>
                  <a:lnTo>
                    <a:pt x="15164" y="892"/>
                  </a:lnTo>
                  <a:lnTo>
                    <a:pt x="14974" y="740"/>
                  </a:lnTo>
                  <a:lnTo>
                    <a:pt x="14785" y="607"/>
                  </a:lnTo>
                  <a:lnTo>
                    <a:pt x="14576" y="475"/>
                  </a:lnTo>
                  <a:lnTo>
                    <a:pt x="14386" y="380"/>
                  </a:lnTo>
                  <a:lnTo>
                    <a:pt x="14178" y="285"/>
                  </a:lnTo>
                  <a:lnTo>
                    <a:pt x="13951" y="209"/>
                  </a:lnTo>
                  <a:lnTo>
                    <a:pt x="13723" y="153"/>
                  </a:lnTo>
                  <a:lnTo>
                    <a:pt x="13515" y="96"/>
                  </a:lnTo>
                  <a:lnTo>
                    <a:pt x="13287" y="58"/>
                  </a:lnTo>
                  <a:lnTo>
                    <a:pt x="13041" y="39"/>
                  </a:lnTo>
                  <a:lnTo>
                    <a:pt x="12567"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37500" y="3615613"/>
              <a:ext cx="388575" cy="158750"/>
            </a:xfrm>
            <a:custGeom>
              <a:rect b="b" l="l" r="r" t="t"/>
              <a:pathLst>
                <a:path extrusionOk="0" fill="none" h="6350" w="15543">
                  <a:moveTo>
                    <a:pt x="664" y="6350"/>
                  </a:moveTo>
                  <a:lnTo>
                    <a:pt x="664" y="6350"/>
                  </a:lnTo>
                  <a:lnTo>
                    <a:pt x="493" y="6255"/>
                  </a:lnTo>
                  <a:lnTo>
                    <a:pt x="342" y="6141"/>
                  </a:lnTo>
                  <a:lnTo>
                    <a:pt x="228" y="6009"/>
                  </a:lnTo>
                  <a:lnTo>
                    <a:pt x="133" y="5876"/>
                  </a:lnTo>
                  <a:lnTo>
                    <a:pt x="57" y="5724"/>
                  </a:lnTo>
                  <a:lnTo>
                    <a:pt x="19" y="5573"/>
                  </a:lnTo>
                  <a:lnTo>
                    <a:pt x="0" y="5421"/>
                  </a:lnTo>
                  <a:lnTo>
                    <a:pt x="0" y="5250"/>
                  </a:lnTo>
                  <a:lnTo>
                    <a:pt x="19" y="5099"/>
                  </a:lnTo>
                  <a:lnTo>
                    <a:pt x="76" y="4947"/>
                  </a:lnTo>
                  <a:lnTo>
                    <a:pt x="133" y="4777"/>
                  </a:lnTo>
                  <a:lnTo>
                    <a:pt x="228" y="4644"/>
                  </a:lnTo>
                  <a:lnTo>
                    <a:pt x="323" y="4492"/>
                  </a:lnTo>
                  <a:lnTo>
                    <a:pt x="455" y="4379"/>
                  </a:lnTo>
                  <a:lnTo>
                    <a:pt x="607" y="4246"/>
                  </a:lnTo>
                  <a:lnTo>
                    <a:pt x="759" y="4151"/>
                  </a:lnTo>
                  <a:lnTo>
                    <a:pt x="759" y="4151"/>
                  </a:lnTo>
                  <a:lnTo>
                    <a:pt x="986" y="4037"/>
                  </a:lnTo>
                  <a:lnTo>
                    <a:pt x="1232" y="3962"/>
                  </a:lnTo>
                  <a:lnTo>
                    <a:pt x="1498" y="3886"/>
                  </a:lnTo>
                  <a:lnTo>
                    <a:pt x="1763" y="3848"/>
                  </a:lnTo>
                  <a:lnTo>
                    <a:pt x="2294" y="3772"/>
                  </a:lnTo>
                  <a:lnTo>
                    <a:pt x="2806" y="3696"/>
                  </a:lnTo>
                  <a:lnTo>
                    <a:pt x="2806" y="3696"/>
                  </a:lnTo>
                  <a:lnTo>
                    <a:pt x="3924" y="3507"/>
                  </a:lnTo>
                  <a:lnTo>
                    <a:pt x="5023" y="3279"/>
                  </a:lnTo>
                  <a:lnTo>
                    <a:pt x="6122" y="3033"/>
                  </a:lnTo>
                  <a:lnTo>
                    <a:pt x="7203" y="2749"/>
                  </a:lnTo>
                  <a:lnTo>
                    <a:pt x="7203" y="2749"/>
                  </a:lnTo>
                  <a:lnTo>
                    <a:pt x="8283" y="2426"/>
                  </a:lnTo>
                  <a:lnTo>
                    <a:pt x="9345" y="2085"/>
                  </a:lnTo>
                  <a:lnTo>
                    <a:pt x="10406" y="1706"/>
                  </a:lnTo>
                  <a:lnTo>
                    <a:pt x="11448" y="1308"/>
                  </a:lnTo>
                  <a:lnTo>
                    <a:pt x="11448" y="1308"/>
                  </a:lnTo>
                  <a:lnTo>
                    <a:pt x="12301" y="948"/>
                  </a:lnTo>
                  <a:lnTo>
                    <a:pt x="13135" y="588"/>
                  </a:lnTo>
                  <a:lnTo>
                    <a:pt x="13135" y="588"/>
                  </a:lnTo>
                  <a:lnTo>
                    <a:pt x="13723" y="304"/>
                  </a:lnTo>
                  <a:lnTo>
                    <a:pt x="14026" y="171"/>
                  </a:lnTo>
                  <a:lnTo>
                    <a:pt x="14329" y="57"/>
                  </a:lnTo>
                  <a:lnTo>
                    <a:pt x="14329" y="57"/>
                  </a:lnTo>
                  <a:lnTo>
                    <a:pt x="14519" y="19"/>
                  </a:lnTo>
                  <a:lnTo>
                    <a:pt x="14689" y="0"/>
                  </a:lnTo>
                  <a:lnTo>
                    <a:pt x="14689" y="0"/>
                  </a:lnTo>
                  <a:lnTo>
                    <a:pt x="14822" y="19"/>
                  </a:lnTo>
                  <a:lnTo>
                    <a:pt x="14955" y="57"/>
                  </a:lnTo>
                  <a:lnTo>
                    <a:pt x="15087" y="95"/>
                  </a:lnTo>
                  <a:lnTo>
                    <a:pt x="15182" y="171"/>
                  </a:lnTo>
                  <a:lnTo>
                    <a:pt x="15277" y="266"/>
                  </a:lnTo>
                  <a:lnTo>
                    <a:pt x="15372" y="360"/>
                  </a:lnTo>
                  <a:lnTo>
                    <a:pt x="15429" y="474"/>
                  </a:lnTo>
                  <a:lnTo>
                    <a:pt x="15485" y="588"/>
                  </a:lnTo>
                  <a:lnTo>
                    <a:pt x="15523" y="721"/>
                  </a:lnTo>
                  <a:lnTo>
                    <a:pt x="15542" y="853"/>
                  </a:lnTo>
                  <a:lnTo>
                    <a:pt x="15542" y="986"/>
                  </a:lnTo>
                  <a:lnTo>
                    <a:pt x="15523" y="1119"/>
                  </a:lnTo>
                  <a:lnTo>
                    <a:pt x="15504" y="1251"/>
                  </a:lnTo>
                  <a:lnTo>
                    <a:pt x="15448" y="1384"/>
                  </a:lnTo>
                  <a:lnTo>
                    <a:pt x="15391" y="1517"/>
                  </a:lnTo>
                  <a:lnTo>
                    <a:pt x="15296" y="1630"/>
                  </a:lnTo>
                  <a:lnTo>
                    <a:pt x="15296" y="1630"/>
                  </a:lnTo>
                  <a:lnTo>
                    <a:pt x="15125" y="1630"/>
                  </a:lnTo>
                  <a:lnTo>
                    <a:pt x="14936" y="1668"/>
                  </a:lnTo>
                  <a:lnTo>
                    <a:pt x="14557" y="1744"/>
                  </a:lnTo>
                  <a:lnTo>
                    <a:pt x="14178" y="1858"/>
                  </a:lnTo>
                  <a:lnTo>
                    <a:pt x="13799" y="1990"/>
                  </a:lnTo>
                  <a:lnTo>
                    <a:pt x="13078" y="2294"/>
                  </a:lnTo>
                  <a:lnTo>
                    <a:pt x="12491" y="2540"/>
                  </a:lnTo>
                  <a:lnTo>
                    <a:pt x="12491" y="2540"/>
                  </a:lnTo>
                  <a:lnTo>
                    <a:pt x="11714" y="2843"/>
                  </a:lnTo>
                  <a:lnTo>
                    <a:pt x="10918" y="3109"/>
                  </a:lnTo>
                  <a:lnTo>
                    <a:pt x="10122" y="3374"/>
                  </a:lnTo>
                  <a:lnTo>
                    <a:pt x="9326" y="3620"/>
                  </a:lnTo>
                  <a:lnTo>
                    <a:pt x="8530" y="3848"/>
                  </a:lnTo>
                  <a:lnTo>
                    <a:pt x="7715" y="4056"/>
                  </a:lnTo>
                  <a:lnTo>
                    <a:pt x="6900" y="4265"/>
                  </a:lnTo>
                  <a:lnTo>
                    <a:pt x="6085" y="4454"/>
                  </a:lnTo>
                  <a:lnTo>
                    <a:pt x="6085" y="4454"/>
                  </a:lnTo>
                  <a:lnTo>
                    <a:pt x="5383" y="4587"/>
                  </a:lnTo>
                  <a:lnTo>
                    <a:pt x="4663" y="4739"/>
                  </a:lnTo>
                  <a:lnTo>
                    <a:pt x="4303" y="4814"/>
                  </a:lnTo>
                  <a:lnTo>
                    <a:pt x="3943" y="4909"/>
                  </a:lnTo>
                  <a:lnTo>
                    <a:pt x="3602" y="5023"/>
                  </a:lnTo>
                  <a:lnTo>
                    <a:pt x="3260" y="5156"/>
                  </a:lnTo>
                  <a:lnTo>
                    <a:pt x="3260" y="5156"/>
                  </a:lnTo>
                  <a:lnTo>
                    <a:pt x="2957" y="5326"/>
                  </a:lnTo>
                  <a:lnTo>
                    <a:pt x="2635" y="5497"/>
                  </a:lnTo>
                  <a:lnTo>
                    <a:pt x="2010" y="5876"/>
                  </a:lnTo>
                  <a:lnTo>
                    <a:pt x="1687" y="6046"/>
                  </a:lnTo>
                  <a:lnTo>
                    <a:pt x="1365" y="6179"/>
                  </a:lnTo>
                  <a:lnTo>
                    <a:pt x="1195" y="6236"/>
                  </a:lnTo>
                  <a:lnTo>
                    <a:pt x="1024" y="6293"/>
                  </a:lnTo>
                  <a:lnTo>
                    <a:pt x="853" y="6331"/>
                  </a:lnTo>
                  <a:lnTo>
                    <a:pt x="664" y="635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92475" y="3576763"/>
              <a:ext cx="450650" cy="270575"/>
            </a:xfrm>
            <a:custGeom>
              <a:rect b="b" l="l" r="r" t="t"/>
              <a:pathLst>
                <a:path extrusionOk="0" fill="none" h="10823" w="18026">
                  <a:moveTo>
                    <a:pt x="4986" y="10823"/>
                  </a:moveTo>
                  <a:lnTo>
                    <a:pt x="4986" y="10823"/>
                  </a:lnTo>
                  <a:lnTo>
                    <a:pt x="4512" y="10823"/>
                  </a:lnTo>
                  <a:lnTo>
                    <a:pt x="4057" y="10766"/>
                  </a:lnTo>
                  <a:lnTo>
                    <a:pt x="3621" y="10671"/>
                  </a:lnTo>
                  <a:lnTo>
                    <a:pt x="3394" y="10595"/>
                  </a:lnTo>
                  <a:lnTo>
                    <a:pt x="3185" y="10519"/>
                  </a:lnTo>
                  <a:lnTo>
                    <a:pt x="2977" y="10443"/>
                  </a:lnTo>
                  <a:lnTo>
                    <a:pt x="2768" y="10330"/>
                  </a:lnTo>
                  <a:lnTo>
                    <a:pt x="2560" y="10216"/>
                  </a:lnTo>
                  <a:lnTo>
                    <a:pt x="2351" y="10102"/>
                  </a:lnTo>
                  <a:lnTo>
                    <a:pt x="2162" y="9951"/>
                  </a:lnTo>
                  <a:lnTo>
                    <a:pt x="1972" y="9799"/>
                  </a:lnTo>
                  <a:lnTo>
                    <a:pt x="1783" y="9628"/>
                  </a:lnTo>
                  <a:lnTo>
                    <a:pt x="1593" y="9439"/>
                  </a:lnTo>
                  <a:lnTo>
                    <a:pt x="1593" y="9439"/>
                  </a:lnTo>
                  <a:lnTo>
                    <a:pt x="1309" y="9079"/>
                  </a:lnTo>
                  <a:lnTo>
                    <a:pt x="986" y="8643"/>
                  </a:lnTo>
                  <a:lnTo>
                    <a:pt x="664" y="8169"/>
                  </a:lnTo>
                  <a:lnTo>
                    <a:pt x="532" y="7904"/>
                  </a:lnTo>
                  <a:lnTo>
                    <a:pt x="380" y="7638"/>
                  </a:lnTo>
                  <a:lnTo>
                    <a:pt x="266" y="7373"/>
                  </a:lnTo>
                  <a:lnTo>
                    <a:pt x="171" y="7108"/>
                  </a:lnTo>
                  <a:lnTo>
                    <a:pt x="77" y="6842"/>
                  </a:lnTo>
                  <a:lnTo>
                    <a:pt x="20" y="6577"/>
                  </a:lnTo>
                  <a:lnTo>
                    <a:pt x="1" y="6331"/>
                  </a:lnTo>
                  <a:lnTo>
                    <a:pt x="1" y="6084"/>
                  </a:lnTo>
                  <a:lnTo>
                    <a:pt x="39" y="5857"/>
                  </a:lnTo>
                  <a:lnTo>
                    <a:pt x="115" y="5648"/>
                  </a:lnTo>
                  <a:lnTo>
                    <a:pt x="115" y="5648"/>
                  </a:lnTo>
                  <a:lnTo>
                    <a:pt x="190" y="5478"/>
                  </a:lnTo>
                  <a:lnTo>
                    <a:pt x="304" y="5307"/>
                  </a:lnTo>
                  <a:lnTo>
                    <a:pt x="418" y="5136"/>
                  </a:lnTo>
                  <a:lnTo>
                    <a:pt x="551" y="4966"/>
                  </a:lnTo>
                  <a:lnTo>
                    <a:pt x="854" y="4644"/>
                  </a:lnTo>
                  <a:lnTo>
                    <a:pt x="1195" y="4321"/>
                  </a:lnTo>
                  <a:lnTo>
                    <a:pt x="1536" y="4037"/>
                  </a:lnTo>
                  <a:lnTo>
                    <a:pt x="1896" y="3772"/>
                  </a:lnTo>
                  <a:lnTo>
                    <a:pt x="2560" y="3279"/>
                  </a:lnTo>
                  <a:lnTo>
                    <a:pt x="2560" y="3279"/>
                  </a:lnTo>
                  <a:lnTo>
                    <a:pt x="2882" y="3071"/>
                  </a:lnTo>
                  <a:lnTo>
                    <a:pt x="3204" y="2862"/>
                  </a:lnTo>
                  <a:lnTo>
                    <a:pt x="3886" y="2483"/>
                  </a:lnTo>
                  <a:lnTo>
                    <a:pt x="4569" y="2142"/>
                  </a:lnTo>
                  <a:lnTo>
                    <a:pt x="5270" y="1820"/>
                  </a:lnTo>
                  <a:lnTo>
                    <a:pt x="5990" y="1535"/>
                  </a:lnTo>
                  <a:lnTo>
                    <a:pt x="6729" y="1270"/>
                  </a:lnTo>
                  <a:lnTo>
                    <a:pt x="7469" y="1043"/>
                  </a:lnTo>
                  <a:lnTo>
                    <a:pt x="8208" y="815"/>
                  </a:lnTo>
                  <a:lnTo>
                    <a:pt x="8208" y="815"/>
                  </a:lnTo>
                  <a:lnTo>
                    <a:pt x="9136" y="531"/>
                  </a:lnTo>
                  <a:lnTo>
                    <a:pt x="9629" y="398"/>
                  </a:lnTo>
                  <a:lnTo>
                    <a:pt x="10141" y="265"/>
                  </a:lnTo>
                  <a:lnTo>
                    <a:pt x="10653" y="171"/>
                  </a:lnTo>
                  <a:lnTo>
                    <a:pt x="11146" y="76"/>
                  </a:lnTo>
                  <a:lnTo>
                    <a:pt x="11657" y="19"/>
                  </a:lnTo>
                  <a:lnTo>
                    <a:pt x="12150" y="0"/>
                  </a:lnTo>
                  <a:lnTo>
                    <a:pt x="12150" y="0"/>
                  </a:lnTo>
                  <a:lnTo>
                    <a:pt x="12605" y="19"/>
                  </a:lnTo>
                  <a:lnTo>
                    <a:pt x="13022" y="76"/>
                  </a:lnTo>
                  <a:lnTo>
                    <a:pt x="13230" y="114"/>
                  </a:lnTo>
                  <a:lnTo>
                    <a:pt x="13439" y="171"/>
                  </a:lnTo>
                  <a:lnTo>
                    <a:pt x="13628" y="246"/>
                  </a:lnTo>
                  <a:lnTo>
                    <a:pt x="13818" y="322"/>
                  </a:lnTo>
                  <a:lnTo>
                    <a:pt x="14007" y="417"/>
                  </a:lnTo>
                  <a:lnTo>
                    <a:pt x="14197" y="531"/>
                  </a:lnTo>
                  <a:lnTo>
                    <a:pt x="14387" y="663"/>
                  </a:lnTo>
                  <a:lnTo>
                    <a:pt x="14557" y="796"/>
                  </a:lnTo>
                  <a:lnTo>
                    <a:pt x="14709" y="948"/>
                  </a:lnTo>
                  <a:lnTo>
                    <a:pt x="14879" y="1118"/>
                  </a:lnTo>
                  <a:lnTo>
                    <a:pt x="15031" y="1308"/>
                  </a:lnTo>
                  <a:lnTo>
                    <a:pt x="15164" y="1516"/>
                  </a:lnTo>
                  <a:lnTo>
                    <a:pt x="15164" y="1516"/>
                  </a:lnTo>
                  <a:lnTo>
                    <a:pt x="15202" y="1554"/>
                  </a:lnTo>
                  <a:lnTo>
                    <a:pt x="15239" y="1573"/>
                  </a:lnTo>
                  <a:lnTo>
                    <a:pt x="15239" y="1573"/>
                  </a:lnTo>
                  <a:lnTo>
                    <a:pt x="14576" y="1876"/>
                  </a:lnTo>
                  <a:lnTo>
                    <a:pt x="13932" y="2180"/>
                  </a:lnTo>
                  <a:lnTo>
                    <a:pt x="13268" y="2483"/>
                  </a:lnTo>
                  <a:lnTo>
                    <a:pt x="12605" y="2767"/>
                  </a:lnTo>
                  <a:lnTo>
                    <a:pt x="12605" y="2767"/>
                  </a:lnTo>
                  <a:lnTo>
                    <a:pt x="11695" y="3108"/>
                  </a:lnTo>
                  <a:lnTo>
                    <a:pt x="10766" y="3412"/>
                  </a:lnTo>
                  <a:lnTo>
                    <a:pt x="9838" y="3715"/>
                  </a:lnTo>
                  <a:lnTo>
                    <a:pt x="8909" y="3980"/>
                  </a:lnTo>
                  <a:lnTo>
                    <a:pt x="8909" y="3980"/>
                  </a:lnTo>
                  <a:lnTo>
                    <a:pt x="8037" y="4208"/>
                  </a:lnTo>
                  <a:lnTo>
                    <a:pt x="7165" y="4416"/>
                  </a:lnTo>
                  <a:lnTo>
                    <a:pt x="6293" y="4606"/>
                  </a:lnTo>
                  <a:lnTo>
                    <a:pt x="5422" y="4776"/>
                  </a:lnTo>
                  <a:lnTo>
                    <a:pt x="5422" y="4776"/>
                  </a:lnTo>
                  <a:lnTo>
                    <a:pt x="4644" y="4909"/>
                  </a:lnTo>
                  <a:lnTo>
                    <a:pt x="3886" y="5023"/>
                  </a:lnTo>
                  <a:lnTo>
                    <a:pt x="3507" y="5080"/>
                  </a:lnTo>
                  <a:lnTo>
                    <a:pt x="3128" y="5174"/>
                  </a:lnTo>
                  <a:lnTo>
                    <a:pt x="2749" y="5288"/>
                  </a:lnTo>
                  <a:lnTo>
                    <a:pt x="2389" y="5421"/>
                  </a:lnTo>
                  <a:lnTo>
                    <a:pt x="2389" y="5421"/>
                  </a:lnTo>
                  <a:lnTo>
                    <a:pt x="2200" y="5516"/>
                  </a:lnTo>
                  <a:lnTo>
                    <a:pt x="2029" y="5648"/>
                  </a:lnTo>
                  <a:lnTo>
                    <a:pt x="1877" y="5781"/>
                  </a:lnTo>
                  <a:lnTo>
                    <a:pt x="1764" y="5914"/>
                  </a:lnTo>
                  <a:lnTo>
                    <a:pt x="1650" y="6084"/>
                  </a:lnTo>
                  <a:lnTo>
                    <a:pt x="1574" y="6236"/>
                  </a:lnTo>
                  <a:lnTo>
                    <a:pt x="1517" y="6425"/>
                  </a:lnTo>
                  <a:lnTo>
                    <a:pt x="1479" y="6596"/>
                  </a:lnTo>
                  <a:lnTo>
                    <a:pt x="1460" y="6766"/>
                  </a:lnTo>
                  <a:lnTo>
                    <a:pt x="1479" y="6956"/>
                  </a:lnTo>
                  <a:lnTo>
                    <a:pt x="1498" y="7146"/>
                  </a:lnTo>
                  <a:lnTo>
                    <a:pt x="1555" y="7316"/>
                  </a:lnTo>
                  <a:lnTo>
                    <a:pt x="1631" y="7487"/>
                  </a:lnTo>
                  <a:lnTo>
                    <a:pt x="1726" y="7638"/>
                  </a:lnTo>
                  <a:lnTo>
                    <a:pt x="1839" y="7790"/>
                  </a:lnTo>
                  <a:lnTo>
                    <a:pt x="1972" y="7942"/>
                  </a:lnTo>
                  <a:lnTo>
                    <a:pt x="1972" y="7942"/>
                  </a:lnTo>
                  <a:lnTo>
                    <a:pt x="1934" y="7980"/>
                  </a:lnTo>
                  <a:lnTo>
                    <a:pt x="1934" y="8017"/>
                  </a:lnTo>
                  <a:lnTo>
                    <a:pt x="1934" y="8112"/>
                  </a:lnTo>
                  <a:lnTo>
                    <a:pt x="1953" y="8150"/>
                  </a:lnTo>
                  <a:lnTo>
                    <a:pt x="1991" y="8188"/>
                  </a:lnTo>
                  <a:lnTo>
                    <a:pt x="2029" y="8207"/>
                  </a:lnTo>
                  <a:lnTo>
                    <a:pt x="2086" y="8226"/>
                  </a:lnTo>
                  <a:lnTo>
                    <a:pt x="2086" y="8226"/>
                  </a:lnTo>
                  <a:lnTo>
                    <a:pt x="2313" y="8245"/>
                  </a:lnTo>
                  <a:lnTo>
                    <a:pt x="2313" y="8245"/>
                  </a:lnTo>
                  <a:lnTo>
                    <a:pt x="2427" y="8245"/>
                  </a:lnTo>
                  <a:lnTo>
                    <a:pt x="2427" y="8245"/>
                  </a:lnTo>
                  <a:lnTo>
                    <a:pt x="2484" y="8264"/>
                  </a:lnTo>
                  <a:lnTo>
                    <a:pt x="2484" y="8264"/>
                  </a:lnTo>
                  <a:lnTo>
                    <a:pt x="2541" y="8283"/>
                  </a:lnTo>
                  <a:lnTo>
                    <a:pt x="2541" y="8283"/>
                  </a:lnTo>
                  <a:lnTo>
                    <a:pt x="2598" y="8264"/>
                  </a:lnTo>
                  <a:lnTo>
                    <a:pt x="2654" y="8226"/>
                  </a:lnTo>
                  <a:lnTo>
                    <a:pt x="2654" y="8226"/>
                  </a:lnTo>
                  <a:lnTo>
                    <a:pt x="2863" y="8169"/>
                  </a:lnTo>
                  <a:lnTo>
                    <a:pt x="3071" y="8112"/>
                  </a:lnTo>
                  <a:lnTo>
                    <a:pt x="3280" y="8036"/>
                  </a:lnTo>
                  <a:lnTo>
                    <a:pt x="3488" y="7961"/>
                  </a:lnTo>
                  <a:lnTo>
                    <a:pt x="3886" y="7752"/>
                  </a:lnTo>
                  <a:lnTo>
                    <a:pt x="4284" y="7506"/>
                  </a:lnTo>
                  <a:lnTo>
                    <a:pt x="4284" y="7506"/>
                  </a:lnTo>
                  <a:lnTo>
                    <a:pt x="4701" y="7297"/>
                  </a:lnTo>
                  <a:lnTo>
                    <a:pt x="5099" y="7108"/>
                  </a:lnTo>
                  <a:lnTo>
                    <a:pt x="5516" y="6937"/>
                  </a:lnTo>
                  <a:lnTo>
                    <a:pt x="5933" y="6804"/>
                  </a:lnTo>
                  <a:lnTo>
                    <a:pt x="6350" y="6672"/>
                  </a:lnTo>
                  <a:lnTo>
                    <a:pt x="6786" y="6577"/>
                  </a:lnTo>
                  <a:lnTo>
                    <a:pt x="7677" y="6387"/>
                  </a:lnTo>
                  <a:lnTo>
                    <a:pt x="7677" y="6387"/>
                  </a:lnTo>
                  <a:lnTo>
                    <a:pt x="8568" y="6198"/>
                  </a:lnTo>
                  <a:lnTo>
                    <a:pt x="9459" y="5970"/>
                  </a:lnTo>
                  <a:lnTo>
                    <a:pt x="10331" y="5743"/>
                  </a:lnTo>
                  <a:lnTo>
                    <a:pt x="11221" y="5497"/>
                  </a:lnTo>
                  <a:lnTo>
                    <a:pt x="12093" y="5212"/>
                  </a:lnTo>
                  <a:lnTo>
                    <a:pt x="12946" y="4928"/>
                  </a:lnTo>
                  <a:lnTo>
                    <a:pt x="13818" y="4625"/>
                  </a:lnTo>
                  <a:lnTo>
                    <a:pt x="14671" y="4303"/>
                  </a:lnTo>
                  <a:lnTo>
                    <a:pt x="14671" y="4303"/>
                  </a:lnTo>
                  <a:lnTo>
                    <a:pt x="15202" y="4094"/>
                  </a:lnTo>
                  <a:lnTo>
                    <a:pt x="15789" y="3829"/>
                  </a:lnTo>
                  <a:lnTo>
                    <a:pt x="16111" y="3715"/>
                  </a:lnTo>
                  <a:lnTo>
                    <a:pt x="16415" y="3620"/>
                  </a:lnTo>
                  <a:lnTo>
                    <a:pt x="16718" y="3563"/>
                  </a:lnTo>
                  <a:lnTo>
                    <a:pt x="17002" y="3544"/>
                  </a:lnTo>
                  <a:lnTo>
                    <a:pt x="17002" y="3544"/>
                  </a:lnTo>
                  <a:lnTo>
                    <a:pt x="17116" y="3544"/>
                  </a:lnTo>
                  <a:lnTo>
                    <a:pt x="17116" y="3544"/>
                  </a:lnTo>
                  <a:lnTo>
                    <a:pt x="17135" y="3544"/>
                  </a:lnTo>
                  <a:lnTo>
                    <a:pt x="17135" y="3544"/>
                  </a:lnTo>
                  <a:lnTo>
                    <a:pt x="17154" y="3544"/>
                  </a:lnTo>
                  <a:lnTo>
                    <a:pt x="17154" y="3544"/>
                  </a:lnTo>
                  <a:lnTo>
                    <a:pt x="17324" y="3582"/>
                  </a:lnTo>
                  <a:lnTo>
                    <a:pt x="17476" y="3639"/>
                  </a:lnTo>
                  <a:lnTo>
                    <a:pt x="17609" y="3715"/>
                  </a:lnTo>
                  <a:lnTo>
                    <a:pt x="17722" y="3829"/>
                  </a:lnTo>
                  <a:lnTo>
                    <a:pt x="17836" y="3980"/>
                  </a:lnTo>
                  <a:lnTo>
                    <a:pt x="17912" y="4170"/>
                  </a:lnTo>
                  <a:lnTo>
                    <a:pt x="17988" y="4397"/>
                  </a:lnTo>
                  <a:lnTo>
                    <a:pt x="18026" y="4682"/>
                  </a:lnTo>
                  <a:lnTo>
                    <a:pt x="18026" y="4682"/>
                  </a:lnTo>
                  <a:lnTo>
                    <a:pt x="18026" y="4947"/>
                  </a:lnTo>
                  <a:lnTo>
                    <a:pt x="17988" y="5193"/>
                  </a:lnTo>
                  <a:lnTo>
                    <a:pt x="17931" y="5440"/>
                  </a:lnTo>
                  <a:lnTo>
                    <a:pt x="17836" y="5667"/>
                  </a:lnTo>
                  <a:lnTo>
                    <a:pt x="17722" y="5895"/>
                  </a:lnTo>
                  <a:lnTo>
                    <a:pt x="17590" y="6103"/>
                  </a:lnTo>
                  <a:lnTo>
                    <a:pt x="17438" y="6312"/>
                  </a:lnTo>
                  <a:lnTo>
                    <a:pt x="17249" y="6501"/>
                  </a:lnTo>
                  <a:lnTo>
                    <a:pt x="17059" y="6672"/>
                  </a:lnTo>
                  <a:lnTo>
                    <a:pt x="16851" y="6842"/>
                  </a:lnTo>
                  <a:lnTo>
                    <a:pt x="16642" y="6994"/>
                  </a:lnTo>
                  <a:lnTo>
                    <a:pt x="16434" y="7146"/>
                  </a:lnTo>
                  <a:lnTo>
                    <a:pt x="15979" y="7411"/>
                  </a:lnTo>
                  <a:lnTo>
                    <a:pt x="15562" y="7619"/>
                  </a:lnTo>
                  <a:lnTo>
                    <a:pt x="15562" y="7619"/>
                  </a:lnTo>
                  <a:lnTo>
                    <a:pt x="14690" y="8036"/>
                  </a:lnTo>
                  <a:lnTo>
                    <a:pt x="13818" y="8415"/>
                  </a:lnTo>
                  <a:lnTo>
                    <a:pt x="12946" y="8757"/>
                  </a:lnTo>
                  <a:lnTo>
                    <a:pt x="12036" y="9098"/>
                  </a:lnTo>
                  <a:lnTo>
                    <a:pt x="11146" y="9401"/>
                  </a:lnTo>
                  <a:lnTo>
                    <a:pt x="10236" y="9704"/>
                  </a:lnTo>
                  <a:lnTo>
                    <a:pt x="9326" y="9970"/>
                  </a:lnTo>
                  <a:lnTo>
                    <a:pt x="8416" y="10235"/>
                  </a:lnTo>
                  <a:lnTo>
                    <a:pt x="8416" y="10235"/>
                  </a:lnTo>
                  <a:lnTo>
                    <a:pt x="7563" y="10462"/>
                  </a:lnTo>
                  <a:lnTo>
                    <a:pt x="7146" y="10557"/>
                  </a:lnTo>
                  <a:lnTo>
                    <a:pt x="6710" y="10652"/>
                  </a:lnTo>
                  <a:lnTo>
                    <a:pt x="6274" y="10728"/>
                  </a:lnTo>
                  <a:lnTo>
                    <a:pt x="5839" y="10785"/>
                  </a:lnTo>
                  <a:lnTo>
                    <a:pt x="5403" y="10823"/>
                  </a:lnTo>
                  <a:lnTo>
                    <a:pt x="4986" y="10823"/>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83000" y="3568688"/>
              <a:ext cx="468175" cy="287650"/>
            </a:xfrm>
            <a:custGeom>
              <a:rect b="b" l="l" r="r" t="t"/>
              <a:pathLst>
                <a:path extrusionOk="0" fill="none" h="11506" w="18727">
                  <a:moveTo>
                    <a:pt x="12567" y="1"/>
                  </a:moveTo>
                  <a:lnTo>
                    <a:pt x="12567" y="1"/>
                  </a:lnTo>
                  <a:lnTo>
                    <a:pt x="12131" y="20"/>
                  </a:lnTo>
                  <a:lnTo>
                    <a:pt x="11695" y="77"/>
                  </a:lnTo>
                  <a:lnTo>
                    <a:pt x="11240" y="134"/>
                  </a:lnTo>
                  <a:lnTo>
                    <a:pt x="10804" y="228"/>
                  </a:lnTo>
                  <a:lnTo>
                    <a:pt x="10804" y="228"/>
                  </a:lnTo>
                  <a:lnTo>
                    <a:pt x="10027" y="399"/>
                  </a:lnTo>
                  <a:lnTo>
                    <a:pt x="9250" y="588"/>
                  </a:lnTo>
                  <a:lnTo>
                    <a:pt x="8492" y="816"/>
                  </a:lnTo>
                  <a:lnTo>
                    <a:pt x="7734" y="1043"/>
                  </a:lnTo>
                  <a:lnTo>
                    <a:pt x="6976" y="1290"/>
                  </a:lnTo>
                  <a:lnTo>
                    <a:pt x="6237" y="1555"/>
                  </a:lnTo>
                  <a:lnTo>
                    <a:pt x="5497" y="1858"/>
                  </a:lnTo>
                  <a:lnTo>
                    <a:pt x="4777" y="2181"/>
                  </a:lnTo>
                  <a:lnTo>
                    <a:pt x="4777" y="2181"/>
                  </a:lnTo>
                  <a:lnTo>
                    <a:pt x="4133" y="2503"/>
                  </a:lnTo>
                  <a:lnTo>
                    <a:pt x="3488" y="2844"/>
                  </a:lnTo>
                  <a:lnTo>
                    <a:pt x="2844" y="3242"/>
                  </a:lnTo>
                  <a:lnTo>
                    <a:pt x="2541" y="3450"/>
                  </a:lnTo>
                  <a:lnTo>
                    <a:pt x="2237" y="3678"/>
                  </a:lnTo>
                  <a:lnTo>
                    <a:pt x="1934" y="3905"/>
                  </a:lnTo>
                  <a:lnTo>
                    <a:pt x="1650" y="4152"/>
                  </a:lnTo>
                  <a:lnTo>
                    <a:pt x="1365" y="4398"/>
                  </a:lnTo>
                  <a:lnTo>
                    <a:pt x="1100" y="4663"/>
                  </a:lnTo>
                  <a:lnTo>
                    <a:pt x="854" y="4929"/>
                  </a:lnTo>
                  <a:lnTo>
                    <a:pt x="626" y="5213"/>
                  </a:lnTo>
                  <a:lnTo>
                    <a:pt x="399" y="5497"/>
                  </a:lnTo>
                  <a:lnTo>
                    <a:pt x="209" y="5801"/>
                  </a:lnTo>
                  <a:lnTo>
                    <a:pt x="209" y="5801"/>
                  </a:lnTo>
                  <a:lnTo>
                    <a:pt x="134" y="5933"/>
                  </a:lnTo>
                  <a:lnTo>
                    <a:pt x="77" y="6066"/>
                  </a:lnTo>
                  <a:lnTo>
                    <a:pt x="39" y="6199"/>
                  </a:lnTo>
                  <a:lnTo>
                    <a:pt x="20" y="6331"/>
                  </a:lnTo>
                  <a:lnTo>
                    <a:pt x="1" y="6483"/>
                  </a:lnTo>
                  <a:lnTo>
                    <a:pt x="1" y="6616"/>
                  </a:lnTo>
                  <a:lnTo>
                    <a:pt x="39" y="6881"/>
                  </a:lnTo>
                  <a:lnTo>
                    <a:pt x="115" y="7165"/>
                  </a:lnTo>
                  <a:lnTo>
                    <a:pt x="209" y="7431"/>
                  </a:lnTo>
                  <a:lnTo>
                    <a:pt x="323" y="7677"/>
                  </a:lnTo>
                  <a:lnTo>
                    <a:pt x="456" y="7923"/>
                  </a:lnTo>
                  <a:lnTo>
                    <a:pt x="456" y="7923"/>
                  </a:lnTo>
                  <a:lnTo>
                    <a:pt x="835" y="8644"/>
                  </a:lnTo>
                  <a:lnTo>
                    <a:pt x="1043" y="8985"/>
                  </a:lnTo>
                  <a:lnTo>
                    <a:pt x="1252" y="9326"/>
                  </a:lnTo>
                  <a:lnTo>
                    <a:pt x="1479" y="9648"/>
                  </a:lnTo>
                  <a:lnTo>
                    <a:pt x="1745" y="9970"/>
                  </a:lnTo>
                  <a:lnTo>
                    <a:pt x="2010" y="10255"/>
                  </a:lnTo>
                  <a:lnTo>
                    <a:pt x="2313" y="10539"/>
                  </a:lnTo>
                  <a:lnTo>
                    <a:pt x="2313" y="10539"/>
                  </a:lnTo>
                  <a:lnTo>
                    <a:pt x="2465" y="10672"/>
                  </a:lnTo>
                  <a:lnTo>
                    <a:pt x="2635" y="10785"/>
                  </a:lnTo>
                  <a:lnTo>
                    <a:pt x="2958" y="10994"/>
                  </a:lnTo>
                  <a:lnTo>
                    <a:pt x="3318" y="11164"/>
                  </a:lnTo>
                  <a:lnTo>
                    <a:pt x="3697" y="11297"/>
                  </a:lnTo>
                  <a:lnTo>
                    <a:pt x="4057" y="11392"/>
                  </a:lnTo>
                  <a:lnTo>
                    <a:pt x="4455" y="11449"/>
                  </a:lnTo>
                  <a:lnTo>
                    <a:pt x="4853" y="11487"/>
                  </a:lnTo>
                  <a:lnTo>
                    <a:pt x="5251" y="11506"/>
                  </a:lnTo>
                  <a:lnTo>
                    <a:pt x="5251" y="11506"/>
                  </a:lnTo>
                  <a:lnTo>
                    <a:pt x="5592" y="11506"/>
                  </a:lnTo>
                  <a:lnTo>
                    <a:pt x="5952" y="11468"/>
                  </a:lnTo>
                  <a:lnTo>
                    <a:pt x="6312" y="11430"/>
                  </a:lnTo>
                  <a:lnTo>
                    <a:pt x="6653" y="11392"/>
                  </a:lnTo>
                  <a:lnTo>
                    <a:pt x="7336" y="11259"/>
                  </a:lnTo>
                  <a:lnTo>
                    <a:pt x="7999" y="11108"/>
                  </a:lnTo>
                  <a:lnTo>
                    <a:pt x="7999" y="11108"/>
                  </a:lnTo>
                  <a:lnTo>
                    <a:pt x="8909" y="10880"/>
                  </a:lnTo>
                  <a:lnTo>
                    <a:pt x="9800" y="10615"/>
                  </a:lnTo>
                  <a:lnTo>
                    <a:pt x="10691" y="10349"/>
                  </a:lnTo>
                  <a:lnTo>
                    <a:pt x="11562" y="10046"/>
                  </a:lnTo>
                  <a:lnTo>
                    <a:pt x="12434" y="9743"/>
                  </a:lnTo>
                  <a:lnTo>
                    <a:pt x="13306" y="9421"/>
                  </a:lnTo>
                  <a:lnTo>
                    <a:pt x="14178" y="9080"/>
                  </a:lnTo>
                  <a:lnTo>
                    <a:pt x="15031" y="8719"/>
                  </a:lnTo>
                  <a:lnTo>
                    <a:pt x="15031" y="8719"/>
                  </a:lnTo>
                  <a:lnTo>
                    <a:pt x="15694" y="8435"/>
                  </a:lnTo>
                  <a:lnTo>
                    <a:pt x="16016" y="8265"/>
                  </a:lnTo>
                  <a:lnTo>
                    <a:pt x="16358" y="8094"/>
                  </a:lnTo>
                  <a:lnTo>
                    <a:pt x="16680" y="7923"/>
                  </a:lnTo>
                  <a:lnTo>
                    <a:pt x="17002" y="7715"/>
                  </a:lnTo>
                  <a:lnTo>
                    <a:pt x="17286" y="7506"/>
                  </a:lnTo>
                  <a:lnTo>
                    <a:pt x="17571" y="7279"/>
                  </a:lnTo>
                  <a:lnTo>
                    <a:pt x="17836" y="7052"/>
                  </a:lnTo>
                  <a:lnTo>
                    <a:pt x="18082" y="6786"/>
                  </a:lnTo>
                  <a:lnTo>
                    <a:pt x="18291" y="6502"/>
                  </a:lnTo>
                  <a:lnTo>
                    <a:pt x="18443" y="6199"/>
                  </a:lnTo>
                  <a:lnTo>
                    <a:pt x="18518" y="6047"/>
                  </a:lnTo>
                  <a:lnTo>
                    <a:pt x="18575" y="5876"/>
                  </a:lnTo>
                  <a:lnTo>
                    <a:pt x="18632" y="5706"/>
                  </a:lnTo>
                  <a:lnTo>
                    <a:pt x="18670" y="5535"/>
                  </a:lnTo>
                  <a:lnTo>
                    <a:pt x="18708" y="5346"/>
                  </a:lnTo>
                  <a:lnTo>
                    <a:pt x="18708" y="5156"/>
                  </a:lnTo>
                  <a:lnTo>
                    <a:pt x="18727" y="4948"/>
                  </a:lnTo>
                  <a:lnTo>
                    <a:pt x="18708" y="4758"/>
                  </a:lnTo>
                  <a:lnTo>
                    <a:pt x="18708" y="4758"/>
                  </a:lnTo>
                  <a:lnTo>
                    <a:pt x="18670" y="4493"/>
                  </a:lnTo>
                  <a:lnTo>
                    <a:pt x="18613" y="4265"/>
                  </a:lnTo>
                  <a:lnTo>
                    <a:pt x="18537" y="4076"/>
                  </a:lnTo>
                  <a:lnTo>
                    <a:pt x="18424" y="3905"/>
                  </a:lnTo>
                  <a:lnTo>
                    <a:pt x="18310" y="3773"/>
                  </a:lnTo>
                  <a:lnTo>
                    <a:pt x="18177" y="3678"/>
                  </a:lnTo>
                  <a:lnTo>
                    <a:pt x="18026" y="3602"/>
                  </a:lnTo>
                  <a:lnTo>
                    <a:pt x="17874" y="3545"/>
                  </a:lnTo>
                  <a:lnTo>
                    <a:pt x="17874" y="3545"/>
                  </a:lnTo>
                  <a:lnTo>
                    <a:pt x="17969" y="3375"/>
                  </a:lnTo>
                  <a:lnTo>
                    <a:pt x="18045" y="3204"/>
                  </a:lnTo>
                  <a:lnTo>
                    <a:pt x="18082" y="3033"/>
                  </a:lnTo>
                  <a:lnTo>
                    <a:pt x="18101" y="2863"/>
                  </a:lnTo>
                  <a:lnTo>
                    <a:pt x="18082" y="2692"/>
                  </a:lnTo>
                  <a:lnTo>
                    <a:pt x="18045" y="2522"/>
                  </a:lnTo>
                  <a:lnTo>
                    <a:pt x="17988" y="2370"/>
                  </a:lnTo>
                  <a:lnTo>
                    <a:pt x="17912" y="2237"/>
                  </a:lnTo>
                  <a:lnTo>
                    <a:pt x="17817" y="2105"/>
                  </a:lnTo>
                  <a:lnTo>
                    <a:pt x="17684" y="1991"/>
                  </a:lnTo>
                  <a:lnTo>
                    <a:pt x="17552" y="1877"/>
                  </a:lnTo>
                  <a:lnTo>
                    <a:pt x="17419" y="1783"/>
                  </a:lnTo>
                  <a:lnTo>
                    <a:pt x="17248" y="1707"/>
                  </a:lnTo>
                  <a:lnTo>
                    <a:pt x="17078" y="1669"/>
                  </a:lnTo>
                  <a:lnTo>
                    <a:pt x="16888" y="1631"/>
                  </a:lnTo>
                  <a:lnTo>
                    <a:pt x="16699" y="1612"/>
                  </a:lnTo>
                  <a:lnTo>
                    <a:pt x="16699" y="1612"/>
                  </a:lnTo>
                  <a:lnTo>
                    <a:pt x="16452" y="1631"/>
                  </a:lnTo>
                  <a:lnTo>
                    <a:pt x="16187" y="1707"/>
                  </a:lnTo>
                  <a:lnTo>
                    <a:pt x="16187" y="1707"/>
                  </a:lnTo>
                  <a:lnTo>
                    <a:pt x="15846" y="1820"/>
                  </a:lnTo>
                  <a:lnTo>
                    <a:pt x="15846" y="1820"/>
                  </a:lnTo>
                  <a:lnTo>
                    <a:pt x="15865" y="1745"/>
                  </a:lnTo>
                  <a:lnTo>
                    <a:pt x="15827" y="1669"/>
                  </a:lnTo>
                  <a:lnTo>
                    <a:pt x="15827" y="1669"/>
                  </a:lnTo>
                  <a:lnTo>
                    <a:pt x="15675" y="1441"/>
                  </a:lnTo>
                  <a:lnTo>
                    <a:pt x="15524" y="1252"/>
                  </a:lnTo>
                  <a:lnTo>
                    <a:pt x="15334" y="1062"/>
                  </a:lnTo>
                  <a:lnTo>
                    <a:pt x="15164" y="892"/>
                  </a:lnTo>
                  <a:lnTo>
                    <a:pt x="14974" y="740"/>
                  </a:lnTo>
                  <a:lnTo>
                    <a:pt x="14785" y="607"/>
                  </a:lnTo>
                  <a:lnTo>
                    <a:pt x="14576" y="475"/>
                  </a:lnTo>
                  <a:lnTo>
                    <a:pt x="14386" y="380"/>
                  </a:lnTo>
                  <a:lnTo>
                    <a:pt x="14178" y="285"/>
                  </a:lnTo>
                  <a:lnTo>
                    <a:pt x="13951" y="209"/>
                  </a:lnTo>
                  <a:lnTo>
                    <a:pt x="13723" y="153"/>
                  </a:lnTo>
                  <a:lnTo>
                    <a:pt x="13515" y="96"/>
                  </a:lnTo>
                  <a:lnTo>
                    <a:pt x="13287" y="58"/>
                  </a:lnTo>
                  <a:lnTo>
                    <a:pt x="13041" y="39"/>
                  </a:lnTo>
                  <a:lnTo>
                    <a:pt x="12567"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168300" y="3633138"/>
              <a:ext cx="329825" cy="102850"/>
            </a:xfrm>
            <a:custGeom>
              <a:rect b="b" l="l" r="r" t="t"/>
              <a:pathLst>
                <a:path extrusionOk="0" h="4114" w="13193">
                  <a:moveTo>
                    <a:pt x="13021" y="1"/>
                  </a:moveTo>
                  <a:lnTo>
                    <a:pt x="12946" y="20"/>
                  </a:lnTo>
                  <a:lnTo>
                    <a:pt x="12870" y="76"/>
                  </a:lnTo>
                  <a:lnTo>
                    <a:pt x="12794" y="171"/>
                  </a:lnTo>
                  <a:lnTo>
                    <a:pt x="12718" y="247"/>
                  </a:lnTo>
                  <a:lnTo>
                    <a:pt x="12623" y="304"/>
                  </a:lnTo>
                  <a:lnTo>
                    <a:pt x="12529" y="361"/>
                  </a:lnTo>
                  <a:lnTo>
                    <a:pt x="12434" y="399"/>
                  </a:lnTo>
                  <a:lnTo>
                    <a:pt x="12320" y="418"/>
                  </a:lnTo>
                  <a:lnTo>
                    <a:pt x="12112" y="436"/>
                  </a:lnTo>
                  <a:lnTo>
                    <a:pt x="11903" y="455"/>
                  </a:lnTo>
                  <a:lnTo>
                    <a:pt x="11695" y="474"/>
                  </a:lnTo>
                  <a:lnTo>
                    <a:pt x="11467" y="512"/>
                  </a:lnTo>
                  <a:lnTo>
                    <a:pt x="11373" y="550"/>
                  </a:lnTo>
                  <a:lnTo>
                    <a:pt x="11278" y="588"/>
                  </a:lnTo>
                  <a:lnTo>
                    <a:pt x="11069" y="740"/>
                  </a:lnTo>
                  <a:lnTo>
                    <a:pt x="10880" y="891"/>
                  </a:lnTo>
                  <a:lnTo>
                    <a:pt x="10520" y="1176"/>
                  </a:lnTo>
                  <a:lnTo>
                    <a:pt x="10349" y="1308"/>
                  </a:lnTo>
                  <a:lnTo>
                    <a:pt x="10159" y="1403"/>
                  </a:lnTo>
                  <a:lnTo>
                    <a:pt x="10046" y="1441"/>
                  </a:lnTo>
                  <a:lnTo>
                    <a:pt x="9932" y="1479"/>
                  </a:lnTo>
                  <a:lnTo>
                    <a:pt x="9818" y="1498"/>
                  </a:lnTo>
                  <a:lnTo>
                    <a:pt x="9496" y="1498"/>
                  </a:lnTo>
                  <a:lnTo>
                    <a:pt x="9288" y="1441"/>
                  </a:lnTo>
                  <a:lnTo>
                    <a:pt x="9117" y="1422"/>
                  </a:lnTo>
                  <a:lnTo>
                    <a:pt x="8946" y="1403"/>
                  </a:lnTo>
                  <a:lnTo>
                    <a:pt x="8795" y="1403"/>
                  </a:lnTo>
                  <a:lnTo>
                    <a:pt x="8662" y="1441"/>
                  </a:lnTo>
                  <a:lnTo>
                    <a:pt x="8529" y="1498"/>
                  </a:lnTo>
                  <a:lnTo>
                    <a:pt x="8416" y="1574"/>
                  </a:lnTo>
                  <a:lnTo>
                    <a:pt x="8131" y="1801"/>
                  </a:lnTo>
                  <a:lnTo>
                    <a:pt x="7885" y="2029"/>
                  </a:lnTo>
                  <a:lnTo>
                    <a:pt x="7733" y="2123"/>
                  </a:lnTo>
                  <a:lnTo>
                    <a:pt x="7582" y="2199"/>
                  </a:lnTo>
                  <a:lnTo>
                    <a:pt x="7411" y="2256"/>
                  </a:lnTo>
                  <a:lnTo>
                    <a:pt x="7203" y="2294"/>
                  </a:lnTo>
                  <a:lnTo>
                    <a:pt x="7013" y="2313"/>
                  </a:lnTo>
                  <a:lnTo>
                    <a:pt x="6824" y="2294"/>
                  </a:lnTo>
                  <a:lnTo>
                    <a:pt x="6634" y="2275"/>
                  </a:lnTo>
                  <a:lnTo>
                    <a:pt x="6236" y="2237"/>
                  </a:lnTo>
                  <a:lnTo>
                    <a:pt x="6103" y="2237"/>
                  </a:lnTo>
                  <a:lnTo>
                    <a:pt x="5819" y="2256"/>
                  </a:lnTo>
                  <a:lnTo>
                    <a:pt x="5573" y="2313"/>
                  </a:lnTo>
                  <a:lnTo>
                    <a:pt x="5326" y="2408"/>
                  </a:lnTo>
                  <a:lnTo>
                    <a:pt x="5080" y="2540"/>
                  </a:lnTo>
                  <a:lnTo>
                    <a:pt x="4909" y="2654"/>
                  </a:lnTo>
                  <a:lnTo>
                    <a:pt x="4739" y="2768"/>
                  </a:lnTo>
                  <a:lnTo>
                    <a:pt x="4398" y="3014"/>
                  </a:lnTo>
                  <a:lnTo>
                    <a:pt x="4284" y="3090"/>
                  </a:lnTo>
                  <a:lnTo>
                    <a:pt x="4151" y="3128"/>
                  </a:lnTo>
                  <a:lnTo>
                    <a:pt x="4038" y="3147"/>
                  </a:lnTo>
                  <a:lnTo>
                    <a:pt x="3924" y="3147"/>
                  </a:lnTo>
                  <a:lnTo>
                    <a:pt x="3696" y="3128"/>
                  </a:lnTo>
                  <a:lnTo>
                    <a:pt x="3469" y="3090"/>
                  </a:lnTo>
                  <a:lnTo>
                    <a:pt x="3241" y="3014"/>
                  </a:lnTo>
                  <a:lnTo>
                    <a:pt x="2995" y="2976"/>
                  </a:lnTo>
                  <a:lnTo>
                    <a:pt x="2900" y="2957"/>
                  </a:lnTo>
                  <a:lnTo>
                    <a:pt x="2787" y="2976"/>
                  </a:lnTo>
                  <a:lnTo>
                    <a:pt x="2673" y="2995"/>
                  </a:lnTo>
                  <a:lnTo>
                    <a:pt x="2578" y="3033"/>
                  </a:lnTo>
                  <a:lnTo>
                    <a:pt x="2483" y="3090"/>
                  </a:lnTo>
                  <a:lnTo>
                    <a:pt x="2313" y="3223"/>
                  </a:lnTo>
                  <a:lnTo>
                    <a:pt x="2142" y="3374"/>
                  </a:lnTo>
                  <a:lnTo>
                    <a:pt x="2047" y="3469"/>
                  </a:lnTo>
                  <a:lnTo>
                    <a:pt x="1953" y="3526"/>
                  </a:lnTo>
                  <a:lnTo>
                    <a:pt x="1858" y="3583"/>
                  </a:lnTo>
                  <a:lnTo>
                    <a:pt x="1744" y="3640"/>
                  </a:lnTo>
                  <a:lnTo>
                    <a:pt x="1536" y="3678"/>
                  </a:lnTo>
                  <a:lnTo>
                    <a:pt x="1327" y="3696"/>
                  </a:lnTo>
                  <a:lnTo>
                    <a:pt x="1100" y="3678"/>
                  </a:lnTo>
                  <a:lnTo>
                    <a:pt x="853" y="3659"/>
                  </a:lnTo>
                  <a:lnTo>
                    <a:pt x="607" y="3621"/>
                  </a:lnTo>
                  <a:lnTo>
                    <a:pt x="361" y="3621"/>
                  </a:lnTo>
                  <a:lnTo>
                    <a:pt x="114" y="3640"/>
                  </a:lnTo>
                  <a:lnTo>
                    <a:pt x="57" y="3659"/>
                  </a:lnTo>
                  <a:lnTo>
                    <a:pt x="19" y="3696"/>
                  </a:lnTo>
                  <a:lnTo>
                    <a:pt x="0" y="3753"/>
                  </a:lnTo>
                  <a:lnTo>
                    <a:pt x="0" y="3810"/>
                  </a:lnTo>
                  <a:lnTo>
                    <a:pt x="19" y="3867"/>
                  </a:lnTo>
                  <a:lnTo>
                    <a:pt x="57" y="3905"/>
                  </a:lnTo>
                  <a:lnTo>
                    <a:pt x="114" y="3943"/>
                  </a:lnTo>
                  <a:lnTo>
                    <a:pt x="171" y="3962"/>
                  </a:lnTo>
                  <a:lnTo>
                    <a:pt x="209" y="3943"/>
                  </a:lnTo>
                  <a:lnTo>
                    <a:pt x="474" y="3943"/>
                  </a:lnTo>
                  <a:lnTo>
                    <a:pt x="607" y="3962"/>
                  </a:lnTo>
                  <a:lnTo>
                    <a:pt x="891" y="4019"/>
                  </a:lnTo>
                  <a:lnTo>
                    <a:pt x="1195" y="4076"/>
                  </a:lnTo>
                  <a:lnTo>
                    <a:pt x="1346" y="4095"/>
                  </a:lnTo>
                  <a:lnTo>
                    <a:pt x="1479" y="4113"/>
                  </a:lnTo>
                  <a:lnTo>
                    <a:pt x="1593" y="4095"/>
                  </a:lnTo>
                  <a:lnTo>
                    <a:pt x="1706" y="4095"/>
                  </a:lnTo>
                  <a:lnTo>
                    <a:pt x="1801" y="4057"/>
                  </a:lnTo>
                  <a:lnTo>
                    <a:pt x="1896" y="4000"/>
                  </a:lnTo>
                  <a:lnTo>
                    <a:pt x="2028" y="3924"/>
                  </a:lnTo>
                  <a:lnTo>
                    <a:pt x="2142" y="3829"/>
                  </a:lnTo>
                  <a:lnTo>
                    <a:pt x="2370" y="3621"/>
                  </a:lnTo>
                  <a:lnTo>
                    <a:pt x="2521" y="3488"/>
                  </a:lnTo>
                  <a:lnTo>
                    <a:pt x="2673" y="3412"/>
                  </a:lnTo>
                  <a:lnTo>
                    <a:pt x="2806" y="3355"/>
                  </a:lnTo>
                  <a:lnTo>
                    <a:pt x="3128" y="3355"/>
                  </a:lnTo>
                  <a:lnTo>
                    <a:pt x="3298" y="3393"/>
                  </a:lnTo>
                  <a:lnTo>
                    <a:pt x="3488" y="3431"/>
                  </a:lnTo>
                  <a:lnTo>
                    <a:pt x="3677" y="3469"/>
                  </a:lnTo>
                  <a:lnTo>
                    <a:pt x="3867" y="3488"/>
                  </a:lnTo>
                  <a:lnTo>
                    <a:pt x="4019" y="3469"/>
                  </a:lnTo>
                  <a:lnTo>
                    <a:pt x="4151" y="3450"/>
                  </a:lnTo>
                  <a:lnTo>
                    <a:pt x="4284" y="3412"/>
                  </a:lnTo>
                  <a:lnTo>
                    <a:pt x="4417" y="3374"/>
                  </a:lnTo>
                  <a:lnTo>
                    <a:pt x="4663" y="3242"/>
                  </a:lnTo>
                  <a:lnTo>
                    <a:pt x="4909" y="3071"/>
                  </a:lnTo>
                  <a:lnTo>
                    <a:pt x="5099" y="2938"/>
                  </a:lnTo>
                  <a:lnTo>
                    <a:pt x="5288" y="2825"/>
                  </a:lnTo>
                  <a:lnTo>
                    <a:pt x="5497" y="2749"/>
                  </a:lnTo>
                  <a:lnTo>
                    <a:pt x="5686" y="2692"/>
                  </a:lnTo>
                  <a:lnTo>
                    <a:pt x="5876" y="2654"/>
                  </a:lnTo>
                  <a:lnTo>
                    <a:pt x="6066" y="2635"/>
                  </a:lnTo>
                  <a:lnTo>
                    <a:pt x="6464" y="2616"/>
                  </a:lnTo>
                  <a:lnTo>
                    <a:pt x="7203" y="2635"/>
                  </a:lnTo>
                  <a:lnTo>
                    <a:pt x="7373" y="2616"/>
                  </a:lnTo>
                  <a:lnTo>
                    <a:pt x="7525" y="2597"/>
                  </a:lnTo>
                  <a:lnTo>
                    <a:pt x="7677" y="2540"/>
                  </a:lnTo>
                  <a:lnTo>
                    <a:pt x="7809" y="2483"/>
                  </a:lnTo>
                  <a:lnTo>
                    <a:pt x="7942" y="2408"/>
                  </a:lnTo>
                  <a:lnTo>
                    <a:pt x="8075" y="2313"/>
                  </a:lnTo>
                  <a:lnTo>
                    <a:pt x="8302" y="2104"/>
                  </a:lnTo>
                  <a:lnTo>
                    <a:pt x="8473" y="1953"/>
                  </a:lnTo>
                  <a:lnTo>
                    <a:pt x="8643" y="1877"/>
                  </a:lnTo>
                  <a:lnTo>
                    <a:pt x="8814" y="1820"/>
                  </a:lnTo>
                  <a:lnTo>
                    <a:pt x="8984" y="1801"/>
                  </a:lnTo>
                  <a:lnTo>
                    <a:pt x="9193" y="1820"/>
                  </a:lnTo>
                  <a:lnTo>
                    <a:pt x="9420" y="1858"/>
                  </a:lnTo>
                  <a:lnTo>
                    <a:pt x="9629" y="1896"/>
                  </a:lnTo>
                  <a:lnTo>
                    <a:pt x="9856" y="1915"/>
                  </a:lnTo>
                  <a:lnTo>
                    <a:pt x="9970" y="1915"/>
                  </a:lnTo>
                  <a:lnTo>
                    <a:pt x="10065" y="1896"/>
                  </a:lnTo>
                  <a:lnTo>
                    <a:pt x="10178" y="1858"/>
                  </a:lnTo>
                  <a:lnTo>
                    <a:pt x="10292" y="1801"/>
                  </a:lnTo>
                  <a:lnTo>
                    <a:pt x="10520" y="1650"/>
                  </a:lnTo>
                  <a:lnTo>
                    <a:pt x="10728" y="1498"/>
                  </a:lnTo>
                  <a:lnTo>
                    <a:pt x="11088" y="1176"/>
                  </a:lnTo>
                  <a:lnTo>
                    <a:pt x="11297" y="1043"/>
                  </a:lnTo>
                  <a:lnTo>
                    <a:pt x="11505" y="910"/>
                  </a:lnTo>
                  <a:lnTo>
                    <a:pt x="11619" y="872"/>
                  </a:lnTo>
                  <a:lnTo>
                    <a:pt x="11752" y="835"/>
                  </a:lnTo>
                  <a:lnTo>
                    <a:pt x="11884" y="797"/>
                  </a:lnTo>
                  <a:lnTo>
                    <a:pt x="12036" y="778"/>
                  </a:lnTo>
                  <a:lnTo>
                    <a:pt x="12377" y="740"/>
                  </a:lnTo>
                  <a:lnTo>
                    <a:pt x="12529" y="702"/>
                  </a:lnTo>
                  <a:lnTo>
                    <a:pt x="12680" y="645"/>
                  </a:lnTo>
                  <a:lnTo>
                    <a:pt x="12813" y="569"/>
                  </a:lnTo>
                  <a:lnTo>
                    <a:pt x="12927" y="493"/>
                  </a:lnTo>
                  <a:lnTo>
                    <a:pt x="13059" y="380"/>
                  </a:lnTo>
                  <a:lnTo>
                    <a:pt x="13154" y="247"/>
                  </a:lnTo>
                  <a:lnTo>
                    <a:pt x="13192" y="190"/>
                  </a:lnTo>
                  <a:lnTo>
                    <a:pt x="13192" y="152"/>
                  </a:lnTo>
                  <a:lnTo>
                    <a:pt x="13192" y="114"/>
                  </a:lnTo>
                  <a:lnTo>
                    <a:pt x="13173" y="76"/>
                  </a:lnTo>
                  <a:lnTo>
                    <a:pt x="13097" y="20"/>
                  </a:lnTo>
                  <a:lnTo>
                    <a:pt x="13021"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68300" y="3633138"/>
              <a:ext cx="329825" cy="102850"/>
            </a:xfrm>
            <a:custGeom>
              <a:rect b="b" l="l" r="r" t="t"/>
              <a:pathLst>
                <a:path extrusionOk="0" fill="none" h="4114" w="13193">
                  <a:moveTo>
                    <a:pt x="13021" y="1"/>
                  </a:moveTo>
                  <a:lnTo>
                    <a:pt x="13021" y="1"/>
                  </a:lnTo>
                  <a:lnTo>
                    <a:pt x="12946" y="20"/>
                  </a:lnTo>
                  <a:lnTo>
                    <a:pt x="12870" y="76"/>
                  </a:lnTo>
                  <a:lnTo>
                    <a:pt x="12870" y="76"/>
                  </a:lnTo>
                  <a:lnTo>
                    <a:pt x="12794" y="171"/>
                  </a:lnTo>
                  <a:lnTo>
                    <a:pt x="12718" y="247"/>
                  </a:lnTo>
                  <a:lnTo>
                    <a:pt x="12623" y="304"/>
                  </a:lnTo>
                  <a:lnTo>
                    <a:pt x="12529" y="361"/>
                  </a:lnTo>
                  <a:lnTo>
                    <a:pt x="12434" y="399"/>
                  </a:lnTo>
                  <a:lnTo>
                    <a:pt x="12320" y="418"/>
                  </a:lnTo>
                  <a:lnTo>
                    <a:pt x="12112" y="436"/>
                  </a:lnTo>
                  <a:lnTo>
                    <a:pt x="11903" y="455"/>
                  </a:lnTo>
                  <a:lnTo>
                    <a:pt x="11695" y="474"/>
                  </a:lnTo>
                  <a:lnTo>
                    <a:pt x="11467" y="512"/>
                  </a:lnTo>
                  <a:lnTo>
                    <a:pt x="11373" y="550"/>
                  </a:lnTo>
                  <a:lnTo>
                    <a:pt x="11278" y="588"/>
                  </a:lnTo>
                  <a:lnTo>
                    <a:pt x="11278" y="588"/>
                  </a:lnTo>
                  <a:lnTo>
                    <a:pt x="11069" y="740"/>
                  </a:lnTo>
                  <a:lnTo>
                    <a:pt x="10880" y="891"/>
                  </a:lnTo>
                  <a:lnTo>
                    <a:pt x="10520" y="1176"/>
                  </a:lnTo>
                  <a:lnTo>
                    <a:pt x="10349" y="1308"/>
                  </a:lnTo>
                  <a:lnTo>
                    <a:pt x="10159" y="1403"/>
                  </a:lnTo>
                  <a:lnTo>
                    <a:pt x="10046" y="1441"/>
                  </a:lnTo>
                  <a:lnTo>
                    <a:pt x="9932" y="1479"/>
                  </a:lnTo>
                  <a:lnTo>
                    <a:pt x="9818" y="1498"/>
                  </a:lnTo>
                  <a:lnTo>
                    <a:pt x="9686" y="1498"/>
                  </a:lnTo>
                  <a:lnTo>
                    <a:pt x="9686" y="1498"/>
                  </a:lnTo>
                  <a:lnTo>
                    <a:pt x="9496" y="1498"/>
                  </a:lnTo>
                  <a:lnTo>
                    <a:pt x="9288" y="1441"/>
                  </a:lnTo>
                  <a:lnTo>
                    <a:pt x="9288" y="1441"/>
                  </a:lnTo>
                  <a:lnTo>
                    <a:pt x="9117" y="1422"/>
                  </a:lnTo>
                  <a:lnTo>
                    <a:pt x="8946" y="1403"/>
                  </a:lnTo>
                  <a:lnTo>
                    <a:pt x="8946" y="1403"/>
                  </a:lnTo>
                  <a:lnTo>
                    <a:pt x="8795" y="1403"/>
                  </a:lnTo>
                  <a:lnTo>
                    <a:pt x="8662" y="1441"/>
                  </a:lnTo>
                  <a:lnTo>
                    <a:pt x="8529" y="1498"/>
                  </a:lnTo>
                  <a:lnTo>
                    <a:pt x="8416" y="1574"/>
                  </a:lnTo>
                  <a:lnTo>
                    <a:pt x="8416" y="1574"/>
                  </a:lnTo>
                  <a:lnTo>
                    <a:pt x="8131" y="1801"/>
                  </a:lnTo>
                  <a:lnTo>
                    <a:pt x="7885" y="2029"/>
                  </a:lnTo>
                  <a:lnTo>
                    <a:pt x="7733" y="2123"/>
                  </a:lnTo>
                  <a:lnTo>
                    <a:pt x="7582" y="2199"/>
                  </a:lnTo>
                  <a:lnTo>
                    <a:pt x="7411" y="2256"/>
                  </a:lnTo>
                  <a:lnTo>
                    <a:pt x="7203" y="2294"/>
                  </a:lnTo>
                  <a:lnTo>
                    <a:pt x="7203" y="2294"/>
                  </a:lnTo>
                  <a:lnTo>
                    <a:pt x="7013" y="2313"/>
                  </a:lnTo>
                  <a:lnTo>
                    <a:pt x="7013" y="2313"/>
                  </a:lnTo>
                  <a:lnTo>
                    <a:pt x="6824" y="2294"/>
                  </a:lnTo>
                  <a:lnTo>
                    <a:pt x="6634" y="2275"/>
                  </a:lnTo>
                  <a:lnTo>
                    <a:pt x="6236" y="2237"/>
                  </a:lnTo>
                  <a:lnTo>
                    <a:pt x="6236" y="2237"/>
                  </a:lnTo>
                  <a:lnTo>
                    <a:pt x="6103" y="2237"/>
                  </a:lnTo>
                  <a:lnTo>
                    <a:pt x="6103" y="2237"/>
                  </a:lnTo>
                  <a:lnTo>
                    <a:pt x="5819" y="2256"/>
                  </a:lnTo>
                  <a:lnTo>
                    <a:pt x="5573" y="2313"/>
                  </a:lnTo>
                  <a:lnTo>
                    <a:pt x="5326" y="2408"/>
                  </a:lnTo>
                  <a:lnTo>
                    <a:pt x="5080" y="2540"/>
                  </a:lnTo>
                  <a:lnTo>
                    <a:pt x="5080" y="2540"/>
                  </a:lnTo>
                  <a:lnTo>
                    <a:pt x="4909" y="2654"/>
                  </a:lnTo>
                  <a:lnTo>
                    <a:pt x="4739" y="2768"/>
                  </a:lnTo>
                  <a:lnTo>
                    <a:pt x="4398" y="3014"/>
                  </a:lnTo>
                  <a:lnTo>
                    <a:pt x="4398" y="3014"/>
                  </a:lnTo>
                  <a:lnTo>
                    <a:pt x="4284" y="3090"/>
                  </a:lnTo>
                  <a:lnTo>
                    <a:pt x="4151" y="3128"/>
                  </a:lnTo>
                  <a:lnTo>
                    <a:pt x="4038" y="3147"/>
                  </a:lnTo>
                  <a:lnTo>
                    <a:pt x="3924" y="3147"/>
                  </a:lnTo>
                  <a:lnTo>
                    <a:pt x="3924" y="3147"/>
                  </a:lnTo>
                  <a:lnTo>
                    <a:pt x="3696" y="3128"/>
                  </a:lnTo>
                  <a:lnTo>
                    <a:pt x="3469" y="3090"/>
                  </a:lnTo>
                  <a:lnTo>
                    <a:pt x="3241" y="3014"/>
                  </a:lnTo>
                  <a:lnTo>
                    <a:pt x="2995" y="2976"/>
                  </a:lnTo>
                  <a:lnTo>
                    <a:pt x="2995" y="2976"/>
                  </a:lnTo>
                  <a:lnTo>
                    <a:pt x="2900" y="2957"/>
                  </a:lnTo>
                  <a:lnTo>
                    <a:pt x="2900" y="2957"/>
                  </a:lnTo>
                  <a:lnTo>
                    <a:pt x="2787" y="2976"/>
                  </a:lnTo>
                  <a:lnTo>
                    <a:pt x="2673" y="2995"/>
                  </a:lnTo>
                  <a:lnTo>
                    <a:pt x="2578" y="3033"/>
                  </a:lnTo>
                  <a:lnTo>
                    <a:pt x="2483" y="3090"/>
                  </a:lnTo>
                  <a:lnTo>
                    <a:pt x="2313" y="3223"/>
                  </a:lnTo>
                  <a:lnTo>
                    <a:pt x="2142" y="3374"/>
                  </a:lnTo>
                  <a:lnTo>
                    <a:pt x="2142" y="3374"/>
                  </a:lnTo>
                  <a:lnTo>
                    <a:pt x="2047" y="3469"/>
                  </a:lnTo>
                  <a:lnTo>
                    <a:pt x="1953" y="3526"/>
                  </a:lnTo>
                  <a:lnTo>
                    <a:pt x="1858" y="3583"/>
                  </a:lnTo>
                  <a:lnTo>
                    <a:pt x="1744" y="3640"/>
                  </a:lnTo>
                  <a:lnTo>
                    <a:pt x="1536" y="3678"/>
                  </a:lnTo>
                  <a:lnTo>
                    <a:pt x="1327" y="3696"/>
                  </a:lnTo>
                  <a:lnTo>
                    <a:pt x="1327" y="3696"/>
                  </a:lnTo>
                  <a:lnTo>
                    <a:pt x="1100" y="3678"/>
                  </a:lnTo>
                  <a:lnTo>
                    <a:pt x="853" y="3659"/>
                  </a:lnTo>
                  <a:lnTo>
                    <a:pt x="853" y="3659"/>
                  </a:lnTo>
                  <a:lnTo>
                    <a:pt x="607" y="3621"/>
                  </a:lnTo>
                  <a:lnTo>
                    <a:pt x="361" y="3621"/>
                  </a:lnTo>
                  <a:lnTo>
                    <a:pt x="361" y="3621"/>
                  </a:lnTo>
                  <a:lnTo>
                    <a:pt x="114" y="3640"/>
                  </a:lnTo>
                  <a:lnTo>
                    <a:pt x="114" y="3640"/>
                  </a:lnTo>
                  <a:lnTo>
                    <a:pt x="57" y="3659"/>
                  </a:lnTo>
                  <a:lnTo>
                    <a:pt x="19" y="3696"/>
                  </a:lnTo>
                  <a:lnTo>
                    <a:pt x="0" y="3753"/>
                  </a:lnTo>
                  <a:lnTo>
                    <a:pt x="0" y="3810"/>
                  </a:lnTo>
                  <a:lnTo>
                    <a:pt x="19" y="3867"/>
                  </a:lnTo>
                  <a:lnTo>
                    <a:pt x="57" y="3905"/>
                  </a:lnTo>
                  <a:lnTo>
                    <a:pt x="114" y="3943"/>
                  </a:lnTo>
                  <a:lnTo>
                    <a:pt x="171" y="3962"/>
                  </a:lnTo>
                  <a:lnTo>
                    <a:pt x="171" y="3962"/>
                  </a:lnTo>
                  <a:lnTo>
                    <a:pt x="209" y="3943"/>
                  </a:lnTo>
                  <a:lnTo>
                    <a:pt x="209" y="3943"/>
                  </a:lnTo>
                  <a:lnTo>
                    <a:pt x="342" y="3943"/>
                  </a:lnTo>
                  <a:lnTo>
                    <a:pt x="342" y="3943"/>
                  </a:lnTo>
                  <a:lnTo>
                    <a:pt x="474" y="3943"/>
                  </a:lnTo>
                  <a:lnTo>
                    <a:pt x="607" y="3962"/>
                  </a:lnTo>
                  <a:lnTo>
                    <a:pt x="891" y="4019"/>
                  </a:lnTo>
                  <a:lnTo>
                    <a:pt x="891" y="4019"/>
                  </a:lnTo>
                  <a:lnTo>
                    <a:pt x="1195" y="4076"/>
                  </a:lnTo>
                  <a:lnTo>
                    <a:pt x="1346" y="4095"/>
                  </a:lnTo>
                  <a:lnTo>
                    <a:pt x="1479" y="4113"/>
                  </a:lnTo>
                  <a:lnTo>
                    <a:pt x="1479" y="4113"/>
                  </a:lnTo>
                  <a:lnTo>
                    <a:pt x="1593" y="4095"/>
                  </a:lnTo>
                  <a:lnTo>
                    <a:pt x="1706" y="4095"/>
                  </a:lnTo>
                  <a:lnTo>
                    <a:pt x="1801" y="4057"/>
                  </a:lnTo>
                  <a:lnTo>
                    <a:pt x="1896" y="4000"/>
                  </a:lnTo>
                  <a:lnTo>
                    <a:pt x="1896" y="4000"/>
                  </a:lnTo>
                  <a:lnTo>
                    <a:pt x="2028" y="3924"/>
                  </a:lnTo>
                  <a:lnTo>
                    <a:pt x="2142" y="3829"/>
                  </a:lnTo>
                  <a:lnTo>
                    <a:pt x="2370" y="3621"/>
                  </a:lnTo>
                  <a:lnTo>
                    <a:pt x="2370" y="3621"/>
                  </a:lnTo>
                  <a:lnTo>
                    <a:pt x="2521" y="3488"/>
                  </a:lnTo>
                  <a:lnTo>
                    <a:pt x="2673" y="3412"/>
                  </a:lnTo>
                  <a:lnTo>
                    <a:pt x="2806" y="3355"/>
                  </a:lnTo>
                  <a:lnTo>
                    <a:pt x="2957" y="3355"/>
                  </a:lnTo>
                  <a:lnTo>
                    <a:pt x="2957" y="3355"/>
                  </a:lnTo>
                  <a:lnTo>
                    <a:pt x="3128" y="3355"/>
                  </a:lnTo>
                  <a:lnTo>
                    <a:pt x="3298" y="3393"/>
                  </a:lnTo>
                  <a:lnTo>
                    <a:pt x="3488" y="3431"/>
                  </a:lnTo>
                  <a:lnTo>
                    <a:pt x="3677" y="3469"/>
                  </a:lnTo>
                  <a:lnTo>
                    <a:pt x="3677" y="3469"/>
                  </a:lnTo>
                  <a:lnTo>
                    <a:pt x="3867" y="3488"/>
                  </a:lnTo>
                  <a:lnTo>
                    <a:pt x="3867" y="3488"/>
                  </a:lnTo>
                  <a:lnTo>
                    <a:pt x="4019" y="3469"/>
                  </a:lnTo>
                  <a:lnTo>
                    <a:pt x="4151" y="3450"/>
                  </a:lnTo>
                  <a:lnTo>
                    <a:pt x="4284" y="3412"/>
                  </a:lnTo>
                  <a:lnTo>
                    <a:pt x="4417" y="3374"/>
                  </a:lnTo>
                  <a:lnTo>
                    <a:pt x="4663" y="3242"/>
                  </a:lnTo>
                  <a:lnTo>
                    <a:pt x="4909" y="3071"/>
                  </a:lnTo>
                  <a:lnTo>
                    <a:pt x="4909" y="3071"/>
                  </a:lnTo>
                  <a:lnTo>
                    <a:pt x="5099" y="2938"/>
                  </a:lnTo>
                  <a:lnTo>
                    <a:pt x="5288" y="2825"/>
                  </a:lnTo>
                  <a:lnTo>
                    <a:pt x="5497" y="2749"/>
                  </a:lnTo>
                  <a:lnTo>
                    <a:pt x="5686" y="2692"/>
                  </a:lnTo>
                  <a:lnTo>
                    <a:pt x="5876" y="2654"/>
                  </a:lnTo>
                  <a:lnTo>
                    <a:pt x="6066" y="2635"/>
                  </a:lnTo>
                  <a:lnTo>
                    <a:pt x="6464" y="2616"/>
                  </a:lnTo>
                  <a:lnTo>
                    <a:pt x="6464" y="2616"/>
                  </a:lnTo>
                  <a:lnTo>
                    <a:pt x="7203" y="2635"/>
                  </a:lnTo>
                  <a:lnTo>
                    <a:pt x="7203" y="2635"/>
                  </a:lnTo>
                  <a:lnTo>
                    <a:pt x="7203" y="2635"/>
                  </a:lnTo>
                  <a:lnTo>
                    <a:pt x="7203" y="2635"/>
                  </a:lnTo>
                  <a:lnTo>
                    <a:pt x="7373" y="2616"/>
                  </a:lnTo>
                  <a:lnTo>
                    <a:pt x="7525" y="2597"/>
                  </a:lnTo>
                  <a:lnTo>
                    <a:pt x="7677" y="2540"/>
                  </a:lnTo>
                  <a:lnTo>
                    <a:pt x="7809" y="2483"/>
                  </a:lnTo>
                  <a:lnTo>
                    <a:pt x="7942" y="2408"/>
                  </a:lnTo>
                  <a:lnTo>
                    <a:pt x="8075" y="2313"/>
                  </a:lnTo>
                  <a:lnTo>
                    <a:pt x="8302" y="2104"/>
                  </a:lnTo>
                  <a:lnTo>
                    <a:pt x="8302" y="2104"/>
                  </a:lnTo>
                  <a:lnTo>
                    <a:pt x="8473" y="1953"/>
                  </a:lnTo>
                  <a:lnTo>
                    <a:pt x="8643" y="1877"/>
                  </a:lnTo>
                  <a:lnTo>
                    <a:pt x="8814" y="1820"/>
                  </a:lnTo>
                  <a:lnTo>
                    <a:pt x="8984" y="1801"/>
                  </a:lnTo>
                  <a:lnTo>
                    <a:pt x="8984" y="1801"/>
                  </a:lnTo>
                  <a:lnTo>
                    <a:pt x="9193" y="1820"/>
                  </a:lnTo>
                  <a:lnTo>
                    <a:pt x="9420" y="1858"/>
                  </a:lnTo>
                  <a:lnTo>
                    <a:pt x="9420" y="1858"/>
                  </a:lnTo>
                  <a:lnTo>
                    <a:pt x="9629" y="1896"/>
                  </a:lnTo>
                  <a:lnTo>
                    <a:pt x="9856" y="1915"/>
                  </a:lnTo>
                  <a:lnTo>
                    <a:pt x="9856" y="1915"/>
                  </a:lnTo>
                  <a:lnTo>
                    <a:pt x="9970" y="1915"/>
                  </a:lnTo>
                  <a:lnTo>
                    <a:pt x="10065" y="1896"/>
                  </a:lnTo>
                  <a:lnTo>
                    <a:pt x="10178" y="1858"/>
                  </a:lnTo>
                  <a:lnTo>
                    <a:pt x="10292" y="1801"/>
                  </a:lnTo>
                  <a:lnTo>
                    <a:pt x="10292" y="1801"/>
                  </a:lnTo>
                  <a:lnTo>
                    <a:pt x="10520" y="1650"/>
                  </a:lnTo>
                  <a:lnTo>
                    <a:pt x="10728" y="1498"/>
                  </a:lnTo>
                  <a:lnTo>
                    <a:pt x="11088" y="1176"/>
                  </a:lnTo>
                  <a:lnTo>
                    <a:pt x="11297" y="1043"/>
                  </a:lnTo>
                  <a:lnTo>
                    <a:pt x="11505" y="910"/>
                  </a:lnTo>
                  <a:lnTo>
                    <a:pt x="11619" y="872"/>
                  </a:lnTo>
                  <a:lnTo>
                    <a:pt x="11752" y="835"/>
                  </a:lnTo>
                  <a:lnTo>
                    <a:pt x="11884" y="797"/>
                  </a:lnTo>
                  <a:lnTo>
                    <a:pt x="12036" y="778"/>
                  </a:lnTo>
                  <a:lnTo>
                    <a:pt x="12036" y="778"/>
                  </a:lnTo>
                  <a:lnTo>
                    <a:pt x="12377" y="740"/>
                  </a:lnTo>
                  <a:lnTo>
                    <a:pt x="12529" y="702"/>
                  </a:lnTo>
                  <a:lnTo>
                    <a:pt x="12680" y="645"/>
                  </a:lnTo>
                  <a:lnTo>
                    <a:pt x="12813" y="569"/>
                  </a:lnTo>
                  <a:lnTo>
                    <a:pt x="12927" y="493"/>
                  </a:lnTo>
                  <a:lnTo>
                    <a:pt x="13059" y="380"/>
                  </a:lnTo>
                  <a:lnTo>
                    <a:pt x="13154" y="247"/>
                  </a:lnTo>
                  <a:lnTo>
                    <a:pt x="13154" y="247"/>
                  </a:lnTo>
                  <a:lnTo>
                    <a:pt x="13192" y="190"/>
                  </a:lnTo>
                  <a:lnTo>
                    <a:pt x="13192" y="152"/>
                  </a:lnTo>
                  <a:lnTo>
                    <a:pt x="13192" y="114"/>
                  </a:lnTo>
                  <a:lnTo>
                    <a:pt x="13173" y="76"/>
                  </a:lnTo>
                  <a:lnTo>
                    <a:pt x="13097" y="20"/>
                  </a:lnTo>
                  <a:lnTo>
                    <a:pt x="1302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2"/>
          <p:cNvGrpSpPr/>
          <p:nvPr/>
        </p:nvGrpSpPr>
        <p:grpSpPr>
          <a:xfrm>
            <a:off x="7811054" y="1118401"/>
            <a:ext cx="474981" cy="650298"/>
            <a:chOff x="1060100" y="3348113"/>
            <a:chExt cx="349225" cy="478125"/>
          </a:xfrm>
        </p:grpSpPr>
        <p:sp>
          <p:nvSpPr>
            <p:cNvPr id="72" name="Google Shape;72;p2"/>
            <p:cNvSpPr/>
            <p:nvPr/>
          </p:nvSpPr>
          <p:spPr>
            <a:xfrm>
              <a:off x="1060100" y="3348113"/>
              <a:ext cx="349225" cy="478125"/>
            </a:xfrm>
            <a:custGeom>
              <a:rect b="b" l="l" r="r" t="t"/>
              <a:pathLst>
                <a:path extrusionOk="0" h="19125" w="13969">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1060100" y="3348113"/>
              <a:ext cx="349225" cy="478125"/>
            </a:xfrm>
            <a:custGeom>
              <a:rect b="b" l="l" r="r" t="t"/>
              <a:pathLst>
                <a:path extrusionOk="0" fill="none" h="19125" w="13969">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 name="Google Shape;74;p2"/>
          <p:cNvGrpSpPr/>
          <p:nvPr/>
        </p:nvGrpSpPr>
        <p:grpSpPr>
          <a:xfrm>
            <a:off x="4225982" y="322310"/>
            <a:ext cx="864242" cy="434382"/>
            <a:chOff x="-520650" y="4377063"/>
            <a:chExt cx="635425" cy="319375"/>
          </a:xfrm>
        </p:grpSpPr>
        <p:sp>
          <p:nvSpPr>
            <p:cNvPr id="75" name="Google Shape;75;p2"/>
            <p:cNvSpPr/>
            <p:nvPr/>
          </p:nvSpPr>
          <p:spPr>
            <a:xfrm>
              <a:off x="-520650" y="4412113"/>
              <a:ext cx="635425" cy="284325"/>
            </a:xfrm>
            <a:custGeom>
              <a:rect b="b" l="l" r="r" t="t"/>
              <a:pathLst>
                <a:path extrusionOk="0" h="11373" w="25417">
                  <a:moveTo>
                    <a:pt x="12851" y="1"/>
                  </a:moveTo>
                  <a:lnTo>
                    <a:pt x="12490" y="20"/>
                  </a:lnTo>
                  <a:lnTo>
                    <a:pt x="12111" y="76"/>
                  </a:lnTo>
                  <a:lnTo>
                    <a:pt x="11732" y="133"/>
                  </a:lnTo>
                  <a:lnTo>
                    <a:pt x="11353" y="228"/>
                  </a:lnTo>
                  <a:lnTo>
                    <a:pt x="10406" y="437"/>
                  </a:lnTo>
                  <a:lnTo>
                    <a:pt x="9458" y="664"/>
                  </a:lnTo>
                  <a:lnTo>
                    <a:pt x="8529" y="929"/>
                  </a:lnTo>
                  <a:lnTo>
                    <a:pt x="7600" y="1214"/>
                  </a:lnTo>
                  <a:lnTo>
                    <a:pt x="6842" y="1479"/>
                  </a:lnTo>
                  <a:lnTo>
                    <a:pt x="6084" y="1782"/>
                  </a:lnTo>
                  <a:lnTo>
                    <a:pt x="5364" y="2105"/>
                  </a:lnTo>
                  <a:lnTo>
                    <a:pt x="4644" y="2484"/>
                  </a:lnTo>
                  <a:lnTo>
                    <a:pt x="4303" y="2673"/>
                  </a:lnTo>
                  <a:lnTo>
                    <a:pt x="3961" y="2882"/>
                  </a:lnTo>
                  <a:lnTo>
                    <a:pt x="3620" y="3109"/>
                  </a:lnTo>
                  <a:lnTo>
                    <a:pt x="3298" y="3336"/>
                  </a:lnTo>
                  <a:lnTo>
                    <a:pt x="2976" y="3583"/>
                  </a:lnTo>
                  <a:lnTo>
                    <a:pt x="2654" y="3829"/>
                  </a:lnTo>
                  <a:lnTo>
                    <a:pt x="2350" y="4095"/>
                  </a:lnTo>
                  <a:lnTo>
                    <a:pt x="2047" y="4360"/>
                  </a:lnTo>
                  <a:lnTo>
                    <a:pt x="1839" y="4568"/>
                  </a:lnTo>
                  <a:lnTo>
                    <a:pt x="1630" y="4796"/>
                  </a:lnTo>
                  <a:lnTo>
                    <a:pt x="1403" y="5042"/>
                  </a:lnTo>
                  <a:lnTo>
                    <a:pt x="1194" y="5308"/>
                  </a:lnTo>
                  <a:lnTo>
                    <a:pt x="986" y="5592"/>
                  </a:lnTo>
                  <a:lnTo>
                    <a:pt x="777" y="5895"/>
                  </a:lnTo>
                  <a:lnTo>
                    <a:pt x="588" y="6198"/>
                  </a:lnTo>
                  <a:lnTo>
                    <a:pt x="417" y="6521"/>
                  </a:lnTo>
                  <a:lnTo>
                    <a:pt x="284" y="6843"/>
                  </a:lnTo>
                  <a:lnTo>
                    <a:pt x="152" y="7165"/>
                  </a:lnTo>
                  <a:lnTo>
                    <a:pt x="57" y="7487"/>
                  </a:lnTo>
                  <a:lnTo>
                    <a:pt x="19" y="7828"/>
                  </a:lnTo>
                  <a:lnTo>
                    <a:pt x="0" y="8151"/>
                  </a:lnTo>
                  <a:lnTo>
                    <a:pt x="0" y="8302"/>
                  </a:lnTo>
                  <a:lnTo>
                    <a:pt x="19" y="8473"/>
                  </a:lnTo>
                  <a:lnTo>
                    <a:pt x="57" y="8625"/>
                  </a:lnTo>
                  <a:lnTo>
                    <a:pt x="95" y="8795"/>
                  </a:lnTo>
                  <a:lnTo>
                    <a:pt x="152" y="8947"/>
                  </a:lnTo>
                  <a:lnTo>
                    <a:pt x="228" y="9098"/>
                  </a:lnTo>
                  <a:lnTo>
                    <a:pt x="322" y="9231"/>
                  </a:lnTo>
                  <a:lnTo>
                    <a:pt x="417" y="9364"/>
                  </a:lnTo>
                  <a:lnTo>
                    <a:pt x="512" y="9496"/>
                  </a:lnTo>
                  <a:lnTo>
                    <a:pt x="626" y="9610"/>
                  </a:lnTo>
                  <a:lnTo>
                    <a:pt x="891" y="9819"/>
                  </a:lnTo>
                  <a:lnTo>
                    <a:pt x="1175" y="9989"/>
                  </a:lnTo>
                  <a:lnTo>
                    <a:pt x="1478" y="10141"/>
                  </a:lnTo>
                  <a:lnTo>
                    <a:pt x="1801" y="10292"/>
                  </a:lnTo>
                  <a:lnTo>
                    <a:pt x="2388" y="10558"/>
                  </a:lnTo>
                  <a:lnTo>
                    <a:pt x="2786" y="10728"/>
                  </a:lnTo>
                  <a:lnTo>
                    <a:pt x="3165" y="10861"/>
                  </a:lnTo>
                  <a:lnTo>
                    <a:pt x="3544" y="10975"/>
                  </a:lnTo>
                  <a:lnTo>
                    <a:pt x="3942" y="11070"/>
                  </a:lnTo>
                  <a:lnTo>
                    <a:pt x="4340" y="11145"/>
                  </a:lnTo>
                  <a:lnTo>
                    <a:pt x="4738" y="11183"/>
                  </a:lnTo>
                  <a:lnTo>
                    <a:pt x="5136" y="11221"/>
                  </a:lnTo>
                  <a:lnTo>
                    <a:pt x="5553" y="11240"/>
                  </a:lnTo>
                  <a:lnTo>
                    <a:pt x="8036" y="11335"/>
                  </a:lnTo>
                  <a:lnTo>
                    <a:pt x="9287" y="11373"/>
                  </a:lnTo>
                  <a:lnTo>
                    <a:pt x="11277" y="11373"/>
                  </a:lnTo>
                  <a:lnTo>
                    <a:pt x="12017" y="11354"/>
                  </a:lnTo>
                  <a:lnTo>
                    <a:pt x="12756" y="11316"/>
                  </a:lnTo>
                  <a:lnTo>
                    <a:pt x="13476" y="11259"/>
                  </a:lnTo>
                  <a:lnTo>
                    <a:pt x="13893" y="11202"/>
                  </a:lnTo>
                  <a:lnTo>
                    <a:pt x="14291" y="11126"/>
                  </a:lnTo>
                  <a:lnTo>
                    <a:pt x="14708" y="11051"/>
                  </a:lnTo>
                  <a:lnTo>
                    <a:pt x="15125" y="10956"/>
                  </a:lnTo>
                  <a:lnTo>
                    <a:pt x="15921" y="10747"/>
                  </a:lnTo>
                  <a:lnTo>
                    <a:pt x="16736" y="10539"/>
                  </a:lnTo>
                  <a:lnTo>
                    <a:pt x="17608" y="10292"/>
                  </a:lnTo>
                  <a:lnTo>
                    <a:pt x="18461" y="10027"/>
                  </a:lnTo>
                  <a:lnTo>
                    <a:pt x="18878" y="9875"/>
                  </a:lnTo>
                  <a:lnTo>
                    <a:pt x="19295" y="9705"/>
                  </a:lnTo>
                  <a:lnTo>
                    <a:pt x="19693" y="9534"/>
                  </a:lnTo>
                  <a:lnTo>
                    <a:pt x="20110" y="9345"/>
                  </a:lnTo>
                  <a:lnTo>
                    <a:pt x="20451" y="9174"/>
                  </a:lnTo>
                  <a:lnTo>
                    <a:pt x="20792" y="9004"/>
                  </a:lnTo>
                  <a:lnTo>
                    <a:pt x="21133" y="8814"/>
                  </a:lnTo>
                  <a:lnTo>
                    <a:pt x="21474" y="8606"/>
                  </a:lnTo>
                  <a:lnTo>
                    <a:pt x="21797" y="8397"/>
                  </a:lnTo>
                  <a:lnTo>
                    <a:pt x="22119" y="8170"/>
                  </a:lnTo>
                  <a:lnTo>
                    <a:pt x="22441" y="7923"/>
                  </a:lnTo>
                  <a:lnTo>
                    <a:pt x="22744" y="7677"/>
                  </a:lnTo>
                  <a:lnTo>
                    <a:pt x="23047" y="7430"/>
                  </a:lnTo>
                  <a:lnTo>
                    <a:pt x="23332" y="7165"/>
                  </a:lnTo>
                  <a:lnTo>
                    <a:pt x="23616" y="6881"/>
                  </a:lnTo>
                  <a:lnTo>
                    <a:pt x="23900" y="6597"/>
                  </a:lnTo>
                  <a:lnTo>
                    <a:pt x="24147" y="6312"/>
                  </a:lnTo>
                  <a:lnTo>
                    <a:pt x="24393" y="6009"/>
                  </a:lnTo>
                  <a:lnTo>
                    <a:pt x="24640" y="5706"/>
                  </a:lnTo>
                  <a:lnTo>
                    <a:pt x="24848" y="5402"/>
                  </a:lnTo>
                  <a:lnTo>
                    <a:pt x="25019" y="5118"/>
                  </a:lnTo>
                  <a:lnTo>
                    <a:pt x="25170" y="4834"/>
                  </a:lnTo>
                  <a:lnTo>
                    <a:pt x="25284" y="4531"/>
                  </a:lnTo>
                  <a:lnTo>
                    <a:pt x="25360" y="4227"/>
                  </a:lnTo>
                  <a:lnTo>
                    <a:pt x="25398" y="3924"/>
                  </a:lnTo>
                  <a:lnTo>
                    <a:pt x="25417" y="3602"/>
                  </a:lnTo>
                  <a:lnTo>
                    <a:pt x="25379" y="3299"/>
                  </a:lnTo>
                  <a:lnTo>
                    <a:pt x="25341" y="3147"/>
                  </a:lnTo>
                  <a:lnTo>
                    <a:pt x="25303" y="2995"/>
                  </a:lnTo>
                  <a:lnTo>
                    <a:pt x="25246" y="2844"/>
                  </a:lnTo>
                  <a:lnTo>
                    <a:pt x="25170" y="2692"/>
                  </a:lnTo>
                  <a:lnTo>
                    <a:pt x="25075" y="2559"/>
                  </a:lnTo>
                  <a:lnTo>
                    <a:pt x="24981" y="2427"/>
                  </a:lnTo>
                  <a:lnTo>
                    <a:pt x="24772" y="2180"/>
                  </a:lnTo>
                  <a:lnTo>
                    <a:pt x="24526" y="1953"/>
                  </a:lnTo>
                  <a:lnTo>
                    <a:pt x="24242" y="1725"/>
                  </a:lnTo>
                  <a:lnTo>
                    <a:pt x="23976" y="1536"/>
                  </a:lnTo>
                  <a:lnTo>
                    <a:pt x="23692" y="1365"/>
                  </a:lnTo>
                  <a:lnTo>
                    <a:pt x="23427" y="1214"/>
                  </a:lnTo>
                  <a:lnTo>
                    <a:pt x="23142" y="1062"/>
                  </a:lnTo>
                  <a:lnTo>
                    <a:pt x="22858" y="929"/>
                  </a:lnTo>
                  <a:lnTo>
                    <a:pt x="22574" y="816"/>
                  </a:lnTo>
                  <a:lnTo>
                    <a:pt x="22270" y="721"/>
                  </a:lnTo>
                  <a:lnTo>
                    <a:pt x="21967" y="645"/>
                  </a:lnTo>
                  <a:lnTo>
                    <a:pt x="21664" y="588"/>
                  </a:lnTo>
                  <a:lnTo>
                    <a:pt x="21342" y="531"/>
                  </a:lnTo>
                  <a:lnTo>
                    <a:pt x="21038" y="493"/>
                  </a:lnTo>
                  <a:lnTo>
                    <a:pt x="21019" y="493"/>
                  </a:lnTo>
                  <a:lnTo>
                    <a:pt x="20944" y="512"/>
                  </a:lnTo>
                  <a:lnTo>
                    <a:pt x="20906" y="550"/>
                  </a:lnTo>
                  <a:lnTo>
                    <a:pt x="20887" y="588"/>
                  </a:lnTo>
                  <a:lnTo>
                    <a:pt x="20868" y="664"/>
                  </a:lnTo>
                  <a:lnTo>
                    <a:pt x="20887" y="721"/>
                  </a:lnTo>
                  <a:lnTo>
                    <a:pt x="20925" y="759"/>
                  </a:lnTo>
                  <a:lnTo>
                    <a:pt x="20963" y="816"/>
                  </a:lnTo>
                  <a:lnTo>
                    <a:pt x="21038" y="835"/>
                  </a:lnTo>
                  <a:lnTo>
                    <a:pt x="21399" y="873"/>
                  </a:lnTo>
                  <a:lnTo>
                    <a:pt x="21740" y="948"/>
                  </a:lnTo>
                  <a:lnTo>
                    <a:pt x="22100" y="1024"/>
                  </a:lnTo>
                  <a:lnTo>
                    <a:pt x="22441" y="1138"/>
                  </a:lnTo>
                  <a:lnTo>
                    <a:pt x="22763" y="1271"/>
                  </a:lnTo>
                  <a:lnTo>
                    <a:pt x="23085" y="1422"/>
                  </a:lnTo>
                  <a:lnTo>
                    <a:pt x="23408" y="1574"/>
                  </a:lnTo>
                  <a:lnTo>
                    <a:pt x="23730" y="1763"/>
                  </a:lnTo>
                  <a:lnTo>
                    <a:pt x="24052" y="2010"/>
                  </a:lnTo>
                  <a:lnTo>
                    <a:pt x="24374" y="2275"/>
                  </a:lnTo>
                  <a:lnTo>
                    <a:pt x="24640" y="2578"/>
                  </a:lnTo>
                  <a:lnTo>
                    <a:pt x="24772" y="2749"/>
                  </a:lnTo>
                  <a:lnTo>
                    <a:pt x="24886" y="2901"/>
                  </a:lnTo>
                  <a:lnTo>
                    <a:pt x="24962" y="3033"/>
                  </a:lnTo>
                  <a:lnTo>
                    <a:pt x="25019" y="3166"/>
                  </a:lnTo>
                  <a:lnTo>
                    <a:pt x="25057" y="3299"/>
                  </a:lnTo>
                  <a:lnTo>
                    <a:pt x="25094" y="3431"/>
                  </a:lnTo>
                  <a:lnTo>
                    <a:pt x="25094" y="3564"/>
                  </a:lnTo>
                  <a:lnTo>
                    <a:pt x="25094" y="3697"/>
                  </a:lnTo>
                  <a:lnTo>
                    <a:pt x="25075" y="3962"/>
                  </a:lnTo>
                  <a:lnTo>
                    <a:pt x="25019" y="4246"/>
                  </a:lnTo>
                  <a:lnTo>
                    <a:pt x="24924" y="4512"/>
                  </a:lnTo>
                  <a:lnTo>
                    <a:pt x="24810" y="4758"/>
                  </a:lnTo>
                  <a:lnTo>
                    <a:pt x="24696" y="5004"/>
                  </a:lnTo>
                  <a:lnTo>
                    <a:pt x="24526" y="5308"/>
                  </a:lnTo>
                  <a:lnTo>
                    <a:pt x="24336" y="5611"/>
                  </a:lnTo>
                  <a:lnTo>
                    <a:pt x="24128" y="5895"/>
                  </a:lnTo>
                  <a:lnTo>
                    <a:pt x="23900" y="6180"/>
                  </a:lnTo>
                  <a:lnTo>
                    <a:pt x="23654" y="6445"/>
                  </a:lnTo>
                  <a:lnTo>
                    <a:pt x="23389" y="6710"/>
                  </a:lnTo>
                  <a:lnTo>
                    <a:pt x="23123" y="6957"/>
                  </a:lnTo>
                  <a:lnTo>
                    <a:pt x="22839" y="7203"/>
                  </a:lnTo>
                  <a:lnTo>
                    <a:pt x="22536" y="7430"/>
                  </a:lnTo>
                  <a:lnTo>
                    <a:pt x="22251" y="7658"/>
                  </a:lnTo>
                  <a:lnTo>
                    <a:pt x="21645" y="8094"/>
                  </a:lnTo>
                  <a:lnTo>
                    <a:pt x="21019" y="8473"/>
                  </a:lnTo>
                  <a:lnTo>
                    <a:pt x="20432" y="8814"/>
                  </a:lnTo>
                  <a:lnTo>
                    <a:pt x="20091" y="9004"/>
                  </a:lnTo>
                  <a:lnTo>
                    <a:pt x="19750" y="9174"/>
                  </a:lnTo>
                  <a:lnTo>
                    <a:pt x="19048" y="9477"/>
                  </a:lnTo>
                  <a:lnTo>
                    <a:pt x="18328" y="9743"/>
                  </a:lnTo>
                  <a:lnTo>
                    <a:pt x="17589" y="9970"/>
                  </a:lnTo>
                  <a:lnTo>
                    <a:pt x="16850" y="10198"/>
                  </a:lnTo>
                  <a:lnTo>
                    <a:pt x="16092" y="10387"/>
                  </a:lnTo>
                  <a:lnTo>
                    <a:pt x="14594" y="10728"/>
                  </a:lnTo>
                  <a:lnTo>
                    <a:pt x="14196" y="10804"/>
                  </a:lnTo>
                  <a:lnTo>
                    <a:pt x="13798" y="10880"/>
                  </a:lnTo>
                  <a:lnTo>
                    <a:pt x="13400" y="10918"/>
                  </a:lnTo>
                  <a:lnTo>
                    <a:pt x="12983" y="10975"/>
                  </a:lnTo>
                  <a:lnTo>
                    <a:pt x="12168" y="11013"/>
                  </a:lnTo>
                  <a:lnTo>
                    <a:pt x="11334" y="11032"/>
                  </a:lnTo>
                  <a:lnTo>
                    <a:pt x="10519" y="11013"/>
                  </a:lnTo>
                  <a:lnTo>
                    <a:pt x="9704" y="10994"/>
                  </a:lnTo>
                  <a:lnTo>
                    <a:pt x="8074" y="10956"/>
                  </a:lnTo>
                  <a:lnTo>
                    <a:pt x="6520" y="10937"/>
                  </a:lnTo>
                  <a:lnTo>
                    <a:pt x="5743" y="10918"/>
                  </a:lnTo>
                  <a:lnTo>
                    <a:pt x="4985" y="10899"/>
                  </a:lnTo>
                  <a:lnTo>
                    <a:pt x="4549" y="10861"/>
                  </a:lnTo>
                  <a:lnTo>
                    <a:pt x="4132" y="10785"/>
                  </a:lnTo>
                  <a:lnTo>
                    <a:pt x="3734" y="10690"/>
                  </a:lnTo>
                  <a:lnTo>
                    <a:pt x="3336" y="10577"/>
                  </a:lnTo>
                  <a:lnTo>
                    <a:pt x="2938" y="10425"/>
                  </a:lnTo>
                  <a:lnTo>
                    <a:pt x="2540" y="10255"/>
                  </a:lnTo>
                  <a:lnTo>
                    <a:pt x="2161" y="10084"/>
                  </a:lnTo>
                  <a:lnTo>
                    <a:pt x="1782" y="9894"/>
                  </a:lnTo>
                  <a:lnTo>
                    <a:pt x="1384" y="9686"/>
                  </a:lnTo>
                  <a:lnTo>
                    <a:pt x="1175" y="9572"/>
                  </a:lnTo>
                  <a:lnTo>
                    <a:pt x="1005" y="9458"/>
                  </a:lnTo>
                  <a:lnTo>
                    <a:pt x="834" y="9326"/>
                  </a:lnTo>
                  <a:lnTo>
                    <a:pt x="682" y="9155"/>
                  </a:lnTo>
                  <a:lnTo>
                    <a:pt x="550" y="8985"/>
                  </a:lnTo>
                  <a:lnTo>
                    <a:pt x="455" y="8757"/>
                  </a:lnTo>
                  <a:lnTo>
                    <a:pt x="417" y="8568"/>
                  </a:lnTo>
                  <a:lnTo>
                    <a:pt x="379" y="8359"/>
                  </a:lnTo>
                  <a:lnTo>
                    <a:pt x="379" y="8151"/>
                  </a:lnTo>
                  <a:lnTo>
                    <a:pt x="398" y="7942"/>
                  </a:lnTo>
                  <a:lnTo>
                    <a:pt x="417" y="7734"/>
                  </a:lnTo>
                  <a:lnTo>
                    <a:pt x="455" y="7525"/>
                  </a:lnTo>
                  <a:lnTo>
                    <a:pt x="550" y="7146"/>
                  </a:lnTo>
                  <a:lnTo>
                    <a:pt x="682" y="6767"/>
                  </a:lnTo>
                  <a:lnTo>
                    <a:pt x="853" y="6426"/>
                  </a:lnTo>
                  <a:lnTo>
                    <a:pt x="1043" y="6085"/>
                  </a:lnTo>
                  <a:lnTo>
                    <a:pt x="1251" y="5763"/>
                  </a:lnTo>
                  <a:lnTo>
                    <a:pt x="1497" y="5459"/>
                  </a:lnTo>
                  <a:lnTo>
                    <a:pt x="1763" y="5156"/>
                  </a:lnTo>
                  <a:lnTo>
                    <a:pt x="2009" y="4872"/>
                  </a:lnTo>
                  <a:lnTo>
                    <a:pt x="2293" y="4606"/>
                  </a:lnTo>
                  <a:lnTo>
                    <a:pt x="2559" y="4341"/>
                  </a:lnTo>
                  <a:lnTo>
                    <a:pt x="2843" y="4095"/>
                  </a:lnTo>
                  <a:lnTo>
                    <a:pt x="3127" y="3867"/>
                  </a:lnTo>
                  <a:lnTo>
                    <a:pt x="3431" y="3640"/>
                  </a:lnTo>
                  <a:lnTo>
                    <a:pt x="3734" y="3412"/>
                  </a:lnTo>
                  <a:lnTo>
                    <a:pt x="4037" y="3204"/>
                  </a:lnTo>
                  <a:lnTo>
                    <a:pt x="4682" y="2825"/>
                  </a:lnTo>
                  <a:lnTo>
                    <a:pt x="5345" y="2484"/>
                  </a:lnTo>
                  <a:lnTo>
                    <a:pt x="6027" y="2161"/>
                  </a:lnTo>
                  <a:lnTo>
                    <a:pt x="6710" y="1877"/>
                  </a:lnTo>
                  <a:lnTo>
                    <a:pt x="7411" y="1631"/>
                  </a:lnTo>
                  <a:lnTo>
                    <a:pt x="8112" y="1384"/>
                  </a:lnTo>
                  <a:lnTo>
                    <a:pt x="8832" y="1176"/>
                  </a:lnTo>
                  <a:lnTo>
                    <a:pt x="9553" y="986"/>
                  </a:lnTo>
                  <a:lnTo>
                    <a:pt x="10273" y="797"/>
                  </a:lnTo>
                  <a:lnTo>
                    <a:pt x="10879" y="645"/>
                  </a:lnTo>
                  <a:lnTo>
                    <a:pt x="11505" y="493"/>
                  </a:lnTo>
                  <a:lnTo>
                    <a:pt x="11827" y="418"/>
                  </a:lnTo>
                  <a:lnTo>
                    <a:pt x="12149" y="361"/>
                  </a:lnTo>
                  <a:lnTo>
                    <a:pt x="12471" y="323"/>
                  </a:lnTo>
                  <a:lnTo>
                    <a:pt x="13059" y="323"/>
                  </a:lnTo>
                  <a:lnTo>
                    <a:pt x="13324" y="361"/>
                  </a:lnTo>
                  <a:lnTo>
                    <a:pt x="13571" y="418"/>
                  </a:lnTo>
                  <a:lnTo>
                    <a:pt x="13836" y="512"/>
                  </a:lnTo>
                  <a:lnTo>
                    <a:pt x="13893" y="531"/>
                  </a:lnTo>
                  <a:lnTo>
                    <a:pt x="13950" y="512"/>
                  </a:lnTo>
                  <a:lnTo>
                    <a:pt x="14007" y="493"/>
                  </a:lnTo>
                  <a:lnTo>
                    <a:pt x="14045" y="456"/>
                  </a:lnTo>
                  <a:lnTo>
                    <a:pt x="14064" y="399"/>
                  </a:lnTo>
                  <a:lnTo>
                    <a:pt x="14082" y="361"/>
                  </a:lnTo>
                  <a:lnTo>
                    <a:pt x="14082" y="304"/>
                  </a:lnTo>
                  <a:lnTo>
                    <a:pt x="14045" y="266"/>
                  </a:lnTo>
                  <a:lnTo>
                    <a:pt x="13988" y="228"/>
                  </a:lnTo>
                  <a:lnTo>
                    <a:pt x="13703" y="133"/>
                  </a:lnTo>
                  <a:lnTo>
                    <a:pt x="13419" y="58"/>
                  </a:lnTo>
                  <a:lnTo>
                    <a:pt x="13135" y="20"/>
                  </a:lnTo>
                  <a:lnTo>
                    <a:pt x="12851"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520650" y="4412113"/>
              <a:ext cx="635425" cy="284325"/>
            </a:xfrm>
            <a:custGeom>
              <a:rect b="b" l="l" r="r" t="t"/>
              <a:pathLst>
                <a:path extrusionOk="0" fill="none" h="11373" w="25417">
                  <a:moveTo>
                    <a:pt x="12851" y="1"/>
                  </a:moveTo>
                  <a:lnTo>
                    <a:pt x="12851" y="1"/>
                  </a:lnTo>
                  <a:lnTo>
                    <a:pt x="12490" y="20"/>
                  </a:lnTo>
                  <a:lnTo>
                    <a:pt x="12111" y="76"/>
                  </a:lnTo>
                  <a:lnTo>
                    <a:pt x="11732" y="133"/>
                  </a:lnTo>
                  <a:lnTo>
                    <a:pt x="11353" y="228"/>
                  </a:lnTo>
                  <a:lnTo>
                    <a:pt x="11353" y="228"/>
                  </a:lnTo>
                  <a:lnTo>
                    <a:pt x="10406" y="437"/>
                  </a:lnTo>
                  <a:lnTo>
                    <a:pt x="9458" y="664"/>
                  </a:lnTo>
                  <a:lnTo>
                    <a:pt x="8529" y="929"/>
                  </a:lnTo>
                  <a:lnTo>
                    <a:pt x="7600" y="1214"/>
                  </a:lnTo>
                  <a:lnTo>
                    <a:pt x="7600" y="1214"/>
                  </a:lnTo>
                  <a:lnTo>
                    <a:pt x="6842" y="1479"/>
                  </a:lnTo>
                  <a:lnTo>
                    <a:pt x="6084" y="1782"/>
                  </a:lnTo>
                  <a:lnTo>
                    <a:pt x="5364" y="2105"/>
                  </a:lnTo>
                  <a:lnTo>
                    <a:pt x="4644" y="2484"/>
                  </a:lnTo>
                  <a:lnTo>
                    <a:pt x="4303" y="2673"/>
                  </a:lnTo>
                  <a:lnTo>
                    <a:pt x="3961" y="2882"/>
                  </a:lnTo>
                  <a:lnTo>
                    <a:pt x="3620" y="3109"/>
                  </a:lnTo>
                  <a:lnTo>
                    <a:pt x="3298" y="3336"/>
                  </a:lnTo>
                  <a:lnTo>
                    <a:pt x="2976" y="3583"/>
                  </a:lnTo>
                  <a:lnTo>
                    <a:pt x="2654" y="3829"/>
                  </a:lnTo>
                  <a:lnTo>
                    <a:pt x="2350" y="4095"/>
                  </a:lnTo>
                  <a:lnTo>
                    <a:pt x="2047" y="4360"/>
                  </a:lnTo>
                  <a:lnTo>
                    <a:pt x="2047" y="4360"/>
                  </a:lnTo>
                  <a:lnTo>
                    <a:pt x="1839" y="4568"/>
                  </a:lnTo>
                  <a:lnTo>
                    <a:pt x="1630" y="4796"/>
                  </a:lnTo>
                  <a:lnTo>
                    <a:pt x="1403" y="5042"/>
                  </a:lnTo>
                  <a:lnTo>
                    <a:pt x="1194" y="5308"/>
                  </a:lnTo>
                  <a:lnTo>
                    <a:pt x="986" y="5592"/>
                  </a:lnTo>
                  <a:lnTo>
                    <a:pt x="777" y="5895"/>
                  </a:lnTo>
                  <a:lnTo>
                    <a:pt x="588" y="6198"/>
                  </a:lnTo>
                  <a:lnTo>
                    <a:pt x="417" y="6521"/>
                  </a:lnTo>
                  <a:lnTo>
                    <a:pt x="284" y="6843"/>
                  </a:lnTo>
                  <a:lnTo>
                    <a:pt x="152" y="7165"/>
                  </a:lnTo>
                  <a:lnTo>
                    <a:pt x="57" y="7487"/>
                  </a:lnTo>
                  <a:lnTo>
                    <a:pt x="19" y="7828"/>
                  </a:lnTo>
                  <a:lnTo>
                    <a:pt x="0" y="8151"/>
                  </a:lnTo>
                  <a:lnTo>
                    <a:pt x="0" y="8302"/>
                  </a:lnTo>
                  <a:lnTo>
                    <a:pt x="19" y="8473"/>
                  </a:lnTo>
                  <a:lnTo>
                    <a:pt x="57" y="8625"/>
                  </a:lnTo>
                  <a:lnTo>
                    <a:pt x="95" y="8795"/>
                  </a:lnTo>
                  <a:lnTo>
                    <a:pt x="152" y="8947"/>
                  </a:lnTo>
                  <a:lnTo>
                    <a:pt x="228" y="9098"/>
                  </a:lnTo>
                  <a:lnTo>
                    <a:pt x="228" y="9098"/>
                  </a:lnTo>
                  <a:lnTo>
                    <a:pt x="322" y="9231"/>
                  </a:lnTo>
                  <a:lnTo>
                    <a:pt x="417" y="9364"/>
                  </a:lnTo>
                  <a:lnTo>
                    <a:pt x="512" y="9496"/>
                  </a:lnTo>
                  <a:lnTo>
                    <a:pt x="626" y="9610"/>
                  </a:lnTo>
                  <a:lnTo>
                    <a:pt x="891" y="9819"/>
                  </a:lnTo>
                  <a:lnTo>
                    <a:pt x="1175" y="9989"/>
                  </a:lnTo>
                  <a:lnTo>
                    <a:pt x="1478" y="10141"/>
                  </a:lnTo>
                  <a:lnTo>
                    <a:pt x="1801" y="10292"/>
                  </a:lnTo>
                  <a:lnTo>
                    <a:pt x="2388" y="10558"/>
                  </a:lnTo>
                  <a:lnTo>
                    <a:pt x="2388" y="10558"/>
                  </a:lnTo>
                  <a:lnTo>
                    <a:pt x="2786" y="10728"/>
                  </a:lnTo>
                  <a:lnTo>
                    <a:pt x="3165" y="10861"/>
                  </a:lnTo>
                  <a:lnTo>
                    <a:pt x="3544" y="10975"/>
                  </a:lnTo>
                  <a:lnTo>
                    <a:pt x="3942" y="11070"/>
                  </a:lnTo>
                  <a:lnTo>
                    <a:pt x="4340" y="11145"/>
                  </a:lnTo>
                  <a:lnTo>
                    <a:pt x="4738" y="11183"/>
                  </a:lnTo>
                  <a:lnTo>
                    <a:pt x="5136" y="11221"/>
                  </a:lnTo>
                  <a:lnTo>
                    <a:pt x="5553" y="11240"/>
                  </a:lnTo>
                  <a:lnTo>
                    <a:pt x="5553" y="11240"/>
                  </a:lnTo>
                  <a:lnTo>
                    <a:pt x="8036" y="11335"/>
                  </a:lnTo>
                  <a:lnTo>
                    <a:pt x="9287" y="11373"/>
                  </a:lnTo>
                  <a:lnTo>
                    <a:pt x="10538" y="11373"/>
                  </a:lnTo>
                  <a:lnTo>
                    <a:pt x="10538" y="11373"/>
                  </a:lnTo>
                  <a:lnTo>
                    <a:pt x="11277" y="11373"/>
                  </a:lnTo>
                  <a:lnTo>
                    <a:pt x="12017" y="11354"/>
                  </a:lnTo>
                  <a:lnTo>
                    <a:pt x="12756" y="11316"/>
                  </a:lnTo>
                  <a:lnTo>
                    <a:pt x="13476" y="11259"/>
                  </a:lnTo>
                  <a:lnTo>
                    <a:pt x="13476" y="11259"/>
                  </a:lnTo>
                  <a:lnTo>
                    <a:pt x="13893" y="11202"/>
                  </a:lnTo>
                  <a:lnTo>
                    <a:pt x="14291" y="11126"/>
                  </a:lnTo>
                  <a:lnTo>
                    <a:pt x="14708" y="11051"/>
                  </a:lnTo>
                  <a:lnTo>
                    <a:pt x="15125" y="10956"/>
                  </a:lnTo>
                  <a:lnTo>
                    <a:pt x="15921" y="10747"/>
                  </a:lnTo>
                  <a:lnTo>
                    <a:pt x="16736" y="10539"/>
                  </a:lnTo>
                  <a:lnTo>
                    <a:pt x="16736" y="10539"/>
                  </a:lnTo>
                  <a:lnTo>
                    <a:pt x="17608" y="10292"/>
                  </a:lnTo>
                  <a:lnTo>
                    <a:pt x="18461" y="10027"/>
                  </a:lnTo>
                  <a:lnTo>
                    <a:pt x="18878" y="9875"/>
                  </a:lnTo>
                  <a:lnTo>
                    <a:pt x="19295" y="9705"/>
                  </a:lnTo>
                  <a:lnTo>
                    <a:pt x="19693" y="9534"/>
                  </a:lnTo>
                  <a:lnTo>
                    <a:pt x="20110" y="9345"/>
                  </a:lnTo>
                  <a:lnTo>
                    <a:pt x="20110" y="9345"/>
                  </a:lnTo>
                  <a:lnTo>
                    <a:pt x="20451" y="9174"/>
                  </a:lnTo>
                  <a:lnTo>
                    <a:pt x="20792" y="9004"/>
                  </a:lnTo>
                  <a:lnTo>
                    <a:pt x="21133" y="8814"/>
                  </a:lnTo>
                  <a:lnTo>
                    <a:pt x="21474" y="8606"/>
                  </a:lnTo>
                  <a:lnTo>
                    <a:pt x="21797" y="8397"/>
                  </a:lnTo>
                  <a:lnTo>
                    <a:pt x="22119" y="8170"/>
                  </a:lnTo>
                  <a:lnTo>
                    <a:pt x="22441" y="7923"/>
                  </a:lnTo>
                  <a:lnTo>
                    <a:pt x="22744" y="7677"/>
                  </a:lnTo>
                  <a:lnTo>
                    <a:pt x="23047" y="7430"/>
                  </a:lnTo>
                  <a:lnTo>
                    <a:pt x="23332" y="7165"/>
                  </a:lnTo>
                  <a:lnTo>
                    <a:pt x="23616" y="6881"/>
                  </a:lnTo>
                  <a:lnTo>
                    <a:pt x="23900" y="6597"/>
                  </a:lnTo>
                  <a:lnTo>
                    <a:pt x="24147" y="6312"/>
                  </a:lnTo>
                  <a:lnTo>
                    <a:pt x="24393" y="6009"/>
                  </a:lnTo>
                  <a:lnTo>
                    <a:pt x="24640" y="5706"/>
                  </a:lnTo>
                  <a:lnTo>
                    <a:pt x="24848" y="5402"/>
                  </a:lnTo>
                  <a:lnTo>
                    <a:pt x="24848" y="5402"/>
                  </a:lnTo>
                  <a:lnTo>
                    <a:pt x="25019" y="5118"/>
                  </a:lnTo>
                  <a:lnTo>
                    <a:pt x="25170" y="4834"/>
                  </a:lnTo>
                  <a:lnTo>
                    <a:pt x="25284" y="4531"/>
                  </a:lnTo>
                  <a:lnTo>
                    <a:pt x="25360" y="4227"/>
                  </a:lnTo>
                  <a:lnTo>
                    <a:pt x="25398" y="3924"/>
                  </a:lnTo>
                  <a:lnTo>
                    <a:pt x="25417" y="3602"/>
                  </a:lnTo>
                  <a:lnTo>
                    <a:pt x="25379" y="3299"/>
                  </a:lnTo>
                  <a:lnTo>
                    <a:pt x="25341" y="3147"/>
                  </a:lnTo>
                  <a:lnTo>
                    <a:pt x="25303" y="2995"/>
                  </a:lnTo>
                  <a:lnTo>
                    <a:pt x="25303" y="2995"/>
                  </a:lnTo>
                  <a:lnTo>
                    <a:pt x="25246" y="2844"/>
                  </a:lnTo>
                  <a:lnTo>
                    <a:pt x="25170" y="2692"/>
                  </a:lnTo>
                  <a:lnTo>
                    <a:pt x="25075" y="2559"/>
                  </a:lnTo>
                  <a:lnTo>
                    <a:pt x="24981" y="2427"/>
                  </a:lnTo>
                  <a:lnTo>
                    <a:pt x="24772" y="2180"/>
                  </a:lnTo>
                  <a:lnTo>
                    <a:pt x="24526" y="1953"/>
                  </a:lnTo>
                  <a:lnTo>
                    <a:pt x="24242" y="1725"/>
                  </a:lnTo>
                  <a:lnTo>
                    <a:pt x="23976" y="1536"/>
                  </a:lnTo>
                  <a:lnTo>
                    <a:pt x="23692" y="1365"/>
                  </a:lnTo>
                  <a:lnTo>
                    <a:pt x="23427" y="1214"/>
                  </a:lnTo>
                  <a:lnTo>
                    <a:pt x="23427" y="1214"/>
                  </a:lnTo>
                  <a:lnTo>
                    <a:pt x="23142" y="1062"/>
                  </a:lnTo>
                  <a:lnTo>
                    <a:pt x="22858" y="929"/>
                  </a:lnTo>
                  <a:lnTo>
                    <a:pt x="22574" y="816"/>
                  </a:lnTo>
                  <a:lnTo>
                    <a:pt x="22270" y="721"/>
                  </a:lnTo>
                  <a:lnTo>
                    <a:pt x="21967" y="645"/>
                  </a:lnTo>
                  <a:lnTo>
                    <a:pt x="21664" y="588"/>
                  </a:lnTo>
                  <a:lnTo>
                    <a:pt x="21342" y="531"/>
                  </a:lnTo>
                  <a:lnTo>
                    <a:pt x="21038" y="493"/>
                  </a:lnTo>
                  <a:lnTo>
                    <a:pt x="21038" y="493"/>
                  </a:lnTo>
                  <a:lnTo>
                    <a:pt x="21019" y="493"/>
                  </a:lnTo>
                  <a:lnTo>
                    <a:pt x="21019" y="493"/>
                  </a:lnTo>
                  <a:lnTo>
                    <a:pt x="20944" y="512"/>
                  </a:lnTo>
                  <a:lnTo>
                    <a:pt x="20906" y="550"/>
                  </a:lnTo>
                  <a:lnTo>
                    <a:pt x="20887" y="588"/>
                  </a:lnTo>
                  <a:lnTo>
                    <a:pt x="20868" y="664"/>
                  </a:lnTo>
                  <a:lnTo>
                    <a:pt x="20887" y="721"/>
                  </a:lnTo>
                  <a:lnTo>
                    <a:pt x="20925" y="759"/>
                  </a:lnTo>
                  <a:lnTo>
                    <a:pt x="20963" y="816"/>
                  </a:lnTo>
                  <a:lnTo>
                    <a:pt x="21038" y="835"/>
                  </a:lnTo>
                  <a:lnTo>
                    <a:pt x="21038" y="835"/>
                  </a:lnTo>
                  <a:lnTo>
                    <a:pt x="21399" y="873"/>
                  </a:lnTo>
                  <a:lnTo>
                    <a:pt x="21740" y="948"/>
                  </a:lnTo>
                  <a:lnTo>
                    <a:pt x="22100" y="1024"/>
                  </a:lnTo>
                  <a:lnTo>
                    <a:pt x="22441" y="1138"/>
                  </a:lnTo>
                  <a:lnTo>
                    <a:pt x="22763" y="1271"/>
                  </a:lnTo>
                  <a:lnTo>
                    <a:pt x="23085" y="1422"/>
                  </a:lnTo>
                  <a:lnTo>
                    <a:pt x="23408" y="1574"/>
                  </a:lnTo>
                  <a:lnTo>
                    <a:pt x="23730" y="1763"/>
                  </a:lnTo>
                  <a:lnTo>
                    <a:pt x="23730" y="1763"/>
                  </a:lnTo>
                  <a:lnTo>
                    <a:pt x="24052" y="2010"/>
                  </a:lnTo>
                  <a:lnTo>
                    <a:pt x="24374" y="2275"/>
                  </a:lnTo>
                  <a:lnTo>
                    <a:pt x="24640" y="2578"/>
                  </a:lnTo>
                  <a:lnTo>
                    <a:pt x="24772" y="2749"/>
                  </a:lnTo>
                  <a:lnTo>
                    <a:pt x="24886" y="2901"/>
                  </a:lnTo>
                  <a:lnTo>
                    <a:pt x="24886" y="2901"/>
                  </a:lnTo>
                  <a:lnTo>
                    <a:pt x="24962" y="3033"/>
                  </a:lnTo>
                  <a:lnTo>
                    <a:pt x="25019" y="3166"/>
                  </a:lnTo>
                  <a:lnTo>
                    <a:pt x="25057" y="3299"/>
                  </a:lnTo>
                  <a:lnTo>
                    <a:pt x="25094" y="3431"/>
                  </a:lnTo>
                  <a:lnTo>
                    <a:pt x="25094" y="3564"/>
                  </a:lnTo>
                  <a:lnTo>
                    <a:pt x="25094" y="3697"/>
                  </a:lnTo>
                  <a:lnTo>
                    <a:pt x="25075" y="3962"/>
                  </a:lnTo>
                  <a:lnTo>
                    <a:pt x="25019" y="4246"/>
                  </a:lnTo>
                  <a:lnTo>
                    <a:pt x="24924" y="4512"/>
                  </a:lnTo>
                  <a:lnTo>
                    <a:pt x="24810" y="4758"/>
                  </a:lnTo>
                  <a:lnTo>
                    <a:pt x="24696" y="5004"/>
                  </a:lnTo>
                  <a:lnTo>
                    <a:pt x="24696" y="5004"/>
                  </a:lnTo>
                  <a:lnTo>
                    <a:pt x="24526" y="5308"/>
                  </a:lnTo>
                  <a:lnTo>
                    <a:pt x="24336" y="5611"/>
                  </a:lnTo>
                  <a:lnTo>
                    <a:pt x="24128" y="5895"/>
                  </a:lnTo>
                  <a:lnTo>
                    <a:pt x="23900" y="6180"/>
                  </a:lnTo>
                  <a:lnTo>
                    <a:pt x="23654" y="6445"/>
                  </a:lnTo>
                  <a:lnTo>
                    <a:pt x="23389" y="6710"/>
                  </a:lnTo>
                  <a:lnTo>
                    <a:pt x="23123" y="6957"/>
                  </a:lnTo>
                  <a:lnTo>
                    <a:pt x="22839" y="7203"/>
                  </a:lnTo>
                  <a:lnTo>
                    <a:pt x="22536" y="7430"/>
                  </a:lnTo>
                  <a:lnTo>
                    <a:pt x="22251" y="7658"/>
                  </a:lnTo>
                  <a:lnTo>
                    <a:pt x="21645" y="8094"/>
                  </a:lnTo>
                  <a:lnTo>
                    <a:pt x="21019" y="8473"/>
                  </a:lnTo>
                  <a:lnTo>
                    <a:pt x="20432" y="8814"/>
                  </a:lnTo>
                  <a:lnTo>
                    <a:pt x="20432" y="8814"/>
                  </a:lnTo>
                  <a:lnTo>
                    <a:pt x="20091" y="9004"/>
                  </a:lnTo>
                  <a:lnTo>
                    <a:pt x="19750" y="9174"/>
                  </a:lnTo>
                  <a:lnTo>
                    <a:pt x="19048" y="9477"/>
                  </a:lnTo>
                  <a:lnTo>
                    <a:pt x="18328" y="9743"/>
                  </a:lnTo>
                  <a:lnTo>
                    <a:pt x="17589" y="9970"/>
                  </a:lnTo>
                  <a:lnTo>
                    <a:pt x="16850" y="10198"/>
                  </a:lnTo>
                  <a:lnTo>
                    <a:pt x="16092" y="10387"/>
                  </a:lnTo>
                  <a:lnTo>
                    <a:pt x="14594" y="10728"/>
                  </a:lnTo>
                  <a:lnTo>
                    <a:pt x="14594" y="10728"/>
                  </a:lnTo>
                  <a:lnTo>
                    <a:pt x="14196" y="10804"/>
                  </a:lnTo>
                  <a:lnTo>
                    <a:pt x="13798" y="10880"/>
                  </a:lnTo>
                  <a:lnTo>
                    <a:pt x="13400" y="10918"/>
                  </a:lnTo>
                  <a:lnTo>
                    <a:pt x="12983" y="10975"/>
                  </a:lnTo>
                  <a:lnTo>
                    <a:pt x="12168" y="11013"/>
                  </a:lnTo>
                  <a:lnTo>
                    <a:pt x="11334" y="11032"/>
                  </a:lnTo>
                  <a:lnTo>
                    <a:pt x="11334" y="11032"/>
                  </a:lnTo>
                  <a:lnTo>
                    <a:pt x="10519" y="11013"/>
                  </a:lnTo>
                  <a:lnTo>
                    <a:pt x="9704" y="10994"/>
                  </a:lnTo>
                  <a:lnTo>
                    <a:pt x="8074" y="10956"/>
                  </a:lnTo>
                  <a:lnTo>
                    <a:pt x="8074" y="10956"/>
                  </a:lnTo>
                  <a:lnTo>
                    <a:pt x="6520" y="10937"/>
                  </a:lnTo>
                  <a:lnTo>
                    <a:pt x="5743" y="10918"/>
                  </a:lnTo>
                  <a:lnTo>
                    <a:pt x="4985" y="10899"/>
                  </a:lnTo>
                  <a:lnTo>
                    <a:pt x="4985" y="10899"/>
                  </a:lnTo>
                  <a:lnTo>
                    <a:pt x="4549" y="10861"/>
                  </a:lnTo>
                  <a:lnTo>
                    <a:pt x="4132" y="10785"/>
                  </a:lnTo>
                  <a:lnTo>
                    <a:pt x="3734" y="10690"/>
                  </a:lnTo>
                  <a:lnTo>
                    <a:pt x="3336" y="10577"/>
                  </a:lnTo>
                  <a:lnTo>
                    <a:pt x="2938" y="10425"/>
                  </a:lnTo>
                  <a:lnTo>
                    <a:pt x="2540" y="10255"/>
                  </a:lnTo>
                  <a:lnTo>
                    <a:pt x="2161" y="10084"/>
                  </a:lnTo>
                  <a:lnTo>
                    <a:pt x="1782" y="9894"/>
                  </a:lnTo>
                  <a:lnTo>
                    <a:pt x="1782" y="9894"/>
                  </a:lnTo>
                  <a:lnTo>
                    <a:pt x="1384" y="9686"/>
                  </a:lnTo>
                  <a:lnTo>
                    <a:pt x="1175" y="9572"/>
                  </a:lnTo>
                  <a:lnTo>
                    <a:pt x="1005" y="9458"/>
                  </a:lnTo>
                  <a:lnTo>
                    <a:pt x="834" y="9326"/>
                  </a:lnTo>
                  <a:lnTo>
                    <a:pt x="682" y="9155"/>
                  </a:lnTo>
                  <a:lnTo>
                    <a:pt x="550" y="8985"/>
                  </a:lnTo>
                  <a:lnTo>
                    <a:pt x="455" y="8757"/>
                  </a:lnTo>
                  <a:lnTo>
                    <a:pt x="455" y="8757"/>
                  </a:lnTo>
                  <a:lnTo>
                    <a:pt x="417" y="8568"/>
                  </a:lnTo>
                  <a:lnTo>
                    <a:pt x="379" y="8359"/>
                  </a:lnTo>
                  <a:lnTo>
                    <a:pt x="379" y="8151"/>
                  </a:lnTo>
                  <a:lnTo>
                    <a:pt x="398" y="7942"/>
                  </a:lnTo>
                  <a:lnTo>
                    <a:pt x="417" y="7734"/>
                  </a:lnTo>
                  <a:lnTo>
                    <a:pt x="455" y="7525"/>
                  </a:lnTo>
                  <a:lnTo>
                    <a:pt x="550" y="7146"/>
                  </a:lnTo>
                  <a:lnTo>
                    <a:pt x="550" y="7146"/>
                  </a:lnTo>
                  <a:lnTo>
                    <a:pt x="682" y="6767"/>
                  </a:lnTo>
                  <a:lnTo>
                    <a:pt x="853" y="6426"/>
                  </a:lnTo>
                  <a:lnTo>
                    <a:pt x="1043" y="6085"/>
                  </a:lnTo>
                  <a:lnTo>
                    <a:pt x="1251" y="5763"/>
                  </a:lnTo>
                  <a:lnTo>
                    <a:pt x="1497" y="5459"/>
                  </a:lnTo>
                  <a:lnTo>
                    <a:pt x="1763" y="5156"/>
                  </a:lnTo>
                  <a:lnTo>
                    <a:pt x="2009" y="4872"/>
                  </a:lnTo>
                  <a:lnTo>
                    <a:pt x="2293" y="4606"/>
                  </a:lnTo>
                  <a:lnTo>
                    <a:pt x="2293" y="4606"/>
                  </a:lnTo>
                  <a:lnTo>
                    <a:pt x="2559" y="4341"/>
                  </a:lnTo>
                  <a:lnTo>
                    <a:pt x="2843" y="4095"/>
                  </a:lnTo>
                  <a:lnTo>
                    <a:pt x="3127" y="3867"/>
                  </a:lnTo>
                  <a:lnTo>
                    <a:pt x="3431" y="3640"/>
                  </a:lnTo>
                  <a:lnTo>
                    <a:pt x="3734" y="3412"/>
                  </a:lnTo>
                  <a:lnTo>
                    <a:pt x="4037" y="3204"/>
                  </a:lnTo>
                  <a:lnTo>
                    <a:pt x="4682" y="2825"/>
                  </a:lnTo>
                  <a:lnTo>
                    <a:pt x="5345" y="2484"/>
                  </a:lnTo>
                  <a:lnTo>
                    <a:pt x="6027" y="2161"/>
                  </a:lnTo>
                  <a:lnTo>
                    <a:pt x="6710" y="1877"/>
                  </a:lnTo>
                  <a:lnTo>
                    <a:pt x="7411" y="1631"/>
                  </a:lnTo>
                  <a:lnTo>
                    <a:pt x="7411" y="1631"/>
                  </a:lnTo>
                  <a:lnTo>
                    <a:pt x="8112" y="1384"/>
                  </a:lnTo>
                  <a:lnTo>
                    <a:pt x="8832" y="1176"/>
                  </a:lnTo>
                  <a:lnTo>
                    <a:pt x="9553" y="986"/>
                  </a:lnTo>
                  <a:lnTo>
                    <a:pt x="10273" y="797"/>
                  </a:lnTo>
                  <a:lnTo>
                    <a:pt x="10273" y="797"/>
                  </a:lnTo>
                  <a:lnTo>
                    <a:pt x="10879" y="645"/>
                  </a:lnTo>
                  <a:lnTo>
                    <a:pt x="11505" y="493"/>
                  </a:lnTo>
                  <a:lnTo>
                    <a:pt x="11827" y="418"/>
                  </a:lnTo>
                  <a:lnTo>
                    <a:pt x="12149" y="361"/>
                  </a:lnTo>
                  <a:lnTo>
                    <a:pt x="12471" y="323"/>
                  </a:lnTo>
                  <a:lnTo>
                    <a:pt x="12775" y="323"/>
                  </a:lnTo>
                  <a:lnTo>
                    <a:pt x="12775" y="323"/>
                  </a:lnTo>
                  <a:lnTo>
                    <a:pt x="13059" y="323"/>
                  </a:lnTo>
                  <a:lnTo>
                    <a:pt x="13324" y="361"/>
                  </a:lnTo>
                  <a:lnTo>
                    <a:pt x="13571" y="418"/>
                  </a:lnTo>
                  <a:lnTo>
                    <a:pt x="13836" y="512"/>
                  </a:lnTo>
                  <a:lnTo>
                    <a:pt x="13836" y="512"/>
                  </a:lnTo>
                  <a:lnTo>
                    <a:pt x="13893" y="531"/>
                  </a:lnTo>
                  <a:lnTo>
                    <a:pt x="13893" y="531"/>
                  </a:lnTo>
                  <a:lnTo>
                    <a:pt x="13950" y="512"/>
                  </a:lnTo>
                  <a:lnTo>
                    <a:pt x="14007" y="493"/>
                  </a:lnTo>
                  <a:lnTo>
                    <a:pt x="14045" y="456"/>
                  </a:lnTo>
                  <a:lnTo>
                    <a:pt x="14064" y="399"/>
                  </a:lnTo>
                  <a:lnTo>
                    <a:pt x="14082" y="361"/>
                  </a:lnTo>
                  <a:lnTo>
                    <a:pt x="14082" y="304"/>
                  </a:lnTo>
                  <a:lnTo>
                    <a:pt x="14045" y="266"/>
                  </a:lnTo>
                  <a:lnTo>
                    <a:pt x="13988" y="228"/>
                  </a:lnTo>
                  <a:lnTo>
                    <a:pt x="13988" y="228"/>
                  </a:lnTo>
                  <a:lnTo>
                    <a:pt x="13703" y="133"/>
                  </a:lnTo>
                  <a:lnTo>
                    <a:pt x="13419" y="58"/>
                  </a:lnTo>
                  <a:lnTo>
                    <a:pt x="13135" y="20"/>
                  </a:lnTo>
                  <a:lnTo>
                    <a:pt x="1285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457175" y="4377063"/>
              <a:ext cx="507050" cy="285750"/>
            </a:xfrm>
            <a:custGeom>
              <a:rect b="b" l="l" r="r" t="t"/>
              <a:pathLst>
                <a:path extrusionOk="0" h="11430" w="20282">
                  <a:moveTo>
                    <a:pt x="15524" y="1308"/>
                  </a:moveTo>
                  <a:lnTo>
                    <a:pt x="15618" y="1346"/>
                  </a:lnTo>
                  <a:lnTo>
                    <a:pt x="15808" y="1422"/>
                  </a:lnTo>
                  <a:lnTo>
                    <a:pt x="15979" y="1497"/>
                  </a:lnTo>
                  <a:lnTo>
                    <a:pt x="16073" y="1535"/>
                  </a:lnTo>
                  <a:lnTo>
                    <a:pt x="16206" y="1535"/>
                  </a:lnTo>
                  <a:lnTo>
                    <a:pt x="16396" y="1554"/>
                  </a:lnTo>
                  <a:lnTo>
                    <a:pt x="16604" y="1573"/>
                  </a:lnTo>
                  <a:lnTo>
                    <a:pt x="16794" y="1592"/>
                  </a:lnTo>
                  <a:lnTo>
                    <a:pt x="16964" y="1649"/>
                  </a:lnTo>
                  <a:lnTo>
                    <a:pt x="17154" y="1706"/>
                  </a:lnTo>
                  <a:lnTo>
                    <a:pt x="17343" y="1782"/>
                  </a:lnTo>
                  <a:lnTo>
                    <a:pt x="17514" y="1877"/>
                  </a:lnTo>
                  <a:lnTo>
                    <a:pt x="17684" y="1971"/>
                  </a:lnTo>
                  <a:lnTo>
                    <a:pt x="17609" y="2085"/>
                  </a:lnTo>
                  <a:lnTo>
                    <a:pt x="17305" y="2256"/>
                  </a:lnTo>
                  <a:lnTo>
                    <a:pt x="16964" y="2388"/>
                  </a:lnTo>
                  <a:lnTo>
                    <a:pt x="16623" y="2502"/>
                  </a:lnTo>
                  <a:lnTo>
                    <a:pt x="16263" y="2578"/>
                  </a:lnTo>
                  <a:lnTo>
                    <a:pt x="15884" y="2635"/>
                  </a:lnTo>
                  <a:lnTo>
                    <a:pt x="15524" y="2673"/>
                  </a:lnTo>
                  <a:lnTo>
                    <a:pt x="15164" y="2710"/>
                  </a:lnTo>
                  <a:lnTo>
                    <a:pt x="14822" y="2710"/>
                  </a:lnTo>
                  <a:lnTo>
                    <a:pt x="14709" y="2729"/>
                  </a:lnTo>
                  <a:lnTo>
                    <a:pt x="14424" y="2710"/>
                  </a:lnTo>
                  <a:lnTo>
                    <a:pt x="14140" y="2692"/>
                  </a:lnTo>
                  <a:lnTo>
                    <a:pt x="13856" y="2654"/>
                  </a:lnTo>
                  <a:lnTo>
                    <a:pt x="13590" y="2616"/>
                  </a:lnTo>
                  <a:lnTo>
                    <a:pt x="13306" y="2559"/>
                  </a:lnTo>
                  <a:lnTo>
                    <a:pt x="13041" y="2483"/>
                  </a:lnTo>
                  <a:lnTo>
                    <a:pt x="12510" y="2293"/>
                  </a:lnTo>
                  <a:lnTo>
                    <a:pt x="12567" y="2199"/>
                  </a:lnTo>
                  <a:lnTo>
                    <a:pt x="12624" y="2104"/>
                  </a:lnTo>
                  <a:lnTo>
                    <a:pt x="12700" y="2047"/>
                  </a:lnTo>
                  <a:lnTo>
                    <a:pt x="12775" y="1971"/>
                  </a:lnTo>
                  <a:lnTo>
                    <a:pt x="12870" y="1933"/>
                  </a:lnTo>
                  <a:lnTo>
                    <a:pt x="12965" y="1895"/>
                  </a:lnTo>
                  <a:lnTo>
                    <a:pt x="13155" y="1839"/>
                  </a:lnTo>
                  <a:lnTo>
                    <a:pt x="13363" y="1801"/>
                  </a:lnTo>
                  <a:lnTo>
                    <a:pt x="13590" y="1782"/>
                  </a:lnTo>
                  <a:lnTo>
                    <a:pt x="13799" y="1763"/>
                  </a:lnTo>
                  <a:lnTo>
                    <a:pt x="14007" y="1725"/>
                  </a:lnTo>
                  <a:lnTo>
                    <a:pt x="14178" y="1668"/>
                  </a:lnTo>
                  <a:lnTo>
                    <a:pt x="14349" y="1611"/>
                  </a:lnTo>
                  <a:lnTo>
                    <a:pt x="14690" y="1497"/>
                  </a:lnTo>
                  <a:lnTo>
                    <a:pt x="15050" y="1384"/>
                  </a:lnTo>
                  <a:lnTo>
                    <a:pt x="15220" y="1327"/>
                  </a:lnTo>
                  <a:lnTo>
                    <a:pt x="15391" y="1308"/>
                  </a:lnTo>
                  <a:close/>
                  <a:moveTo>
                    <a:pt x="17912" y="2331"/>
                  </a:moveTo>
                  <a:lnTo>
                    <a:pt x="17779" y="2881"/>
                  </a:lnTo>
                  <a:lnTo>
                    <a:pt x="17628" y="3412"/>
                  </a:lnTo>
                  <a:lnTo>
                    <a:pt x="17476" y="3942"/>
                  </a:lnTo>
                  <a:lnTo>
                    <a:pt x="17438" y="4227"/>
                  </a:lnTo>
                  <a:lnTo>
                    <a:pt x="17400" y="4511"/>
                  </a:lnTo>
                  <a:lnTo>
                    <a:pt x="17040" y="4625"/>
                  </a:lnTo>
                  <a:lnTo>
                    <a:pt x="16680" y="4776"/>
                  </a:lnTo>
                  <a:lnTo>
                    <a:pt x="15998" y="5080"/>
                  </a:lnTo>
                  <a:lnTo>
                    <a:pt x="14955" y="5572"/>
                  </a:lnTo>
                  <a:lnTo>
                    <a:pt x="14633" y="5288"/>
                  </a:lnTo>
                  <a:lnTo>
                    <a:pt x="14330" y="5061"/>
                  </a:lnTo>
                  <a:lnTo>
                    <a:pt x="14007" y="4814"/>
                  </a:lnTo>
                  <a:lnTo>
                    <a:pt x="13837" y="4720"/>
                  </a:lnTo>
                  <a:lnTo>
                    <a:pt x="13666" y="4625"/>
                  </a:lnTo>
                  <a:lnTo>
                    <a:pt x="13496" y="4549"/>
                  </a:lnTo>
                  <a:lnTo>
                    <a:pt x="13325" y="4473"/>
                  </a:lnTo>
                  <a:lnTo>
                    <a:pt x="13192" y="4454"/>
                  </a:lnTo>
                  <a:lnTo>
                    <a:pt x="13079" y="4473"/>
                  </a:lnTo>
                  <a:lnTo>
                    <a:pt x="12946" y="4492"/>
                  </a:lnTo>
                  <a:lnTo>
                    <a:pt x="12681" y="4587"/>
                  </a:lnTo>
                  <a:lnTo>
                    <a:pt x="12131" y="2938"/>
                  </a:lnTo>
                  <a:lnTo>
                    <a:pt x="12093" y="2748"/>
                  </a:lnTo>
                  <a:lnTo>
                    <a:pt x="12055" y="2521"/>
                  </a:lnTo>
                  <a:lnTo>
                    <a:pt x="12396" y="2635"/>
                  </a:lnTo>
                  <a:lnTo>
                    <a:pt x="12643" y="2710"/>
                  </a:lnTo>
                  <a:lnTo>
                    <a:pt x="12927" y="2805"/>
                  </a:lnTo>
                  <a:lnTo>
                    <a:pt x="13192" y="2862"/>
                  </a:lnTo>
                  <a:lnTo>
                    <a:pt x="13458" y="2919"/>
                  </a:lnTo>
                  <a:lnTo>
                    <a:pt x="13742" y="2976"/>
                  </a:lnTo>
                  <a:lnTo>
                    <a:pt x="14311" y="3033"/>
                  </a:lnTo>
                  <a:lnTo>
                    <a:pt x="14860" y="3052"/>
                  </a:lnTo>
                  <a:lnTo>
                    <a:pt x="15107" y="3052"/>
                  </a:lnTo>
                  <a:lnTo>
                    <a:pt x="15372" y="3033"/>
                  </a:lnTo>
                  <a:lnTo>
                    <a:pt x="15694" y="3014"/>
                  </a:lnTo>
                  <a:lnTo>
                    <a:pt x="16073" y="2957"/>
                  </a:lnTo>
                  <a:lnTo>
                    <a:pt x="16471" y="2881"/>
                  </a:lnTo>
                  <a:lnTo>
                    <a:pt x="16869" y="2805"/>
                  </a:lnTo>
                  <a:lnTo>
                    <a:pt x="17248" y="2673"/>
                  </a:lnTo>
                  <a:lnTo>
                    <a:pt x="17419" y="2597"/>
                  </a:lnTo>
                  <a:lnTo>
                    <a:pt x="17609" y="2521"/>
                  </a:lnTo>
                  <a:lnTo>
                    <a:pt x="17760" y="2426"/>
                  </a:lnTo>
                  <a:lnTo>
                    <a:pt x="17912" y="2331"/>
                  </a:lnTo>
                  <a:close/>
                  <a:moveTo>
                    <a:pt x="19314" y="5137"/>
                  </a:moveTo>
                  <a:lnTo>
                    <a:pt x="19333" y="5250"/>
                  </a:lnTo>
                  <a:lnTo>
                    <a:pt x="19333" y="5383"/>
                  </a:lnTo>
                  <a:lnTo>
                    <a:pt x="19314" y="5516"/>
                  </a:lnTo>
                  <a:lnTo>
                    <a:pt x="19276" y="5648"/>
                  </a:lnTo>
                  <a:lnTo>
                    <a:pt x="19258" y="5705"/>
                  </a:lnTo>
                  <a:lnTo>
                    <a:pt x="19276" y="5743"/>
                  </a:lnTo>
                  <a:lnTo>
                    <a:pt x="19295" y="5781"/>
                  </a:lnTo>
                  <a:lnTo>
                    <a:pt x="19333" y="5819"/>
                  </a:lnTo>
                  <a:lnTo>
                    <a:pt x="19030" y="5819"/>
                  </a:lnTo>
                  <a:lnTo>
                    <a:pt x="18120" y="5838"/>
                  </a:lnTo>
                  <a:lnTo>
                    <a:pt x="17665" y="5857"/>
                  </a:lnTo>
                  <a:lnTo>
                    <a:pt x="17192" y="5895"/>
                  </a:lnTo>
                  <a:lnTo>
                    <a:pt x="17192" y="5895"/>
                  </a:lnTo>
                  <a:lnTo>
                    <a:pt x="17722" y="5686"/>
                  </a:lnTo>
                  <a:lnTo>
                    <a:pt x="18253" y="5497"/>
                  </a:lnTo>
                  <a:lnTo>
                    <a:pt x="18784" y="5307"/>
                  </a:lnTo>
                  <a:lnTo>
                    <a:pt x="19314" y="5137"/>
                  </a:lnTo>
                  <a:close/>
                  <a:moveTo>
                    <a:pt x="18878" y="4625"/>
                  </a:moveTo>
                  <a:lnTo>
                    <a:pt x="19030" y="4663"/>
                  </a:lnTo>
                  <a:lnTo>
                    <a:pt x="19144" y="4720"/>
                  </a:lnTo>
                  <a:lnTo>
                    <a:pt x="19239" y="4795"/>
                  </a:lnTo>
                  <a:lnTo>
                    <a:pt x="18310" y="5118"/>
                  </a:lnTo>
                  <a:lnTo>
                    <a:pt x="17400" y="5459"/>
                  </a:lnTo>
                  <a:lnTo>
                    <a:pt x="16490" y="5819"/>
                  </a:lnTo>
                  <a:lnTo>
                    <a:pt x="15618" y="6236"/>
                  </a:lnTo>
                  <a:lnTo>
                    <a:pt x="15429" y="6027"/>
                  </a:lnTo>
                  <a:lnTo>
                    <a:pt x="15220" y="5800"/>
                  </a:lnTo>
                  <a:lnTo>
                    <a:pt x="15637" y="5610"/>
                  </a:lnTo>
                  <a:lnTo>
                    <a:pt x="16206" y="5364"/>
                  </a:lnTo>
                  <a:lnTo>
                    <a:pt x="16850" y="5099"/>
                  </a:lnTo>
                  <a:lnTo>
                    <a:pt x="17192" y="4966"/>
                  </a:lnTo>
                  <a:lnTo>
                    <a:pt x="17533" y="4852"/>
                  </a:lnTo>
                  <a:lnTo>
                    <a:pt x="17609" y="4852"/>
                  </a:lnTo>
                  <a:lnTo>
                    <a:pt x="17646" y="4814"/>
                  </a:lnTo>
                  <a:lnTo>
                    <a:pt x="17950" y="4738"/>
                  </a:lnTo>
                  <a:lnTo>
                    <a:pt x="18215" y="4682"/>
                  </a:lnTo>
                  <a:lnTo>
                    <a:pt x="18480" y="4625"/>
                  </a:lnTo>
                  <a:close/>
                  <a:moveTo>
                    <a:pt x="10368" y="3923"/>
                  </a:moveTo>
                  <a:lnTo>
                    <a:pt x="10539" y="3980"/>
                  </a:lnTo>
                  <a:lnTo>
                    <a:pt x="10691" y="4056"/>
                  </a:lnTo>
                  <a:lnTo>
                    <a:pt x="10804" y="4132"/>
                  </a:lnTo>
                  <a:lnTo>
                    <a:pt x="10880" y="4208"/>
                  </a:lnTo>
                  <a:lnTo>
                    <a:pt x="10918" y="4284"/>
                  </a:lnTo>
                  <a:lnTo>
                    <a:pt x="10918" y="4340"/>
                  </a:lnTo>
                  <a:lnTo>
                    <a:pt x="10899" y="4397"/>
                  </a:lnTo>
                  <a:lnTo>
                    <a:pt x="10842" y="4454"/>
                  </a:lnTo>
                  <a:lnTo>
                    <a:pt x="10766" y="4511"/>
                  </a:lnTo>
                  <a:lnTo>
                    <a:pt x="10577" y="4606"/>
                  </a:lnTo>
                  <a:lnTo>
                    <a:pt x="10349" y="4682"/>
                  </a:lnTo>
                  <a:lnTo>
                    <a:pt x="9932" y="4795"/>
                  </a:lnTo>
                  <a:lnTo>
                    <a:pt x="9080" y="5004"/>
                  </a:lnTo>
                  <a:lnTo>
                    <a:pt x="8227" y="5174"/>
                  </a:lnTo>
                  <a:lnTo>
                    <a:pt x="6502" y="5497"/>
                  </a:lnTo>
                  <a:lnTo>
                    <a:pt x="6142" y="5591"/>
                  </a:lnTo>
                  <a:lnTo>
                    <a:pt x="5820" y="5686"/>
                  </a:lnTo>
                  <a:lnTo>
                    <a:pt x="5497" y="5819"/>
                  </a:lnTo>
                  <a:lnTo>
                    <a:pt x="5175" y="5970"/>
                  </a:lnTo>
                  <a:lnTo>
                    <a:pt x="4872" y="6160"/>
                  </a:lnTo>
                  <a:lnTo>
                    <a:pt x="4644" y="6293"/>
                  </a:lnTo>
                  <a:lnTo>
                    <a:pt x="4550" y="6331"/>
                  </a:lnTo>
                  <a:lnTo>
                    <a:pt x="4436" y="6350"/>
                  </a:lnTo>
                  <a:lnTo>
                    <a:pt x="4417" y="6331"/>
                  </a:lnTo>
                  <a:lnTo>
                    <a:pt x="4360" y="6331"/>
                  </a:lnTo>
                  <a:lnTo>
                    <a:pt x="4303" y="6293"/>
                  </a:lnTo>
                  <a:lnTo>
                    <a:pt x="4284" y="6255"/>
                  </a:lnTo>
                  <a:lnTo>
                    <a:pt x="4246" y="6198"/>
                  </a:lnTo>
                  <a:lnTo>
                    <a:pt x="4190" y="6065"/>
                  </a:lnTo>
                  <a:lnTo>
                    <a:pt x="4133" y="5933"/>
                  </a:lnTo>
                  <a:lnTo>
                    <a:pt x="3962" y="5686"/>
                  </a:lnTo>
                  <a:lnTo>
                    <a:pt x="3943" y="5648"/>
                  </a:lnTo>
                  <a:lnTo>
                    <a:pt x="3905" y="5629"/>
                  </a:lnTo>
                  <a:lnTo>
                    <a:pt x="3829" y="5610"/>
                  </a:lnTo>
                  <a:lnTo>
                    <a:pt x="3810" y="5610"/>
                  </a:lnTo>
                  <a:lnTo>
                    <a:pt x="4133" y="5421"/>
                  </a:lnTo>
                  <a:lnTo>
                    <a:pt x="4474" y="5231"/>
                  </a:lnTo>
                  <a:lnTo>
                    <a:pt x="4474" y="5307"/>
                  </a:lnTo>
                  <a:lnTo>
                    <a:pt x="4493" y="5364"/>
                  </a:lnTo>
                  <a:lnTo>
                    <a:pt x="4550" y="5421"/>
                  </a:lnTo>
                  <a:lnTo>
                    <a:pt x="4625" y="5440"/>
                  </a:lnTo>
                  <a:lnTo>
                    <a:pt x="4663" y="5421"/>
                  </a:lnTo>
                  <a:lnTo>
                    <a:pt x="5592" y="5212"/>
                  </a:lnTo>
                  <a:lnTo>
                    <a:pt x="6502" y="4985"/>
                  </a:lnTo>
                  <a:lnTo>
                    <a:pt x="7412" y="4738"/>
                  </a:lnTo>
                  <a:lnTo>
                    <a:pt x="8321" y="4473"/>
                  </a:lnTo>
                  <a:lnTo>
                    <a:pt x="8719" y="4322"/>
                  </a:lnTo>
                  <a:lnTo>
                    <a:pt x="9212" y="4132"/>
                  </a:lnTo>
                  <a:lnTo>
                    <a:pt x="9459" y="4056"/>
                  </a:lnTo>
                  <a:lnTo>
                    <a:pt x="9705" y="3980"/>
                  </a:lnTo>
                  <a:lnTo>
                    <a:pt x="9951" y="3923"/>
                  </a:lnTo>
                  <a:close/>
                  <a:moveTo>
                    <a:pt x="19921" y="6141"/>
                  </a:moveTo>
                  <a:lnTo>
                    <a:pt x="19921" y="6842"/>
                  </a:lnTo>
                  <a:lnTo>
                    <a:pt x="19352" y="6842"/>
                  </a:lnTo>
                  <a:lnTo>
                    <a:pt x="18954" y="6899"/>
                  </a:lnTo>
                  <a:lnTo>
                    <a:pt x="18556" y="6956"/>
                  </a:lnTo>
                  <a:lnTo>
                    <a:pt x="18158" y="7032"/>
                  </a:lnTo>
                  <a:lnTo>
                    <a:pt x="17362" y="7184"/>
                  </a:lnTo>
                  <a:lnTo>
                    <a:pt x="16964" y="7240"/>
                  </a:lnTo>
                  <a:lnTo>
                    <a:pt x="16566" y="7297"/>
                  </a:lnTo>
                  <a:lnTo>
                    <a:pt x="16509" y="7297"/>
                  </a:lnTo>
                  <a:lnTo>
                    <a:pt x="16471" y="7316"/>
                  </a:lnTo>
                  <a:lnTo>
                    <a:pt x="16433" y="7392"/>
                  </a:lnTo>
                  <a:lnTo>
                    <a:pt x="16130" y="6937"/>
                  </a:lnTo>
                  <a:lnTo>
                    <a:pt x="15827" y="6501"/>
                  </a:lnTo>
                  <a:lnTo>
                    <a:pt x="16035" y="6406"/>
                  </a:lnTo>
                  <a:lnTo>
                    <a:pt x="16111" y="6406"/>
                  </a:lnTo>
                  <a:lnTo>
                    <a:pt x="16452" y="6331"/>
                  </a:lnTo>
                  <a:lnTo>
                    <a:pt x="16813" y="6274"/>
                  </a:lnTo>
                  <a:lnTo>
                    <a:pt x="17154" y="6217"/>
                  </a:lnTo>
                  <a:lnTo>
                    <a:pt x="17514" y="6198"/>
                  </a:lnTo>
                  <a:lnTo>
                    <a:pt x="18253" y="6160"/>
                  </a:lnTo>
                  <a:lnTo>
                    <a:pt x="18973" y="6141"/>
                  </a:lnTo>
                  <a:close/>
                  <a:moveTo>
                    <a:pt x="11259" y="5099"/>
                  </a:moveTo>
                  <a:lnTo>
                    <a:pt x="11430" y="5231"/>
                  </a:lnTo>
                  <a:lnTo>
                    <a:pt x="11619" y="5345"/>
                  </a:lnTo>
                  <a:lnTo>
                    <a:pt x="11828" y="5440"/>
                  </a:lnTo>
                  <a:lnTo>
                    <a:pt x="12055" y="5516"/>
                  </a:lnTo>
                  <a:lnTo>
                    <a:pt x="12510" y="5648"/>
                  </a:lnTo>
                  <a:lnTo>
                    <a:pt x="12719" y="5724"/>
                  </a:lnTo>
                  <a:lnTo>
                    <a:pt x="12908" y="5800"/>
                  </a:lnTo>
                  <a:lnTo>
                    <a:pt x="13211" y="5952"/>
                  </a:lnTo>
                  <a:lnTo>
                    <a:pt x="13496" y="6103"/>
                  </a:lnTo>
                  <a:lnTo>
                    <a:pt x="13780" y="6274"/>
                  </a:lnTo>
                  <a:lnTo>
                    <a:pt x="14045" y="6463"/>
                  </a:lnTo>
                  <a:lnTo>
                    <a:pt x="14311" y="6672"/>
                  </a:lnTo>
                  <a:lnTo>
                    <a:pt x="14557" y="6880"/>
                  </a:lnTo>
                  <a:lnTo>
                    <a:pt x="14785" y="7127"/>
                  </a:lnTo>
                  <a:lnTo>
                    <a:pt x="15012" y="7354"/>
                  </a:lnTo>
                  <a:lnTo>
                    <a:pt x="14709" y="7411"/>
                  </a:lnTo>
                  <a:lnTo>
                    <a:pt x="14405" y="7468"/>
                  </a:lnTo>
                  <a:lnTo>
                    <a:pt x="14121" y="7563"/>
                  </a:lnTo>
                  <a:lnTo>
                    <a:pt x="13837" y="7657"/>
                  </a:lnTo>
                  <a:lnTo>
                    <a:pt x="13799" y="7695"/>
                  </a:lnTo>
                  <a:lnTo>
                    <a:pt x="13761" y="7714"/>
                  </a:lnTo>
                  <a:lnTo>
                    <a:pt x="13534" y="7506"/>
                  </a:lnTo>
                  <a:lnTo>
                    <a:pt x="13249" y="7316"/>
                  </a:lnTo>
                  <a:lnTo>
                    <a:pt x="12965" y="7146"/>
                  </a:lnTo>
                  <a:lnTo>
                    <a:pt x="12662" y="6994"/>
                  </a:lnTo>
                  <a:lnTo>
                    <a:pt x="12358" y="6861"/>
                  </a:lnTo>
                  <a:lnTo>
                    <a:pt x="12036" y="6748"/>
                  </a:lnTo>
                  <a:lnTo>
                    <a:pt x="11430" y="6539"/>
                  </a:lnTo>
                  <a:lnTo>
                    <a:pt x="11127" y="6463"/>
                  </a:lnTo>
                  <a:lnTo>
                    <a:pt x="10823" y="6368"/>
                  </a:lnTo>
                  <a:lnTo>
                    <a:pt x="10501" y="6312"/>
                  </a:lnTo>
                  <a:lnTo>
                    <a:pt x="10198" y="6255"/>
                  </a:lnTo>
                  <a:lnTo>
                    <a:pt x="9876" y="6217"/>
                  </a:lnTo>
                  <a:lnTo>
                    <a:pt x="9553" y="6179"/>
                  </a:lnTo>
                  <a:lnTo>
                    <a:pt x="9250" y="6179"/>
                  </a:lnTo>
                  <a:lnTo>
                    <a:pt x="8928" y="6160"/>
                  </a:lnTo>
                  <a:lnTo>
                    <a:pt x="8833" y="6160"/>
                  </a:lnTo>
                  <a:lnTo>
                    <a:pt x="9023" y="6122"/>
                  </a:lnTo>
                  <a:lnTo>
                    <a:pt x="9686" y="6027"/>
                  </a:lnTo>
                  <a:lnTo>
                    <a:pt x="10027" y="5970"/>
                  </a:lnTo>
                  <a:lnTo>
                    <a:pt x="10330" y="5895"/>
                  </a:lnTo>
                  <a:lnTo>
                    <a:pt x="10482" y="5838"/>
                  </a:lnTo>
                  <a:lnTo>
                    <a:pt x="10634" y="5781"/>
                  </a:lnTo>
                  <a:lnTo>
                    <a:pt x="10766" y="5705"/>
                  </a:lnTo>
                  <a:lnTo>
                    <a:pt x="10880" y="5610"/>
                  </a:lnTo>
                  <a:lnTo>
                    <a:pt x="10994" y="5516"/>
                  </a:lnTo>
                  <a:lnTo>
                    <a:pt x="11108" y="5402"/>
                  </a:lnTo>
                  <a:lnTo>
                    <a:pt x="11183" y="5250"/>
                  </a:lnTo>
                  <a:lnTo>
                    <a:pt x="11259" y="5099"/>
                  </a:lnTo>
                  <a:close/>
                  <a:moveTo>
                    <a:pt x="5289" y="3905"/>
                  </a:moveTo>
                  <a:lnTo>
                    <a:pt x="5346" y="3942"/>
                  </a:lnTo>
                  <a:lnTo>
                    <a:pt x="5403" y="3961"/>
                  </a:lnTo>
                  <a:lnTo>
                    <a:pt x="5440" y="4018"/>
                  </a:lnTo>
                  <a:lnTo>
                    <a:pt x="5516" y="4132"/>
                  </a:lnTo>
                  <a:lnTo>
                    <a:pt x="5554" y="4284"/>
                  </a:lnTo>
                  <a:lnTo>
                    <a:pt x="5592" y="4454"/>
                  </a:lnTo>
                  <a:lnTo>
                    <a:pt x="5611" y="4606"/>
                  </a:lnTo>
                  <a:lnTo>
                    <a:pt x="5630" y="4871"/>
                  </a:lnTo>
                  <a:lnTo>
                    <a:pt x="4815" y="5061"/>
                  </a:lnTo>
                  <a:lnTo>
                    <a:pt x="4967" y="4985"/>
                  </a:lnTo>
                  <a:lnTo>
                    <a:pt x="5024" y="4947"/>
                  </a:lnTo>
                  <a:lnTo>
                    <a:pt x="5042" y="4890"/>
                  </a:lnTo>
                  <a:lnTo>
                    <a:pt x="5061" y="4852"/>
                  </a:lnTo>
                  <a:lnTo>
                    <a:pt x="5042" y="4795"/>
                  </a:lnTo>
                  <a:lnTo>
                    <a:pt x="5024" y="4757"/>
                  </a:lnTo>
                  <a:lnTo>
                    <a:pt x="4986" y="4720"/>
                  </a:lnTo>
                  <a:lnTo>
                    <a:pt x="4929" y="4682"/>
                  </a:lnTo>
                  <a:lnTo>
                    <a:pt x="4872" y="4682"/>
                  </a:lnTo>
                  <a:lnTo>
                    <a:pt x="4796" y="4701"/>
                  </a:lnTo>
                  <a:lnTo>
                    <a:pt x="4474" y="4852"/>
                  </a:lnTo>
                  <a:lnTo>
                    <a:pt x="4171" y="5023"/>
                  </a:lnTo>
                  <a:lnTo>
                    <a:pt x="3848" y="5193"/>
                  </a:lnTo>
                  <a:lnTo>
                    <a:pt x="3545" y="5383"/>
                  </a:lnTo>
                  <a:lnTo>
                    <a:pt x="3261" y="5591"/>
                  </a:lnTo>
                  <a:lnTo>
                    <a:pt x="2977" y="5800"/>
                  </a:lnTo>
                  <a:lnTo>
                    <a:pt x="2692" y="6027"/>
                  </a:lnTo>
                  <a:lnTo>
                    <a:pt x="2427" y="6255"/>
                  </a:lnTo>
                  <a:lnTo>
                    <a:pt x="2180" y="6482"/>
                  </a:lnTo>
                  <a:lnTo>
                    <a:pt x="1953" y="6729"/>
                  </a:lnTo>
                  <a:lnTo>
                    <a:pt x="1745" y="6975"/>
                  </a:lnTo>
                  <a:lnTo>
                    <a:pt x="1536" y="7240"/>
                  </a:lnTo>
                  <a:lnTo>
                    <a:pt x="1441" y="7373"/>
                  </a:lnTo>
                  <a:lnTo>
                    <a:pt x="1347" y="7525"/>
                  </a:lnTo>
                  <a:lnTo>
                    <a:pt x="1271" y="7600"/>
                  </a:lnTo>
                  <a:lnTo>
                    <a:pt x="1214" y="7657"/>
                  </a:lnTo>
                  <a:lnTo>
                    <a:pt x="1138" y="7714"/>
                  </a:lnTo>
                  <a:lnTo>
                    <a:pt x="1062" y="7733"/>
                  </a:lnTo>
                  <a:lnTo>
                    <a:pt x="1005" y="7714"/>
                  </a:lnTo>
                  <a:lnTo>
                    <a:pt x="361" y="7563"/>
                  </a:lnTo>
                  <a:lnTo>
                    <a:pt x="437" y="7373"/>
                  </a:lnTo>
                  <a:lnTo>
                    <a:pt x="532" y="7184"/>
                  </a:lnTo>
                  <a:lnTo>
                    <a:pt x="626" y="7013"/>
                  </a:lnTo>
                  <a:lnTo>
                    <a:pt x="759" y="6842"/>
                  </a:lnTo>
                  <a:lnTo>
                    <a:pt x="911" y="6672"/>
                  </a:lnTo>
                  <a:lnTo>
                    <a:pt x="1062" y="6520"/>
                  </a:lnTo>
                  <a:lnTo>
                    <a:pt x="1384" y="6236"/>
                  </a:lnTo>
                  <a:lnTo>
                    <a:pt x="1745" y="5970"/>
                  </a:lnTo>
                  <a:lnTo>
                    <a:pt x="2124" y="5705"/>
                  </a:lnTo>
                  <a:lnTo>
                    <a:pt x="2806" y="5250"/>
                  </a:lnTo>
                  <a:lnTo>
                    <a:pt x="3412" y="4833"/>
                  </a:lnTo>
                  <a:lnTo>
                    <a:pt x="4057" y="4435"/>
                  </a:lnTo>
                  <a:lnTo>
                    <a:pt x="4284" y="4284"/>
                  </a:lnTo>
                  <a:lnTo>
                    <a:pt x="4531" y="4170"/>
                  </a:lnTo>
                  <a:lnTo>
                    <a:pt x="4777" y="4056"/>
                  </a:lnTo>
                  <a:lnTo>
                    <a:pt x="5024" y="3942"/>
                  </a:lnTo>
                  <a:lnTo>
                    <a:pt x="5118" y="3905"/>
                  </a:lnTo>
                  <a:close/>
                  <a:moveTo>
                    <a:pt x="7033" y="6937"/>
                  </a:moveTo>
                  <a:lnTo>
                    <a:pt x="7829" y="7070"/>
                  </a:lnTo>
                  <a:lnTo>
                    <a:pt x="8606" y="7240"/>
                  </a:lnTo>
                  <a:lnTo>
                    <a:pt x="9383" y="7430"/>
                  </a:lnTo>
                  <a:lnTo>
                    <a:pt x="10141" y="7657"/>
                  </a:lnTo>
                  <a:lnTo>
                    <a:pt x="9932" y="7733"/>
                  </a:lnTo>
                  <a:lnTo>
                    <a:pt x="9743" y="7809"/>
                  </a:lnTo>
                  <a:lnTo>
                    <a:pt x="9610" y="7847"/>
                  </a:lnTo>
                  <a:lnTo>
                    <a:pt x="9553" y="7809"/>
                  </a:lnTo>
                  <a:lnTo>
                    <a:pt x="9440" y="7809"/>
                  </a:lnTo>
                  <a:lnTo>
                    <a:pt x="9402" y="7828"/>
                  </a:lnTo>
                  <a:lnTo>
                    <a:pt x="9345" y="7771"/>
                  </a:lnTo>
                  <a:lnTo>
                    <a:pt x="9307" y="7733"/>
                  </a:lnTo>
                  <a:lnTo>
                    <a:pt x="9250" y="7733"/>
                  </a:lnTo>
                  <a:lnTo>
                    <a:pt x="9174" y="7752"/>
                  </a:lnTo>
                  <a:lnTo>
                    <a:pt x="9136" y="7714"/>
                  </a:lnTo>
                  <a:lnTo>
                    <a:pt x="9080" y="7714"/>
                  </a:lnTo>
                  <a:lnTo>
                    <a:pt x="8795" y="7676"/>
                  </a:lnTo>
                  <a:lnTo>
                    <a:pt x="8549" y="7676"/>
                  </a:lnTo>
                  <a:lnTo>
                    <a:pt x="8302" y="7695"/>
                  </a:lnTo>
                  <a:lnTo>
                    <a:pt x="8246" y="7657"/>
                  </a:lnTo>
                  <a:lnTo>
                    <a:pt x="8170" y="7657"/>
                  </a:lnTo>
                  <a:lnTo>
                    <a:pt x="7393" y="7790"/>
                  </a:lnTo>
                  <a:lnTo>
                    <a:pt x="6635" y="7942"/>
                  </a:lnTo>
                  <a:lnTo>
                    <a:pt x="6616" y="7923"/>
                  </a:lnTo>
                  <a:lnTo>
                    <a:pt x="6521" y="7885"/>
                  </a:lnTo>
                  <a:lnTo>
                    <a:pt x="5933" y="7885"/>
                  </a:lnTo>
                  <a:lnTo>
                    <a:pt x="6976" y="6994"/>
                  </a:lnTo>
                  <a:lnTo>
                    <a:pt x="7033" y="6937"/>
                  </a:lnTo>
                  <a:close/>
                  <a:moveTo>
                    <a:pt x="19921" y="7165"/>
                  </a:moveTo>
                  <a:lnTo>
                    <a:pt x="19883" y="7354"/>
                  </a:lnTo>
                  <a:lnTo>
                    <a:pt x="19845" y="7430"/>
                  </a:lnTo>
                  <a:lnTo>
                    <a:pt x="19807" y="7506"/>
                  </a:lnTo>
                  <a:lnTo>
                    <a:pt x="19750" y="7544"/>
                  </a:lnTo>
                  <a:lnTo>
                    <a:pt x="19675" y="7582"/>
                  </a:lnTo>
                  <a:lnTo>
                    <a:pt x="19580" y="7619"/>
                  </a:lnTo>
                  <a:lnTo>
                    <a:pt x="19447" y="7638"/>
                  </a:lnTo>
                  <a:lnTo>
                    <a:pt x="19087" y="7695"/>
                  </a:lnTo>
                  <a:lnTo>
                    <a:pt x="18708" y="7771"/>
                  </a:lnTo>
                  <a:lnTo>
                    <a:pt x="16869" y="8150"/>
                  </a:lnTo>
                  <a:lnTo>
                    <a:pt x="16566" y="7619"/>
                  </a:lnTo>
                  <a:lnTo>
                    <a:pt x="16964" y="7582"/>
                  </a:lnTo>
                  <a:lnTo>
                    <a:pt x="17362" y="7506"/>
                  </a:lnTo>
                  <a:lnTo>
                    <a:pt x="18158" y="7354"/>
                  </a:lnTo>
                  <a:lnTo>
                    <a:pt x="18556" y="7278"/>
                  </a:lnTo>
                  <a:lnTo>
                    <a:pt x="18973" y="7221"/>
                  </a:lnTo>
                  <a:lnTo>
                    <a:pt x="19371" y="7184"/>
                  </a:lnTo>
                  <a:lnTo>
                    <a:pt x="19769" y="7165"/>
                  </a:lnTo>
                  <a:close/>
                  <a:moveTo>
                    <a:pt x="6578" y="6918"/>
                  </a:moveTo>
                  <a:lnTo>
                    <a:pt x="5649" y="7695"/>
                  </a:lnTo>
                  <a:lnTo>
                    <a:pt x="5611" y="7733"/>
                  </a:lnTo>
                  <a:lnTo>
                    <a:pt x="5592" y="7771"/>
                  </a:lnTo>
                  <a:lnTo>
                    <a:pt x="5592" y="7847"/>
                  </a:lnTo>
                  <a:lnTo>
                    <a:pt x="4398" y="8169"/>
                  </a:lnTo>
                  <a:lnTo>
                    <a:pt x="4493" y="8055"/>
                  </a:lnTo>
                  <a:lnTo>
                    <a:pt x="4607" y="7942"/>
                  </a:lnTo>
                  <a:lnTo>
                    <a:pt x="4834" y="7733"/>
                  </a:lnTo>
                  <a:lnTo>
                    <a:pt x="5099" y="7563"/>
                  </a:lnTo>
                  <a:lnTo>
                    <a:pt x="5384" y="7392"/>
                  </a:lnTo>
                  <a:lnTo>
                    <a:pt x="5687" y="7259"/>
                  </a:lnTo>
                  <a:lnTo>
                    <a:pt x="5990" y="7127"/>
                  </a:lnTo>
                  <a:lnTo>
                    <a:pt x="6578" y="6918"/>
                  </a:lnTo>
                  <a:close/>
                  <a:moveTo>
                    <a:pt x="3678" y="5705"/>
                  </a:moveTo>
                  <a:lnTo>
                    <a:pt x="3659" y="5781"/>
                  </a:lnTo>
                  <a:lnTo>
                    <a:pt x="3678" y="5857"/>
                  </a:lnTo>
                  <a:lnTo>
                    <a:pt x="3735" y="5952"/>
                  </a:lnTo>
                  <a:lnTo>
                    <a:pt x="3792" y="6084"/>
                  </a:lnTo>
                  <a:lnTo>
                    <a:pt x="3905" y="6350"/>
                  </a:lnTo>
                  <a:lnTo>
                    <a:pt x="3735" y="6425"/>
                  </a:lnTo>
                  <a:lnTo>
                    <a:pt x="3583" y="6520"/>
                  </a:lnTo>
                  <a:lnTo>
                    <a:pt x="3450" y="6634"/>
                  </a:lnTo>
                  <a:lnTo>
                    <a:pt x="3318" y="6748"/>
                  </a:lnTo>
                  <a:lnTo>
                    <a:pt x="3052" y="7032"/>
                  </a:lnTo>
                  <a:lnTo>
                    <a:pt x="2825" y="7278"/>
                  </a:lnTo>
                  <a:lnTo>
                    <a:pt x="2560" y="7563"/>
                  </a:lnTo>
                  <a:lnTo>
                    <a:pt x="2332" y="7866"/>
                  </a:lnTo>
                  <a:lnTo>
                    <a:pt x="1858" y="8472"/>
                  </a:lnTo>
                  <a:lnTo>
                    <a:pt x="1839" y="8321"/>
                  </a:lnTo>
                  <a:lnTo>
                    <a:pt x="1782" y="8169"/>
                  </a:lnTo>
                  <a:lnTo>
                    <a:pt x="1707" y="7999"/>
                  </a:lnTo>
                  <a:lnTo>
                    <a:pt x="1631" y="7866"/>
                  </a:lnTo>
                  <a:lnTo>
                    <a:pt x="1593" y="7809"/>
                  </a:lnTo>
                  <a:lnTo>
                    <a:pt x="1536" y="7790"/>
                  </a:lnTo>
                  <a:lnTo>
                    <a:pt x="1764" y="7487"/>
                  </a:lnTo>
                  <a:lnTo>
                    <a:pt x="2010" y="7202"/>
                  </a:lnTo>
                  <a:lnTo>
                    <a:pt x="2256" y="6918"/>
                  </a:lnTo>
                  <a:lnTo>
                    <a:pt x="2522" y="6653"/>
                  </a:lnTo>
                  <a:lnTo>
                    <a:pt x="2787" y="6406"/>
                  </a:lnTo>
                  <a:lnTo>
                    <a:pt x="3071" y="6160"/>
                  </a:lnTo>
                  <a:lnTo>
                    <a:pt x="3375" y="5933"/>
                  </a:lnTo>
                  <a:lnTo>
                    <a:pt x="3678" y="5705"/>
                  </a:lnTo>
                  <a:close/>
                  <a:moveTo>
                    <a:pt x="15088" y="7695"/>
                  </a:moveTo>
                  <a:lnTo>
                    <a:pt x="15069" y="7885"/>
                  </a:lnTo>
                  <a:lnTo>
                    <a:pt x="15031" y="8074"/>
                  </a:lnTo>
                  <a:lnTo>
                    <a:pt x="14993" y="8264"/>
                  </a:lnTo>
                  <a:lnTo>
                    <a:pt x="14936" y="8434"/>
                  </a:lnTo>
                  <a:lnTo>
                    <a:pt x="14159" y="8586"/>
                  </a:lnTo>
                  <a:lnTo>
                    <a:pt x="14159" y="8586"/>
                  </a:lnTo>
                  <a:lnTo>
                    <a:pt x="14197" y="8548"/>
                  </a:lnTo>
                  <a:lnTo>
                    <a:pt x="14216" y="8491"/>
                  </a:lnTo>
                  <a:lnTo>
                    <a:pt x="14235" y="8453"/>
                  </a:lnTo>
                  <a:lnTo>
                    <a:pt x="14235" y="8397"/>
                  </a:lnTo>
                  <a:lnTo>
                    <a:pt x="14121" y="8169"/>
                  </a:lnTo>
                  <a:lnTo>
                    <a:pt x="13970" y="7961"/>
                  </a:lnTo>
                  <a:lnTo>
                    <a:pt x="13988" y="7961"/>
                  </a:lnTo>
                  <a:lnTo>
                    <a:pt x="14273" y="7847"/>
                  </a:lnTo>
                  <a:lnTo>
                    <a:pt x="14538" y="7771"/>
                  </a:lnTo>
                  <a:lnTo>
                    <a:pt x="14803" y="7714"/>
                  </a:lnTo>
                  <a:lnTo>
                    <a:pt x="15088" y="7695"/>
                  </a:lnTo>
                  <a:close/>
                  <a:moveTo>
                    <a:pt x="7506" y="8112"/>
                  </a:moveTo>
                  <a:lnTo>
                    <a:pt x="7431" y="8169"/>
                  </a:lnTo>
                  <a:lnTo>
                    <a:pt x="7108" y="8415"/>
                  </a:lnTo>
                  <a:lnTo>
                    <a:pt x="6786" y="8624"/>
                  </a:lnTo>
                  <a:lnTo>
                    <a:pt x="6786" y="8453"/>
                  </a:lnTo>
                  <a:lnTo>
                    <a:pt x="6786" y="8264"/>
                  </a:lnTo>
                  <a:lnTo>
                    <a:pt x="7506" y="8112"/>
                  </a:lnTo>
                  <a:close/>
                  <a:moveTo>
                    <a:pt x="8833" y="6501"/>
                  </a:moveTo>
                  <a:lnTo>
                    <a:pt x="9402" y="6520"/>
                  </a:lnTo>
                  <a:lnTo>
                    <a:pt x="9970" y="6577"/>
                  </a:lnTo>
                  <a:lnTo>
                    <a:pt x="10520" y="6672"/>
                  </a:lnTo>
                  <a:lnTo>
                    <a:pt x="11089" y="6785"/>
                  </a:lnTo>
                  <a:lnTo>
                    <a:pt x="11373" y="6880"/>
                  </a:lnTo>
                  <a:lnTo>
                    <a:pt x="11790" y="7032"/>
                  </a:lnTo>
                  <a:lnTo>
                    <a:pt x="12302" y="7240"/>
                  </a:lnTo>
                  <a:lnTo>
                    <a:pt x="12813" y="7487"/>
                  </a:lnTo>
                  <a:lnTo>
                    <a:pt x="13060" y="7619"/>
                  </a:lnTo>
                  <a:lnTo>
                    <a:pt x="13287" y="7752"/>
                  </a:lnTo>
                  <a:lnTo>
                    <a:pt x="13458" y="7904"/>
                  </a:lnTo>
                  <a:lnTo>
                    <a:pt x="13609" y="8036"/>
                  </a:lnTo>
                  <a:lnTo>
                    <a:pt x="13666" y="8112"/>
                  </a:lnTo>
                  <a:lnTo>
                    <a:pt x="13704" y="8188"/>
                  </a:lnTo>
                  <a:lnTo>
                    <a:pt x="13723" y="8264"/>
                  </a:lnTo>
                  <a:lnTo>
                    <a:pt x="13742" y="8340"/>
                  </a:lnTo>
                  <a:lnTo>
                    <a:pt x="13723" y="8397"/>
                  </a:lnTo>
                  <a:lnTo>
                    <a:pt x="13704" y="8472"/>
                  </a:lnTo>
                  <a:lnTo>
                    <a:pt x="13647" y="8548"/>
                  </a:lnTo>
                  <a:lnTo>
                    <a:pt x="13590" y="8605"/>
                  </a:lnTo>
                  <a:lnTo>
                    <a:pt x="13553" y="8624"/>
                  </a:lnTo>
                  <a:lnTo>
                    <a:pt x="13496" y="8643"/>
                  </a:lnTo>
                  <a:lnTo>
                    <a:pt x="13477" y="8643"/>
                  </a:lnTo>
                  <a:lnTo>
                    <a:pt x="13458" y="8586"/>
                  </a:lnTo>
                  <a:lnTo>
                    <a:pt x="13439" y="8529"/>
                  </a:lnTo>
                  <a:lnTo>
                    <a:pt x="13401" y="8510"/>
                  </a:lnTo>
                  <a:lnTo>
                    <a:pt x="13344" y="8491"/>
                  </a:lnTo>
                  <a:lnTo>
                    <a:pt x="13287" y="8510"/>
                  </a:lnTo>
                  <a:lnTo>
                    <a:pt x="13173" y="8548"/>
                  </a:lnTo>
                  <a:lnTo>
                    <a:pt x="12832" y="8415"/>
                  </a:lnTo>
                  <a:lnTo>
                    <a:pt x="12510" y="8245"/>
                  </a:lnTo>
                  <a:lnTo>
                    <a:pt x="12055" y="7999"/>
                  </a:lnTo>
                  <a:lnTo>
                    <a:pt x="11354" y="7714"/>
                  </a:lnTo>
                  <a:lnTo>
                    <a:pt x="10634" y="7449"/>
                  </a:lnTo>
                  <a:lnTo>
                    <a:pt x="10198" y="7316"/>
                  </a:lnTo>
                  <a:lnTo>
                    <a:pt x="9743" y="7184"/>
                  </a:lnTo>
                  <a:lnTo>
                    <a:pt x="9307" y="7051"/>
                  </a:lnTo>
                  <a:lnTo>
                    <a:pt x="8852" y="6937"/>
                  </a:lnTo>
                  <a:lnTo>
                    <a:pt x="7942" y="6748"/>
                  </a:lnTo>
                  <a:lnTo>
                    <a:pt x="7033" y="6615"/>
                  </a:lnTo>
                  <a:lnTo>
                    <a:pt x="7203" y="6558"/>
                  </a:lnTo>
                  <a:lnTo>
                    <a:pt x="7260" y="6615"/>
                  </a:lnTo>
                  <a:lnTo>
                    <a:pt x="7336" y="6634"/>
                  </a:lnTo>
                  <a:lnTo>
                    <a:pt x="7374" y="6615"/>
                  </a:lnTo>
                  <a:lnTo>
                    <a:pt x="7734" y="6577"/>
                  </a:lnTo>
                  <a:lnTo>
                    <a:pt x="8113" y="6539"/>
                  </a:lnTo>
                  <a:lnTo>
                    <a:pt x="8473" y="6501"/>
                  </a:lnTo>
                  <a:close/>
                  <a:moveTo>
                    <a:pt x="13363" y="4852"/>
                  </a:moveTo>
                  <a:lnTo>
                    <a:pt x="13515" y="4909"/>
                  </a:lnTo>
                  <a:lnTo>
                    <a:pt x="13837" y="5118"/>
                  </a:lnTo>
                  <a:lnTo>
                    <a:pt x="14159" y="5345"/>
                  </a:lnTo>
                  <a:lnTo>
                    <a:pt x="14481" y="5591"/>
                  </a:lnTo>
                  <a:lnTo>
                    <a:pt x="14785" y="5838"/>
                  </a:lnTo>
                  <a:lnTo>
                    <a:pt x="14822" y="5876"/>
                  </a:lnTo>
                  <a:lnTo>
                    <a:pt x="14860" y="5895"/>
                  </a:lnTo>
                  <a:lnTo>
                    <a:pt x="15050" y="6065"/>
                  </a:lnTo>
                  <a:lnTo>
                    <a:pt x="15220" y="6217"/>
                  </a:lnTo>
                  <a:lnTo>
                    <a:pt x="15372" y="6387"/>
                  </a:lnTo>
                  <a:lnTo>
                    <a:pt x="15353" y="6463"/>
                  </a:lnTo>
                  <a:lnTo>
                    <a:pt x="15391" y="6539"/>
                  </a:lnTo>
                  <a:lnTo>
                    <a:pt x="15448" y="6596"/>
                  </a:lnTo>
                  <a:lnTo>
                    <a:pt x="15486" y="6615"/>
                  </a:lnTo>
                  <a:lnTo>
                    <a:pt x="15562" y="6615"/>
                  </a:lnTo>
                  <a:lnTo>
                    <a:pt x="15732" y="6842"/>
                  </a:lnTo>
                  <a:lnTo>
                    <a:pt x="15903" y="7089"/>
                  </a:lnTo>
                  <a:lnTo>
                    <a:pt x="16206" y="7582"/>
                  </a:lnTo>
                  <a:lnTo>
                    <a:pt x="16490" y="8112"/>
                  </a:lnTo>
                  <a:lnTo>
                    <a:pt x="16756" y="8624"/>
                  </a:lnTo>
                  <a:lnTo>
                    <a:pt x="16509" y="8643"/>
                  </a:lnTo>
                  <a:lnTo>
                    <a:pt x="16377" y="8624"/>
                  </a:lnTo>
                  <a:lnTo>
                    <a:pt x="16244" y="8586"/>
                  </a:lnTo>
                  <a:lnTo>
                    <a:pt x="16130" y="8491"/>
                  </a:lnTo>
                  <a:lnTo>
                    <a:pt x="16016" y="8359"/>
                  </a:lnTo>
                  <a:lnTo>
                    <a:pt x="15884" y="8207"/>
                  </a:lnTo>
                  <a:lnTo>
                    <a:pt x="15732" y="8055"/>
                  </a:lnTo>
                  <a:lnTo>
                    <a:pt x="15581" y="7923"/>
                  </a:lnTo>
                  <a:lnTo>
                    <a:pt x="15410" y="7809"/>
                  </a:lnTo>
                  <a:lnTo>
                    <a:pt x="15410" y="7657"/>
                  </a:lnTo>
                  <a:lnTo>
                    <a:pt x="15467" y="7619"/>
                  </a:lnTo>
                  <a:lnTo>
                    <a:pt x="15505" y="7563"/>
                  </a:lnTo>
                  <a:lnTo>
                    <a:pt x="15505" y="7487"/>
                  </a:lnTo>
                  <a:lnTo>
                    <a:pt x="15486" y="7430"/>
                  </a:lnTo>
                  <a:lnTo>
                    <a:pt x="15410" y="7335"/>
                  </a:lnTo>
                  <a:lnTo>
                    <a:pt x="15391" y="7278"/>
                  </a:lnTo>
                  <a:lnTo>
                    <a:pt x="15372" y="7240"/>
                  </a:lnTo>
                  <a:lnTo>
                    <a:pt x="15334" y="7202"/>
                  </a:lnTo>
                  <a:lnTo>
                    <a:pt x="15296" y="7184"/>
                  </a:lnTo>
                  <a:lnTo>
                    <a:pt x="14993" y="6861"/>
                  </a:lnTo>
                  <a:lnTo>
                    <a:pt x="14671" y="6558"/>
                  </a:lnTo>
                  <a:lnTo>
                    <a:pt x="14330" y="6274"/>
                  </a:lnTo>
                  <a:lnTo>
                    <a:pt x="13970" y="6008"/>
                  </a:lnTo>
                  <a:lnTo>
                    <a:pt x="13704" y="5838"/>
                  </a:lnTo>
                  <a:lnTo>
                    <a:pt x="13420" y="5686"/>
                  </a:lnTo>
                  <a:lnTo>
                    <a:pt x="12851" y="5402"/>
                  </a:lnTo>
                  <a:lnTo>
                    <a:pt x="12719" y="5364"/>
                  </a:lnTo>
                  <a:lnTo>
                    <a:pt x="12548" y="5307"/>
                  </a:lnTo>
                  <a:lnTo>
                    <a:pt x="12188" y="5193"/>
                  </a:lnTo>
                  <a:lnTo>
                    <a:pt x="12586" y="5023"/>
                  </a:lnTo>
                  <a:lnTo>
                    <a:pt x="12662" y="5004"/>
                  </a:lnTo>
                  <a:lnTo>
                    <a:pt x="12738" y="4947"/>
                  </a:lnTo>
                  <a:lnTo>
                    <a:pt x="12984" y="4871"/>
                  </a:lnTo>
                  <a:lnTo>
                    <a:pt x="13098" y="4852"/>
                  </a:lnTo>
                  <a:close/>
                  <a:moveTo>
                    <a:pt x="4076" y="6634"/>
                  </a:moveTo>
                  <a:lnTo>
                    <a:pt x="4133" y="6672"/>
                  </a:lnTo>
                  <a:lnTo>
                    <a:pt x="4190" y="6710"/>
                  </a:lnTo>
                  <a:lnTo>
                    <a:pt x="4265" y="6729"/>
                  </a:lnTo>
                  <a:lnTo>
                    <a:pt x="4379" y="6729"/>
                  </a:lnTo>
                  <a:lnTo>
                    <a:pt x="4607" y="7032"/>
                  </a:lnTo>
                  <a:lnTo>
                    <a:pt x="4815" y="7335"/>
                  </a:lnTo>
                  <a:lnTo>
                    <a:pt x="4569" y="7525"/>
                  </a:lnTo>
                  <a:lnTo>
                    <a:pt x="4341" y="7733"/>
                  </a:lnTo>
                  <a:lnTo>
                    <a:pt x="4152" y="7942"/>
                  </a:lnTo>
                  <a:lnTo>
                    <a:pt x="4057" y="8074"/>
                  </a:lnTo>
                  <a:lnTo>
                    <a:pt x="4000" y="8207"/>
                  </a:lnTo>
                  <a:lnTo>
                    <a:pt x="3981" y="8245"/>
                  </a:lnTo>
                  <a:lnTo>
                    <a:pt x="3981" y="8283"/>
                  </a:lnTo>
                  <a:lnTo>
                    <a:pt x="2920" y="8567"/>
                  </a:lnTo>
                  <a:lnTo>
                    <a:pt x="2029" y="8795"/>
                  </a:lnTo>
                  <a:lnTo>
                    <a:pt x="2484" y="8207"/>
                  </a:lnTo>
                  <a:lnTo>
                    <a:pt x="2939" y="7638"/>
                  </a:lnTo>
                  <a:lnTo>
                    <a:pt x="3185" y="7354"/>
                  </a:lnTo>
                  <a:lnTo>
                    <a:pt x="3450" y="7051"/>
                  </a:lnTo>
                  <a:lnTo>
                    <a:pt x="3602" y="6918"/>
                  </a:lnTo>
                  <a:lnTo>
                    <a:pt x="3754" y="6804"/>
                  </a:lnTo>
                  <a:lnTo>
                    <a:pt x="3905" y="6691"/>
                  </a:lnTo>
                  <a:lnTo>
                    <a:pt x="4076" y="6634"/>
                  </a:lnTo>
                  <a:close/>
                  <a:moveTo>
                    <a:pt x="569" y="7942"/>
                  </a:moveTo>
                  <a:lnTo>
                    <a:pt x="1195" y="8112"/>
                  </a:lnTo>
                  <a:lnTo>
                    <a:pt x="1233" y="8112"/>
                  </a:lnTo>
                  <a:lnTo>
                    <a:pt x="1309" y="8093"/>
                  </a:lnTo>
                  <a:lnTo>
                    <a:pt x="1365" y="8055"/>
                  </a:lnTo>
                  <a:lnTo>
                    <a:pt x="1441" y="8207"/>
                  </a:lnTo>
                  <a:lnTo>
                    <a:pt x="1498" y="8359"/>
                  </a:lnTo>
                  <a:lnTo>
                    <a:pt x="1536" y="8529"/>
                  </a:lnTo>
                  <a:lnTo>
                    <a:pt x="1555" y="8719"/>
                  </a:lnTo>
                  <a:lnTo>
                    <a:pt x="1347" y="8738"/>
                  </a:lnTo>
                  <a:lnTo>
                    <a:pt x="1138" y="8757"/>
                  </a:lnTo>
                  <a:lnTo>
                    <a:pt x="949" y="8814"/>
                  </a:lnTo>
                  <a:lnTo>
                    <a:pt x="759" y="8889"/>
                  </a:lnTo>
                  <a:lnTo>
                    <a:pt x="683" y="8415"/>
                  </a:lnTo>
                  <a:lnTo>
                    <a:pt x="569" y="7942"/>
                  </a:lnTo>
                  <a:close/>
                  <a:moveTo>
                    <a:pt x="15353" y="8188"/>
                  </a:moveTo>
                  <a:lnTo>
                    <a:pt x="15524" y="8378"/>
                  </a:lnTo>
                  <a:lnTo>
                    <a:pt x="15675" y="8586"/>
                  </a:lnTo>
                  <a:lnTo>
                    <a:pt x="15846" y="8757"/>
                  </a:lnTo>
                  <a:lnTo>
                    <a:pt x="15941" y="8851"/>
                  </a:lnTo>
                  <a:lnTo>
                    <a:pt x="16035" y="8927"/>
                  </a:lnTo>
                  <a:lnTo>
                    <a:pt x="15998" y="8984"/>
                  </a:lnTo>
                  <a:lnTo>
                    <a:pt x="15979" y="9098"/>
                  </a:lnTo>
                  <a:lnTo>
                    <a:pt x="15960" y="9193"/>
                  </a:lnTo>
                  <a:lnTo>
                    <a:pt x="15865" y="9382"/>
                  </a:lnTo>
                  <a:lnTo>
                    <a:pt x="15732" y="9174"/>
                  </a:lnTo>
                  <a:lnTo>
                    <a:pt x="15581" y="8984"/>
                  </a:lnTo>
                  <a:lnTo>
                    <a:pt x="15410" y="8795"/>
                  </a:lnTo>
                  <a:lnTo>
                    <a:pt x="15239" y="8624"/>
                  </a:lnTo>
                  <a:lnTo>
                    <a:pt x="15296" y="8415"/>
                  </a:lnTo>
                  <a:lnTo>
                    <a:pt x="15353" y="8188"/>
                  </a:lnTo>
                  <a:close/>
                  <a:moveTo>
                    <a:pt x="16964" y="8927"/>
                  </a:moveTo>
                  <a:lnTo>
                    <a:pt x="16926" y="9079"/>
                  </a:lnTo>
                  <a:lnTo>
                    <a:pt x="16907" y="9230"/>
                  </a:lnTo>
                  <a:lnTo>
                    <a:pt x="16907" y="9363"/>
                  </a:lnTo>
                  <a:lnTo>
                    <a:pt x="16926" y="9515"/>
                  </a:lnTo>
                  <a:lnTo>
                    <a:pt x="16225" y="9401"/>
                  </a:lnTo>
                  <a:lnTo>
                    <a:pt x="16282" y="9212"/>
                  </a:lnTo>
                  <a:lnTo>
                    <a:pt x="16339" y="9003"/>
                  </a:lnTo>
                  <a:lnTo>
                    <a:pt x="16358" y="9003"/>
                  </a:lnTo>
                  <a:lnTo>
                    <a:pt x="16509" y="8984"/>
                  </a:lnTo>
                  <a:lnTo>
                    <a:pt x="16661" y="8965"/>
                  </a:lnTo>
                  <a:lnTo>
                    <a:pt x="16964" y="8927"/>
                  </a:lnTo>
                  <a:close/>
                  <a:moveTo>
                    <a:pt x="10539" y="7790"/>
                  </a:moveTo>
                  <a:lnTo>
                    <a:pt x="11108" y="7999"/>
                  </a:lnTo>
                  <a:lnTo>
                    <a:pt x="11676" y="8226"/>
                  </a:lnTo>
                  <a:lnTo>
                    <a:pt x="12245" y="8453"/>
                  </a:lnTo>
                  <a:lnTo>
                    <a:pt x="12813" y="8719"/>
                  </a:lnTo>
                  <a:lnTo>
                    <a:pt x="12529" y="8870"/>
                  </a:lnTo>
                  <a:lnTo>
                    <a:pt x="12264" y="9022"/>
                  </a:lnTo>
                  <a:lnTo>
                    <a:pt x="11998" y="9193"/>
                  </a:lnTo>
                  <a:lnTo>
                    <a:pt x="11733" y="9382"/>
                  </a:lnTo>
                  <a:lnTo>
                    <a:pt x="11695" y="9420"/>
                  </a:lnTo>
                  <a:lnTo>
                    <a:pt x="11676" y="9458"/>
                  </a:lnTo>
                  <a:lnTo>
                    <a:pt x="11657" y="9496"/>
                  </a:lnTo>
                  <a:lnTo>
                    <a:pt x="11657" y="9534"/>
                  </a:lnTo>
                  <a:lnTo>
                    <a:pt x="11240" y="9344"/>
                  </a:lnTo>
                  <a:lnTo>
                    <a:pt x="10804" y="9193"/>
                  </a:lnTo>
                  <a:lnTo>
                    <a:pt x="10368" y="9041"/>
                  </a:lnTo>
                  <a:lnTo>
                    <a:pt x="9913" y="8908"/>
                  </a:lnTo>
                  <a:lnTo>
                    <a:pt x="10236" y="8776"/>
                  </a:lnTo>
                  <a:lnTo>
                    <a:pt x="10577" y="8662"/>
                  </a:lnTo>
                  <a:lnTo>
                    <a:pt x="10918" y="8548"/>
                  </a:lnTo>
                  <a:lnTo>
                    <a:pt x="11278" y="8453"/>
                  </a:lnTo>
                  <a:lnTo>
                    <a:pt x="11335" y="8415"/>
                  </a:lnTo>
                  <a:lnTo>
                    <a:pt x="11373" y="8378"/>
                  </a:lnTo>
                  <a:lnTo>
                    <a:pt x="11392" y="8321"/>
                  </a:lnTo>
                  <a:lnTo>
                    <a:pt x="11392" y="8264"/>
                  </a:lnTo>
                  <a:lnTo>
                    <a:pt x="11373" y="8226"/>
                  </a:lnTo>
                  <a:lnTo>
                    <a:pt x="11335" y="8169"/>
                  </a:lnTo>
                  <a:lnTo>
                    <a:pt x="11297" y="8131"/>
                  </a:lnTo>
                  <a:lnTo>
                    <a:pt x="11183" y="8131"/>
                  </a:lnTo>
                  <a:lnTo>
                    <a:pt x="10842" y="8226"/>
                  </a:lnTo>
                  <a:lnTo>
                    <a:pt x="10482" y="8340"/>
                  </a:lnTo>
                  <a:lnTo>
                    <a:pt x="10141" y="8472"/>
                  </a:lnTo>
                  <a:lnTo>
                    <a:pt x="9800" y="8605"/>
                  </a:lnTo>
                  <a:lnTo>
                    <a:pt x="9724" y="8397"/>
                  </a:lnTo>
                  <a:lnTo>
                    <a:pt x="9629" y="8188"/>
                  </a:lnTo>
                  <a:lnTo>
                    <a:pt x="9819" y="8112"/>
                  </a:lnTo>
                  <a:lnTo>
                    <a:pt x="10425" y="7904"/>
                  </a:lnTo>
                  <a:lnTo>
                    <a:pt x="10463" y="7885"/>
                  </a:lnTo>
                  <a:lnTo>
                    <a:pt x="10501" y="7847"/>
                  </a:lnTo>
                  <a:lnTo>
                    <a:pt x="10539" y="7790"/>
                  </a:lnTo>
                  <a:close/>
                  <a:moveTo>
                    <a:pt x="14917" y="8776"/>
                  </a:moveTo>
                  <a:lnTo>
                    <a:pt x="15145" y="9003"/>
                  </a:lnTo>
                  <a:lnTo>
                    <a:pt x="15353" y="9230"/>
                  </a:lnTo>
                  <a:lnTo>
                    <a:pt x="15543" y="9477"/>
                  </a:lnTo>
                  <a:lnTo>
                    <a:pt x="15694" y="9761"/>
                  </a:lnTo>
                  <a:lnTo>
                    <a:pt x="15732" y="9799"/>
                  </a:lnTo>
                  <a:lnTo>
                    <a:pt x="15751" y="9818"/>
                  </a:lnTo>
                  <a:lnTo>
                    <a:pt x="15694" y="9951"/>
                  </a:lnTo>
                  <a:lnTo>
                    <a:pt x="15637" y="10083"/>
                  </a:lnTo>
                  <a:lnTo>
                    <a:pt x="14822" y="9856"/>
                  </a:lnTo>
                  <a:lnTo>
                    <a:pt x="13988" y="9647"/>
                  </a:lnTo>
                  <a:lnTo>
                    <a:pt x="13590" y="9553"/>
                  </a:lnTo>
                  <a:lnTo>
                    <a:pt x="13173" y="9477"/>
                  </a:lnTo>
                  <a:lnTo>
                    <a:pt x="12757" y="9420"/>
                  </a:lnTo>
                  <a:lnTo>
                    <a:pt x="12321" y="9363"/>
                  </a:lnTo>
                  <a:lnTo>
                    <a:pt x="12757" y="9117"/>
                  </a:lnTo>
                  <a:lnTo>
                    <a:pt x="13192" y="8908"/>
                  </a:lnTo>
                  <a:lnTo>
                    <a:pt x="13230" y="8927"/>
                  </a:lnTo>
                  <a:lnTo>
                    <a:pt x="13249" y="8984"/>
                  </a:lnTo>
                  <a:lnTo>
                    <a:pt x="13268" y="9022"/>
                  </a:lnTo>
                  <a:lnTo>
                    <a:pt x="13325" y="9060"/>
                  </a:lnTo>
                  <a:lnTo>
                    <a:pt x="13420" y="9060"/>
                  </a:lnTo>
                  <a:lnTo>
                    <a:pt x="13477" y="9041"/>
                  </a:lnTo>
                  <a:lnTo>
                    <a:pt x="13553" y="9060"/>
                  </a:lnTo>
                  <a:lnTo>
                    <a:pt x="13628" y="9060"/>
                  </a:lnTo>
                  <a:lnTo>
                    <a:pt x="13666" y="9022"/>
                  </a:lnTo>
                  <a:lnTo>
                    <a:pt x="13685" y="9003"/>
                  </a:lnTo>
                  <a:lnTo>
                    <a:pt x="14292" y="8889"/>
                  </a:lnTo>
                  <a:lnTo>
                    <a:pt x="14917" y="8776"/>
                  </a:lnTo>
                  <a:close/>
                  <a:moveTo>
                    <a:pt x="8852" y="8017"/>
                  </a:moveTo>
                  <a:lnTo>
                    <a:pt x="8170" y="8605"/>
                  </a:lnTo>
                  <a:lnTo>
                    <a:pt x="7450" y="9136"/>
                  </a:lnTo>
                  <a:lnTo>
                    <a:pt x="6729" y="9629"/>
                  </a:lnTo>
                  <a:lnTo>
                    <a:pt x="5971" y="10102"/>
                  </a:lnTo>
                  <a:lnTo>
                    <a:pt x="5952" y="10121"/>
                  </a:lnTo>
                  <a:lnTo>
                    <a:pt x="5933" y="10102"/>
                  </a:lnTo>
                  <a:lnTo>
                    <a:pt x="5649" y="10027"/>
                  </a:lnTo>
                  <a:lnTo>
                    <a:pt x="5346" y="9989"/>
                  </a:lnTo>
                  <a:lnTo>
                    <a:pt x="5061" y="9951"/>
                  </a:lnTo>
                  <a:lnTo>
                    <a:pt x="4720" y="9951"/>
                  </a:lnTo>
                  <a:lnTo>
                    <a:pt x="5232" y="9761"/>
                  </a:lnTo>
                  <a:lnTo>
                    <a:pt x="5744" y="9553"/>
                  </a:lnTo>
                  <a:lnTo>
                    <a:pt x="6255" y="9325"/>
                  </a:lnTo>
                  <a:lnTo>
                    <a:pt x="6729" y="9041"/>
                  </a:lnTo>
                  <a:lnTo>
                    <a:pt x="7108" y="8814"/>
                  </a:lnTo>
                  <a:lnTo>
                    <a:pt x="7450" y="8567"/>
                  </a:lnTo>
                  <a:lnTo>
                    <a:pt x="7772" y="8340"/>
                  </a:lnTo>
                  <a:lnTo>
                    <a:pt x="7942" y="8245"/>
                  </a:lnTo>
                  <a:lnTo>
                    <a:pt x="8094" y="8169"/>
                  </a:lnTo>
                  <a:lnTo>
                    <a:pt x="8265" y="8093"/>
                  </a:lnTo>
                  <a:lnTo>
                    <a:pt x="8435" y="8055"/>
                  </a:lnTo>
                  <a:lnTo>
                    <a:pt x="8606" y="8036"/>
                  </a:lnTo>
                  <a:lnTo>
                    <a:pt x="8795" y="8017"/>
                  </a:lnTo>
                  <a:close/>
                  <a:moveTo>
                    <a:pt x="9497" y="9155"/>
                  </a:moveTo>
                  <a:lnTo>
                    <a:pt x="9838" y="9230"/>
                  </a:lnTo>
                  <a:lnTo>
                    <a:pt x="10160" y="9325"/>
                  </a:lnTo>
                  <a:lnTo>
                    <a:pt x="10482" y="9420"/>
                  </a:lnTo>
                  <a:lnTo>
                    <a:pt x="10804" y="9534"/>
                  </a:lnTo>
                  <a:lnTo>
                    <a:pt x="11127" y="9666"/>
                  </a:lnTo>
                  <a:lnTo>
                    <a:pt x="11430" y="9799"/>
                  </a:lnTo>
                  <a:lnTo>
                    <a:pt x="11752" y="9951"/>
                  </a:lnTo>
                  <a:lnTo>
                    <a:pt x="12055" y="10102"/>
                  </a:lnTo>
                  <a:lnTo>
                    <a:pt x="11828" y="10368"/>
                  </a:lnTo>
                  <a:lnTo>
                    <a:pt x="11127" y="10102"/>
                  </a:lnTo>
                  <a:lnTo>
                    <a:pt x="10406" y="9875"/>
                  </a:lnTo>
                  <a:lnTo>
                    <a:pt x="9667" y="9685"/>
                  </a:lnTo>
                  <a:lnTo>
                    <a:pt x="8928" y="9553"/>
                  </a:lnTo>
                  <a:lnTo>
                    <a:pt x="9497" y="9155"/>
                  </a:lnTo>
                  <a:close/>
                  <a:moveTo>
                    <a:pt x="5554" y="8188"/>
                  </a:moveTo>
                  <a:lnTo>
                    <a:pt x="5611" y="8378"/>
                  </a:lnTo>
                  <a:lnTo>
                    <a:pt x="5649" y="8548"/>
                  </a:lnTo>
                  <a:lnTo>
                    <a:pt x="5668" y="8719"/>
                  </a:lnTo>
                  <a:lnTo>
                    <a:pt x="5687" y="8927"/>
                  </a:lnTo>
                  <a:lnTo>
                    <a:pt x="5706" y="9003"/>
                  </a:lnTo>
                  <a:lnTo>
                    <a:pt x="5744" y="9041"/>
                  </a:lnTo>
                  <a:lnTo>
                    <a:pt x="5801" y="9079"/>
                  </a:lnTo>
                  <a:lnTo>
                    <a:pt x="5857" y="9098"/>
                  </a:lnTo>
                  <a:lnTo>
                    <a:pt x="5914" y="9079"/>
                  </a:lnTo>
                  <a:lnTo>
                    <a:pt x="5971" y="9041"/>
                  </a:lnTo>
                  <a:lnTo>
                    <a:pt x="6009" y="9003"/>
                  </a:lnTo>
                  <a:lnTo>
                    <a:pt x="6009" y="8927"/>
                  </a:lnTo>
                  <a:lnTo>
                    <a:pt x="6009" y="8738"/>
                  </a:lnTo>
                  <a:lnTo>
                    <a:pt x="5990" y="8567"/>
                  </a:lnTo>
                  <a:lnTo>
                    <a:pt x="5952" y="8397"/>
                  </a:lnTo>
                  <a:lnTo>
                    <a:pt x="5914" y="8226"/>
                  </a:lnTo>
                  <a:lnTo>
                    <a:pt x="6350" y="8207"/>
                  </a:lnTo>
                  <a:lnTo>
                    <a:pt x="6388" y="8264"/>
                  </a:lnTo>
                  <a:lnTo>
                    <a:pt x="6445" y="8302"/>
                  </a:lnTo>
                  <a:lnTo>
                    <a:pt x="6445" y="8340"/>
                  </a:lnTo>
                  <a:lnTo>
                    <a:pt x="6464" y="8662"/>
                  </a:lnTo>
                  <a:lnTo>
                    <a:pt x="6483" y="8738"/>
                  </a:lnTo>
                  <a:lnTo>
                    <a:pt x="6540" y="8795"/>
                  </a:lnTo>
                  <a:lnTo>
                    <a:pt x="6085" y="9041"/>
                  </a:lnTo>
                  <a:lnTo>
                    <a:pt x="5611" y="9268"/>
                  </a:lnTo>
                  <a:lnTo>
                    <a:pt x="5118" y="9458"/>
                  </a:lnTo>
                  <a:lnTo>
                    <a:pt x="4625" y="9629"/>
                  </a:lnTo>
                  <a:lnTo>
                    <a:pt x="4569" y="9629"/>
                  </a:lnTo>
                  <a:lnTo>
                    <a:pt x="4512" y="9647"/>
                  </a:lnTo>
                  <a:lnTo>
                    <a:pt x="3924" y="9875"/>
                  </a:lnTo>
                  <a:lnTo>
                    <a:pt x="3337" y="10083"/>
                  </a:lnTo>
                  <a:lnTo>
                    <a:pt x="2730" y="10292"/>
                  </a:lnTo>
                  <a:lnTo>
                    <a:pt x="2124" y="10481"/>
                  </a:lnTo>
                  <a:lnTo>
                    <a:pt x="1934" y="10519"/>
                  </a:lnTo>
                  <a:lnTo>
                    <a:pt x="1764" y="10538"/>
                  </a:lnTo>
                  <a:lnTo>
                    <a:pt x="1669" y="10519"/>
                  </a:lnTo>
                  <a:lnTo>
                    <a:pt x="1593" y="10519"/>
                  </a:lnTo>
                  <a:lnTo>
                    <a:pt x="1517" y="10481"/>
                  </a:lnTo>
                  <a:lnTo>
                    <a:pt x="1441" y="10444"/>
                  </a:lnTo>
                  <a:lnTo>
                    <a:pt x="1328" y="10349"/>
                  </a:lnTo>
                  <a:lnTo>
                    <a:pt x="1233" y="10216"/>
                  </a:lnTo>
                  <a:lnTo>
                    <a:pt x="1157" y="10064"/>
                  </a:lnTo>
                  <a:lnTo>
                    <a:pt x="1100" y="9913"/>
                  </a:lnTo>
                  <a:lnTo>
                    <a:pt x="986" y="9534"/>
                  </a:lnTo>
                  <a:lnTo>
                    <a:pt x="1233" y="9420"/>
                  </a:lnTo>
                  <a:lnTo>
                    <a:pt x="1479" y="9325"/>
                  </a:lnTo>
                  <a:lnTo>
                    <a:pt x="1726" y="9230"/>
                  </a:lnTo>
                  <a:lnTo>
                    <a:pt x="1972" y="9155"/>
                  </a:lnTo>
                  <a:lnTo>
                    <a:pt x="3014" y="8889"/>
                  </a:lnTo>
                  <a:lnTo>
                    <a:pt x="5554" y="8188"/>
                  </a:lnTo>
                  <a:close/>
                  <a:moveTo>
                    <a:pt x="4796" y="10273"/>
                  </a:moveTo>
                  <a:lnTo>
                    <a:pt x="5175" y="10292"/>
                  </a:lnTo>
                  <a:lnTo>
                    <a:pt x="5554" y="10349"/>
                  </a:lnTo>
                  <a:lnTo>
                    <a:pt x="5611" y="10368"/>
                  </a:lnTo>
                  <a:lnTo>
                    <a:pt x="5668" y="10406"/>
                  </a:lnTo>
                  <a:lnTo>
                    <a:pt x="5687" y="10444"/>
                  </a:lnTo>
                  <a:lnTo>
                    <a:pt x="5706" y="10500"/>
                  </a:lnTo>
                  <a:lnTo>
                    <a:pt x="5744" y="10652"/>
                  </a:lnTo>
                  <a:lnTo>
                    <a:pt x="5744" y="10804"/>
                  </a:lnTo>
                  <a:lnTo>
                    <a:pt x="5459" y="10766"/>
                  </a:lnTo>
                  <a:lnTo>
                    <a:pt x="4910" y="10766"/>
                  </a:lnTo>
                  <a:lnTo>
                    <a:pt x="4625" y="10804"/>
                  </a:lnTo>
                  <a:lnTo>
                    <a:pt x="4607" y="10273"/>
                  </a:lnTo>
                  <a:close/>
                  <a:moveTo>
                    <a:pt x="9212" y="8245"/>
                  </a:moveTo>
                  <a:lnTo>
                    <a:pt x="9288" y="8283"/>
                  </a:lnTo>
                  <a:lnTo>
                    <a:pt x="9326" y="8340"/>
                  </a:lnTo>
                  <a:lnTo>
                    <a:pt x="9383" y="8397"/>
                  </a:lnTo>
                  <a:lnTo>
                    <a:pt x="9421" y="8472"/>
                  </a:lnTo>
                  <a:lnTo>
                    <a:pt x="9421" y="8529"/>
                  </a:lnTo>
                  <a:lnTo>
                    <a:pt x="9421" y="8605"/>
                  </a:lnTo>
                  <a:lnTo>
                    <a:pt x="9383" y="8681"/>
                  </a:lnTo>
                  <a:lnTo>
                    <a:pt x="9307" y="8832"/>
                  </a:lnTo>
                  <a:lnTo>
                    <a:pt x="9155" y="8984"/>
                  </a:lnTo>
                  <a:lnTo>
                    <a:pt x="8966" y="9155"/>
                  </a:lnTo>
                  <a:lnTo>
                    <a:pt x="8738" y="9325"/>
                  </a:lnTo>
                  <a:lnTo>
                    <a:pt x="8492" y="9496"/>
                  </a:lnTo>
                  <a:lnTo>
                    <a:pt x="8208" y="9685"/>
                  </a:lnTo>
                  <a:lnTo>
                    <a:pt x="7620" y="10027"/>
                  </a:lnTo>
                  <a:lnTo>
                    <a:pt x="7033" y="10330"/>
                  </a:lnTo>
                  <a:lnTo>
                    <a:pt x="6483" y="10614"/>
                  </a:lnTo>
                  <a:lnTo>
                    <a:pt x="6047" y="10804"/>
                  </a:lnTo>
                  <a:lnTo>
                    <a:pt x="6047" y="10406"/>
                  </a:lnTo>
                  <a:lnTo>
                    <a:pt x="6085" y="10406"/>
                  </a:lnTo>
                  <a:lnTo>
                    <a:pt x="6123" y="10387"/>
                  </a:lnTo>
                  <a:lnTo>
                    <a:pt x="6559" y="10140"/>
                  </a:lnTo>
                  <a:lnTo>
                    <a:pt x="6976" y="9875"/>
                  </a:lnTo>
                  <a:lnTo>
                    <a:pt x="7393" y="9591"/>
                  </a:lnTo>
                  <a:lnTo>
                    <a:pt x="7791" y="9306"/>
                  </a:lnTo>
                  <a:lnTo>
                    <a:pt x="8151" y="9041"/>
                  </a:lnTo>
                  <a:lnTo>
                    <a:pt x="8492" y="8757"/>
                  </a:lnTo>
                  <a:lnTo>
                    <a:pt x="8644" y="8624"/>
                  </a:lnTo>
                  <a:lnTo>
                    <a:pt x="8814" y="8453"/>
                  </a:lnTo>
                  <a:lnTo>
                    <a:pt x="8909" y="8378"/>
                  </a:lnTo>
                  <a:lnTo>
                    <a:pt x="8985" y="8302"/>
                  </a:lnTo>
                  <a:lnTo>
                    <a:pt x="9080" y="8264"/>
                  </a:lnTo>
                  <a:lnTo>
                    <a:pt x="9155" y="8245"/>
                  </a:lnTo>
                  <a:close/>
                  <a:moveTo>
                    <a:pt x="8530" y="9799"/>
                  </a:moveTo>
                  <a:lnTo>
                    <a:pt x="8606" y="9837"/>
                  </a:lnTo>
                  <a:lnTo>
                    <a:pt x="8985" y="9894"/>
                  </a:lnTo>
                  <a:lnTo>
                    <a:pt x="9383" y="9970"/>
                  </a:lnTo>
                  <a:lnTo>
                    <a:pt x="9781" y="10064"/>
                  </a:lnTo>
                  <a:lnTo>
                    <a:pt x="10160" y="10159"/>
                  </a:lnTo>
                  <a:lnTo>
                    <a:pt x="10539" y="10273"/>
                  </a:lnTo>
                  <a:lnTo>
                    <a:pt x="10918" y="10387"/>
                  </a:lnTo>
                  <a:lnTo>
                    <a:pt x="11297" y="10519"/>
                  </a:lnTo>
                  <a:lnTo>
                    <a:pt x="11676" y="10652"/>
                  </a:lnTo>
                  <a:lnTo>
                    <a:pt x="11525" y="10804"/>
                  </a:lnTo>
                  <a:lnTo>
                    <a:pt x="11411" y="10974"/>
                  </a:lnTo>
                  <a:lnTo>
                    <a:pt x="11373" y="11031"/>
                  </a:lnTo>
                  <a:lnTo>
                    <a:pt x="11316" y="11050"/>
                  </a:lnTo>
                  <a:lnTo>
                    <a:pt x="11259" y="11069"/>
                  </a:lnTo>
                  <a:lnTo>
                    <a:pt x="11183" y="11069"/>
                  </a:lnTo>
                  <a:lnTo>
                    <a:pt x="11032" y="11050"/>
                  </a:lnTo>
                  <a:lnTo>
                    <a:pt x="10842" y="11012"/>
                  </a:lnTo>
                  <a:lnTo>
                    <a:pt x="10653" y="10936"/>
                  </a:lnTo>
                  <a:lnTo>
                    <a:pt x="10463" y="10860"/>
                  </a:lnTo>
                  <a:lnTo>
                    <a:pt x="9876" y="10595"/>
                  </a:lnTo>
                  <a:lnTo>
                    <a:pt x="9402" y="10425"/>
                  </a:lnTo>
                  <a:lnTo>
                    <a:pt x="8928" y="10311"/>
                  </a:lnTo>
                  <a:lnTo>
                    <a:pt x="8435" y="10216"/>
                  </a:lnTo>
                  <a:lnTo>
                    <a:pt x="7942" y="10159"/>
                  </a:lnTo>
                  <a:lnTo>
                    <a:pt x="8530" y="9799"/>
                  </a:lnTo>
                  <a:close/>
                  <a:moveTo>
                    <a:pt x="15183" y="0"/>
                  </a:moveTo>
                  <a:lnTo>
                    <a:pt x="15107" y="19"/>
                  </a:lnTo>
                  <a:lnTo>
                    <a:pt x="15069" y="57"/>
                  </a:lnTo>
                  <a:lnTo>
                    <a:pt x="15031" y="114"/>
                  </a:lnTo>
                  <a:lnTo>
                    <a:pt x="15031" y="171"/>
                  </a:lnTo>
                  <a:lnTo>
                    <a:pt x="15050" y="228"/>
                  </a:lnTo>
                  <a:lnTo>
                    <a:pt x="15069" y="284"/>
                  </a:lnTo>
                  <a:lnTo>
                    <a:pt x="15126" y="322"/>
                  </a:lnTo>
                  <a:lnTo>
                    <a:pt x="15183" y="341"/>
                  </a:lnTo>
                  <a:lnTo>
                    <a:pt x="15524" y="360"/>
                  </a:lnTo>
                  <a:lnTo>
                    <a:pt x="15865" y="417"/>
                  </a:lnTo>
                  <a:lnTo>
                    <a:pt x="16509" y="531"/>
                  </a:lnTo>
                  <a:lnTo>
                    <a:pt x="17059" y="682"/>
                  </a:lnTo>
                  <a:lnTo>
                    <a:pt x="17267" y="758"/>
                  </a:lnTo>
                  <a:lnTo>
                    <a:pt x="17457" y="815"/>
                  </a:lnTo>
                  <a:lnTo>
                    <a:pt x="17609" y="891"/>
                  </a:lnTo>
                  <a:lnTo>
                    <a:pt x="17722" y="986"/>
                  </a:lnTo>
                  <a:lnTo>
                    <a:pt x="17817" y="1080"/>
                  </a:lnTo>
                  <a:lnTo>
                    <a:pt x="17855" y="1213"/>
                  </a:lnTo>
                  <a:lnTo>
                    <a:pt x="17874" y="1346"/>
                  </a:lnTo>
                  <a:lnTo>
                    <a:pt x="17874" y="1497"/>
                  </a:lnTo>
                  <a:lnTo>
                    <a:pt x="17817" y="1668"/>
                  </a:lnTo>
                  <a:lnTo>
                    <a:pt x="17533" y="1516"/>
                  </a:lnTo>
                  <a:lnTo>
                    <a:pt x="17248" y="1384"/>
                  </a:lnTo>
                  <a:lnTo>
                    <a:pt x="16945" y="1270"/>
                  </a:lnTo>
                  <a:lnTo>
                    <a:pt x="16642" y="1175"/>
                  </a:lnTo>
                  <a:lnTo>
                    <a:pt x="16566" y="1156"/>
                  </a:lnTo>
                  <a:lnTo>
                    <a:pt x="16490" y="1156"/>
                  </a:lnTo>
                  <a:lnTo>
                    <a:pt x="16320" y="1175"/>
                  </a:lnTo>
                  <a:lnTo>
                    <a:pt x="16149" y="1194"/>
                  </a:lnTo>
                  <a:lnTo>
                    <a:pt x="16016" y="1175"/>
                  </a:lnTo>
                  <a:lnTo>
                    <a:pt x="15941" y="1137"/>
                  </a:lnTo>
                  <a:lnTo>
                    <a:pt x="15865" y="1099"/>
                  </a:lnTo>
                  <a:lnTo>
                    <a:pt x="15751" y="1043"/>
                  </a:lnTo>
                  <a:lnTo>
                    <a:pt x="15637" y="1005"/>
                  </a:lnTo>
                  <a:lnTo>
                    <a:pt x="15505" y="986"/>
                  </a:lnTo>
                  <a:lnTo>
                    <a:pt x="15201" y="986"/>
                  </a:lnTo>
                  <a:lnTo>
                    <a:pt x="15050" y="1024"/>
                  </a:lnTo>
                  <a:lnTo>
                    <a:pt x="14917" y="1062"/>
                  </a:lnTo>
                  <a:lnTo>
                    <a:pt x="14652" y="1156"/>
                  </a:lnTo>
                  <a:lnTo>
                    <a:pt x="14462" y="1232"/>
                  </a:lnTo>
                  <a:lnTo>
                    <a:pt x="14273" y="1289"/>
                  </a:lnTo>
                  <a:lnTo>
                    <a:pt x="13875" y="1384"/>
                  </a:lnTo>
                  <a:lnTo>
                    <a:pt x="13496" y="1441"/>
                  </a:lnTo>
                  <a:lnTo>
                    <a:pt x="13079" y="1497"/>
                  </a:lnTo>
                  <a:lnTo>
                    <a:pt x="12927" y="1535"/>
                  </a:lnTo>
                  <a:lnTo>
                    <a:pt x="12794" y="1592"/>
                  </a:lnTo>
                  <a:lnTo>
                    <a:pt x="12662" y="1649"/>
                  </a:lnTo>
                  <a:lnTo>
                    <a:pt x="12548" y="1725"/>
                  </a:lnTo>
                  <a:lnTo>
                    <a:pt x="12453" y="1820"/>
                  </a:lnTo>
                  <a:lnTo>
                    <a:pt x="12358" y="1933"/>
                  </a:lnTo>
                  <a:lnTo>
                    <a:pt x="12264" y="2047"/>
                  </a:lnTo>
                  <a:lnTo>
                    <a:pt x="12207" y="2180"/>
                  </a:lnTo>
                  <a:lnTo>
                    <a:pt x="12017" y="2104"/>
                  </a:lnTo>
                  <a:lnTo>
                    <a:pt x="11960" y="2066"/>
                  </a:lnTo>
                  <a:lnTo>
                    <a:pt x="11904" y="1971"/>
                  </a:lnTo>
                  <a:lnTo>
                    <a:pt x="11847" y="1895"/>
                  </a:lnTo>
                  <a:lnTo>
                    <a:pt x="11847" y="1820"/>
                  </a:lnTo>
                  <a:lnTo>
                    <a:pt x="11866" y="1744"/>
                  </a:lnTo>
                  <a:lnTo>
                    <a:pt x="11885" y="1668"/>
                  </a:lnTo>
                  <a:lnTo>
                    <a:pt x="11942" y="1573"/>
                  </a:lnTo>
                  <a:lnTo>
                    <a:pt x="12074" y="1403"/>
                  </a:lnTo>
                  <a:lnTo>
                    <a:pt x="12226" y="1213"/>
                  </a:lnTo>
                  <a:lnTo>
                    <a:pt x="12396" y="1062"/>
                  </a:lnTo>
                  <a:lnTo>
                    <a:pt x="12567" y="929"/>
                  </a:lnTo>
                  <a:lnTo>
                    <a:pt x="12794" y="758"/>
                  </a:lnTo>
                  <a:lnTo>
                    <a:pt x="12984" y="663"/>
                  </a:lnTo>
                  <a:lnTo>
                    <a:pt x="13173" y="588"/>
                  </a:lnTo>
                  <a:lnTo>
                    <a:pt x="13363" y="531"/>
                  </a:lnTo>
                  <a:lnTo>
                    <a:pt x="13571" y="474"/>
                  </a:lnTo>
                  <a:lnTo>
                    <a:pt x="13988" y="398"/>
                  </a:lnTo>
                  <a:lnTo>
                    <a:pt x="14386" y="341"/>
                  </a:lnTo>
                  <a:lnTo>
                    <a:pt x="14462" y="322"/>
                  </a:lnTo>
                  <a:lnTo>
                    <a:pt x="14500" y="284"/>
                  </a:lnTo>
                  <a:lnTo>
                    <a:pt x="14519" y="228"/>
                  </a:lnTo>
                  <a:lnTo>
                    <a:pt x="14519" y="171"/>
                  </a:lnTo>
                  <a:lnTo>
                    <a:pt x="14481" y="114"/>
                  </a:lnTo>
                  <a:lnTo>
                    <a:pt x="14443" y="76"/>
                  </a:lnTo>
                  <a:lnTo>
                    <a:pt x="14405" y="38"/>
                  </a:lnTo>
                  <a:lnTo>
                    <a:pt x="14330" y="19"/>
                  </a:lnTo>
                  <a:lnTo>
                    <a:pt x="14311" y="38"/>
                  </a:lnTo>
                  <a:lnTo>
                    <a:pt x="13894" y="95"/>
                  </a:lnTo>
                  <a:lnTo>
                    <a:pt x="13458" y="190"/>
                  </a:lnTo>
                  <a:lnTo>
                    <a:pt x="13003" y="341"/>
                  </a:lnTo>
                  <a:lnTo>
                    <a:pt x="12794" y="417"/>
                  </a:lnTo>
                  <a:lnTo>
                    <a:pt x="12586" y="512"/>
                  </a:lnTo>
                  <a:lnTo>
                    <a:pt x="12377" y="626"/>
                  </a:lnTo>
                  <a:lnTo>
                    <a:pt x="12188" y="758"/>
                  </a:lnTo>
                  <a:lnTo>
                    <a:pt x="12036" y="891"/>
                  </a:lnTo>
                  <a:lnTo>
                    <a:pt x="11885" y="1043"/>
                  </a:lnTo>
                  <a:lnTo>
                    <a:pt x="11752" y="1213"/>
                  </a:lnTo>
                  <a:lnTo>
                    <a:pt x="11657" y="1403"/>
                  </a:lnTo>
                  <a:lnTo>
                    <a:pt x="11581" y="1611"/>
                  </a:lnTo>
                  <a:lnTo>
                    <a:pt x="11562" y="1839"/>
                  </a:lnTo>
                  <a:lnTo>
                    <a:pt x="11506" y="1895"/>
                  </a:lnTo>
                  <a:lnTo>
                    <a:pt x="11487" y="1971"/>
                  </a:lnTo>
                  <a:lnTo>
                    <a:pt x="11506" y="2047"/>
                  </a:lnTo>
                  <a:lnTo>
                    <a:pt x="11525" y="2085"/>
                  </a:lnTo>
                  <a:lnTo>
                    <a:pt x="11562" y="2104"/>
                  </a:lnTo>
                  <a:lnTo>
                    <a:pt x="11600" y="2199"/>
                  </a:lnTo>
                  <a:lnTo>
                    <a:pt x="11657" y="2275"/>
                  </a:lnTo>
                  <a:lnTo>
                    <a:pt x="11828" y="2919"/>
                  </a:lnTo>
                  <a:lnTo>
                    <a:pt x="11942" y="3412"/>
                  </a:lnTo>
                  <a:lnTo>
                    <a:pt x="12377" y="4738"/>
                  </a:lnTo>
                  <a:lnTo>
                    <a:pt x="12150" y="4852"/>
                  </a:lnTo>
                  <a:lnTo>
                    <a:pt x="11942" y="4947"/>
                  </a:lnTo>
                  <a:lnTo>
                    <a:pt x="11904" y="4966"/>
                  </a:lnTo>
                  <a:lnTo>
                    <a:pt x="11885" y="5004"/>
                  </a:lnTo>
                  <a:lnTo>
                    <a:pt x="11847" y="5080"/>
                  </a:lnTo>
                  <a:lnTo>
                    <a:pt x="11714" y="5023"/>
                  </a:lnTo>
                  <a:lnTo>
                    <a:pt x="11619" y="4966"/>
                  </a:lnTo>
                  <a:lnTo>
                    <a:pt x="11525" y="4890"/>
                  </a:lnTo>
                  <a:lnTo>
                    <a:pt x="11468" y="4833"/>
                  </a:lnTo>
                  <a:lnTo>
                    <a:pt x="11392" y="4776"/>
                  </a:lnTo>
                  <a:lnTo>
                    <a:pt x="11316" y="4757"/>
                  </a:lnTo>
                  <a:lnTo>
                    <a:pt x="11240" y="4776"/>
                  </a:lnTo>
                  <a:lnTo>
                    <a:pt x="11183" y="4814"/>
                  </a:lnTo>
                  <a:lnTo>
                    <a:pt x="11089" y="4814"/>
                  </a:lnTo>
                  <a:lnTo>
                    <a:pt x="11051" y="4833"/>
                  </a:lnTo>
                  <a:lnTo>
                    <a:pt x="11013" y="4871"/>
                  </a:lnTo>
                  <a:lnTo>
                    <a:pt x="10975" y="4928"/>
                  </a:lnTo>
                  <a:lnTo>
                    <a:pt x="10918" y="5061"/>
                  </a:lnTo>
                  <a:lnTo>
                    <a:pt x="10861" y="5174"/>
                  </a:lnTo>
                  <a:lnTo>
                    <a:pt x="10766" y="5269"/>
                  </a:lnTo>
                  <a:lnTo>
                    <a:pt x="10691" y="5345"/>
                  </a:lnTo>
                  <a:lnTo>
                    <a:pt x="10577" y="5421"/>
                  </a:lnTo>
                  <a:lnTo>
                    <a:pt x="10463" y="5478"/>
                  </a:lnTo>
                  <a:lnTo>
                    <a:pt x="10236" y="5572"/>
                  </a:lnTo>
                  <a:lnTo>
                    <a:pt x="9970" y="5648"/>
                  </a:lnTo>
                  <a:lnTo>
                    <a:pt x="9705" y="5686"/>
                  </a:lnTo>
                  <a:lnTo>
                    <a:pt x="9212" y="5762"/>
                  </a:lnTo>
                  <a:lnTo>
                    <a:pt x="8378" y="5914"/>
                  </a:lnTo>
                  <a:lnTo>
                    <a:pt x="7563" y="6103"/>
                  </a:lnTo>
                  <a:lnTo>
                    <a:pt x="6900" y="6293"/>
                  </a:lnTo>
                  <a:lnTo>
                    <a:pt x="6274" y="6501"/>
                  </a:lnTo>
                  <a:lnTo>
                    <a:pt x="5649" y="6767"/>
                  </a:lnTo>
                  <a:lnTo>
                    <a:pt x="5346" y="6918"/>
                  </a:lnTo>
                  <a:lnTo>
                    <a:pt x="5042" y="7070"/>
                  </a:lnTo>
                  <a:lnTo>
                    <a:pt x="4891" y="6842"/>
                  </a:lnTo>
                  <a:lnTo>
                    <a:pt x="4720" y="6615"/>
                  </a:lnTo>
                  <a:lnTo>
                    <a:pt x="4872" y="6539"/>
                  </a:lnTo>
                  <a:lnTo>
                    <a:pt x="5024" y="6444"/>
                  </a:lnTo>
                  <a:lnTo>
                    <a:pt x="5327" y="6255"/>
                  </a:lnTo>
                  <a:lnTo>
                    <a:pt x="5516" y="6160"/>
                  </a:lnTo>
                  <a:lnTo>
                    <a:pt x="5687" y="6065"/>
                  </a:lnTo>
                  <a:lnTo>
                    <a:pt x="5876" y="6008"/>
                  </a:lnTo>
                  <a:lnTo>
                    <a:pt x="6066" y="5933"/>
                  </a:lnTo>
                  <a:lnTo>
                    <a:pt x="6464" y="5838"/>
                  </a:lnTo>
                  <a:lnTo>
                    <a:pt x="6862" y="5762"/>
                  </a:lnTo>
                  <a:lnTo>
                    <a:pt x="8151" y="5516"/>
                  </a:lnTo>
                  <a:lnTo>
                    <a:pt x="8795" y="5402"/>
                  </a:lnTo>
                  <a:lnTo>
                    <a:pt x="9440" y="5269"/>
                  </a:lnTo>
                  <a:lnTo>
                    <a:pt x="9932" y="5155"/>
                  </a:lnTo>
                  <a:lnTo>
                    <a:pt x="10198" y="5118"/>
                  </a:lnTo>
                  <a:lnTo>
                    <a:pt x="10463" y="5042"/>
                  </a:lnTo>
                  <a:lnTo>
                    <a:pt x="10710" y="4966"/>
                  </a:lnTo>
                  <a:lnTo>
                    <a:pt x="10937" y="4852"/>
                  </a:lnTo>
                  <a:lnTo>
                    <a:pt x="11145" y="4720"/>
                  </a:lnTo>
                  <a:lnTo>
                    <a:pt x="11240" y="4644"/>
                  </a:lnTo>
                  <a:lnTo>
                    <a:pt x="11335" y="4549"/>
                  </a:lnTo>
                  <a:lnTo>
                    <a:pt x="11373" y="4492"/>
                  </a:lnTo>
                  <a:lnTo>
                    <a:pt x="11373" y="4435"/>
                  </a:lnTo>
                  <a:lnTo>
                    <a:pt x="11373" y="4378"/>
                  </a:lnTo>
                  <a:lnTo>
                    <a:pt x="11335" y="4322"/>
                  </a:lnTo>
                  <a:lnTo>
                    <a:pt x="11183" y="4132"/>
                  </a:lnTo>
                  <a:lnTo>
                    <a:pt x="11051" y="3999"/>
                  </a:lnTo>
                  <a:lnTo>
                    <a:pt x="10899" y="3867"/>
                  </a:lnTo>
                  <a:lnTo>
                    <a:pt x="10766" y="3772"/>
                  </a:lnTo>
                  <a:lnTo>
                    <a:pt x="10634" y="3715"/>
                  </a:lnTo>
                  <a:lnTo>
                    <a:pt x="10482" y="3658"/>
                  </a:lnTo>
                  <a:lnTo>
                    <a:pt x="10349" y="3639"/>
                  </a:lnTo>
                  <a:lnTo>
                    <a:pt x="10198" y="3620"/>
                  </a:lnTo>
                  <a:lnTo>
                    <a:pt x="9970" y="3639"/>
                  </a:lnTo>
                  <a:lnTo>
                    <a:pt x="9705" y="3696"/>
                  </a:lnTo>
                  <a:lnTo>
                    <a:pt x="9440" y="3772"/>
                  </a:lnTo>
                  <a:lnTo>
                    <a:pt x="9136" y="3867"/>
                  </a:lnTo>
                  <a:lnTo>
                    <a:pt x="8340" y="4113"/>
                  </a:lnTo>
                  <a:lnTo>
                    <a:pt x="7544" y="4359"/>
                  </a:lnTo>
                  <a:lnTo>
                    <a:pt x="6748" y="4568"/>
                  </a:lnTo>
                  <a:lnTo>
                    <a:pt x="5952" y="4776"/>
                  </a:lnTo>
                  <a:lnTo>
                    <a:pt x="5895" y="4492"/>
                  </a:lnTo>
                  <a:lnTo>
                    <a:pt x="5839" y="4208"/>
                  </a:lnTo>
                  <a:lnTo>
                    <a:pt x="5763" y="3923"/>
                  </a:lnTo>
                  <a:lnTo>
                    <a:pt x="5687" y="3639"/>
                  </a:lnTo>
                  <a:lnTo>
                    <a:pt x="5649" y="3582"/>
                  </a:lnTo>
                  <a:lnTo>
                    <a:pt x="5630" y="3544"/>
                  </a:lnTo>
                  <a:lnTo>
                    <a:pt x="5573" y="3525"/>
                  </a:lnTo>
                  <a:lnTo>
                    <a:pt x="5535" y="3507"/>
                  </a:lnTo>
                  <a:lnTo>
                    <a:pt x="5516" y="3507"/>
                  </a:lnTo>
                  <a:lnTo>
                    <a:pt x="5289" y="3544"/>
                  </a:lnTo>
                  <a:lnTo>
                    <a:pt x="5061" y="3601"/>
                  </a:lnTo>
                  <a:lnTo>
                    <a:pt x="4815" y="3677"/>
                  </a:lnTo>
                  <a:lnTo>
                    <a:pt x="4607" y="3753"/>
                  </a:lnTo>
                  <a:lnTo>
                    <a:pt x="4379" y="3848"/>
                  </a:lnTo>
                  <a:lnTo>
                    <a:pt x="4152" y="3961"/>
                  </a:lnTo>
                  <a:lnTo>
                    <a:pt x="3735" y="4208"/>
                  </a:lnTo>
                  <a:lnTo>
                    <a:pt x="3318" y="4473"/>
                  </a:lnTo>
                  <a:lnTo>
                    <a:pt x="2920" y="4738"/>
                  </a:lnTo>
                  <a:lnTo>
                    <a:pt x="2143" y="5307"/>
                  </a:lnTo>
                  <a:lnTo>
                    <a:pt x="1498" y="5781"/>
                  </a:lnTo>
                  <a:lnTo>
                    <a:pt x="1157" y="6027"/>
                  </a:lnTo>
                  <a:lnTo>
                    <a:pt x="854" y="6293"/>
                  </a:lnTo>
                  <a:lnTo>
                    <a:pt x="702" y="6425"/>
                  </a:lnTo>
                  <a:lnTo>
                    <a:pt x="550" y="6577"/>
                  </a:lnTo>
                  <a:lnTo>
                    <a:pt x="418" y="6729"/>
                  </a:lnTo>
                  <a:lnTo>
                    <a:pt x="304" y="6899"/>
                  </a:lnTo>
                  <a:lnTo>
                    <a:pt x="209" y="7070"/>
                  </a:lnTo>
                  <a:lnTo>
                    <a:pt x="115" y="7240"/>
                  </a:lnTo>
                  <a:lnTo>
                    <a:pt x="58" y="7430"/>
                  </a:lnTo>
                  <a:lnTo>
                    <a:pt x="20" y="7638"/>
                  </a:lnTo>
                  <a:lnTo>
                    <a:pt x="1" y="7695"/>
                  </a:lnTo>
                  <a:lnTo>
                    <a:pt x="20" y="7752"/>
                  </a:lnTo>
                  <a:lnTo>
                    <a:pt x="58" y="7809"/>
                  </a:lnTo>
                  <a:lnTo>
                    <a:pt x="134" y="7828"/>
                  </a:lnTo>
                  <a:lnTo>
                    <a:pt x="209" y="7847"/>
                  </a:lnTo>
                  <a:lnTo>
                    <a:pt x="361" y="8510"/>
                  </a:lnTo>
                  <a:lnTo>
                    <a:pt x="475" y="9174"/>
                  </a:lnTo>
                  <a:lnTo>
                    <a:pt x="494" y="9230"/>
                  </a:lnTo>
                  <a:lnTo>
                    <a:pt x="532" y="9268"/>
                  </a:lnTo>
                  <a:lnTo>
                    <a:pt x="588" y="9287"/>
                  </a:lnTo>
                  <a:lnTo>
                    <a:pt x="626" y="9287"/>
                  </a:lnTo>
                  <a:lnTo>
                    <a:pt x="721" y="9268"/>
                  </a:lnTo>
                  <a:lnTo>
                    <a:pt x="873" y="9193"/>
                  </a:lnTo>
                  <a:lnTo>
                    <a:pt x="1024" y="9136"/>
                  </a:lnTo>
                  <a:lnTo>
                    <a:pt x="1024" y="9136"/>
                  </a:lnTo>
                  <a:lnTo>
                    <a:pt x="835" y="9249"/>
                  </a:lnTo>
                  <a:lnTo>
                    <a:pt x="626" y="9363"/>
                  </a:lnTo>
                  <a:lnTo>
                    <a:pt x="588" y="9401"/>
                  </a:lnTo>
                  <a:lnTo>
                    <a:pt x="569" y="9439"/>
                  </a:lnTo>
                  <a:lnTo>
                    <a:pt x="550" y="9477"/>
                  </a:lnTo>
                  <a:lnTo>
                    <a:pt x="569" y="9534"/>
                  </a:lnTo>
                  <a:lnTo>
                    <a:pt x="588" y="9572"/>
                  </a:lnTo>
                  <a:lnTo>
                    <a:pt x="607" y="9610"/>
                  </a:lnTo>
                  <a:lnTo>
                    <a:pt x="645" y="9647"/>
                  </a:lnTo>
                  <a:lnTo>
                    <a:pt x="683" y="9666"/>
                  </a:lnTo>
                  <a:lnTo>
                    <a:pt x="930" y="10538"/>
                  </a:lnTo>
                  <a:lnTo>
                    <a:pt x="949" y="10576"/>
                  </a:lnTo>
                  <a:lnTo>
                    <a:pt x="986" y="10614"/>
                  </a:lnTo>
                  <a:lnTo>
                    <a:pt x="1024" y="10652"/>
                  </a:lnTo>
                  <a:lnTo>
                    <a:pt x="1157" y="10652"/>
                  </a:lnTo>
                  <a:lnTo>
                    <a:pt x="1233" y="10690"/>
                  </a:lnTo>
                  <a:lnTo>
                    <a:pt x="1384" y="10747"/>
                  </a:lnTo>
                  <a:lnTo>
                    <a:pt x="1517" y="10823"/>
                  </a:lnTo>
                  <a:lnTo>
                    <a:pt x="1669" y="10898"/>
                  </a:lnTo>
                  <a:lnTo>
                    <a:pt x="1745" y="10917"/>
                  </a:lnTo>
                  <a:lnTo>
                    <a:pt x="1877" y="10898"/>
                  </a:lnTo>
                  <a:lnTo>
                    <a:pt x="2010" y="10860"/>
                  </a:lnTo>
                  <a:lnTo>
                    <a:pt x="2218" y="10785"/>
                  </a:lnTo>
                  <a:lnTo>
                    <a:pt x="2730" y="10633"/>
                  </a:lnTo>
                  <a:lnTo>
                    <a:pt x="3261" y="10462"/>
                  </a:lnTo>
                  <a:lnTo>
                    <a:pt x="3773" y="10292"/>
                  </a:lnTo>
                  <a:lnTo>
                    <a:pt x="4265" y="10083"/>
                  </a:lnTo>
                  <a:lnTo>
                    <a:pt x="4284" y="10538"/>
                  </a:lnTo>
                  <a:lnTo>
                    <a:pt x="4284" y="10993"/>
                  </a:lnTo>
                  <a:lnTo>
                    <a:pt x="4303" y="11050"/>
                  </a:lnTo>
                  <a:lnTo>
                    <a:pt x="4341" y="11107"/>
                  </a:lnTo>
                  <a:lnTo>
                    <a:pt x="4398" y="11145"/>
                  </a:lnTo>
                  <a:lnTo>
                    <a:pt x="4493" y="11145"/>
                  </a:lnTo>
                  <a:lnTo>
                    <a:pt x="4853" y="11107"/>
                  </a:lnTo>
                  <a:lnTo>
                    <a:pt x="5194" y="11088"/>
                  </a:lnTo>
                  <a:lnTo>
                    <a:pt x="5459" y="11107"/>
                  </a:lnTo>
                  <a:lnTo>
                    <a:pt x="5725" y="11126"/>
                  </a:lnTo>
                  <a:lnTo>
                    <a:pt x="5744" y="11164"/>
                  </a:lnTo>
                  <a:lnTo>
                    <a:pt x="5782" y="11202"/>
                  </a:lnTo>
                  <a:lnTo>
                    <a:pt x="5839" y="11221"/>
                  </a:lnTo>
                  <a:lnTo>
                    <a:pt x="5876" y="11240"/>
                  </a:lnTo>
                  <a:lnTo>
                    <a:pt x="5971" y="11221"/>
                  </a:lnTo>
                  <a:lnTo>
                    <a:pt x="6710" y="10842"/>
                  </a:lnTo>
                  <a:lnTo>
                    <a:pt x="7450" y="10444"/>
                  </a:lnTo>
                  <a:lnTo>
                    <a:pt x="7487" y="10462"/>
                  </a:lnTo>
                  <a:lnTo>
                    <a:pt x="8075" y="10519"/>
                  </a:lnTo>
                  <a:lnTo>
                    <a:pt x="8663" y="10595"/>
                  </a:lnTo>
                  <a:lnTo>
                    <a:pt x="9231" y="10728"/>
                  </a:lnTo>
                  <a:lnTo>
                    <a:pt x="9781" y="10917"/>
                  </a:lnTo>
                  <a:lnTo>
                    <a:pt x="10198" y="11069"/>
                  </a:lnTo>
                  <a:lnTo>
                    <a:pt x="10596" y="11221"/>
                  </a:lnTo>
                  <a:lnTo>
                    <a:pt x="10804" y="11296"/>
                  </a:lnTo>
                  <a:lnTo>
                    <a:pt x="11013" y="11353"/>
                  </a:lnTo>
                  <a:lnTo>
                    <a:pt x="11221" y="11391"/>
                  </a:lnTo>
                  <a:lnTo>
                    <a:pt x="11449" y="11429"/>
                  </a:lnTo>
                  <a:lnTo>
                    <a:pt x="11468" y="11429"/>
                  </a:lnTo>
                  <a:lnTo>
                    <a:pt x="11506" y="11410"/>
                  </a:lnTo>
                  <a:lnTo>
                    <a:pt x="11543" y="11391"/>
                  </a:lnTo>
                  <a:lnTo>
                    <a:pt x="11600" y="11334"/>
                  </a:lnTo>
                  <a:lnTo>
                    <a:pt x="11695" y="11164"/>
                  </a:lnTo>
                  <a:lnTo>
                    <a:pt x="11809" y="10993"/>
                  </a:lnTo>
                  <a:lnTo>
                    <a:pt x="11942" y="10860"/>
                  </a:lnTo>
                  <a:lnTo>
                    <a:pt x="12093" y="10728"/>
                  </a:lnTo>
                  <a:lnTo>
                    <a:pt x="12131" y="10690"/>
                  </a:lnTo>
                  <a:lnTo>
                    <a:pt x="12131" y="10652"/>
                  </a:lnTo>
                  <a:lnTo>
                    <a:pt x="12150" y="10614"/>
                  </a:lnTo>
                  <a:lnTo>
                    <a:pt x="12131" y="10576"/>
                  </a:lnTo>
                  <a:lnTo>
                    <a:pt x="12226" y="10462"/>
                  </a:lnTo>
                  <a:lnTo>
                    <a:pt x="12321" y="10368"/>
                  </a:lnTo>
                  <a:lnTo>
                    <a:pt x="12377" y="10235"/>
                  </a:lnTo>
                  <a:lnTo>
                    <a:pt x="12453" y="10102"/>
                  </a:lnTo>
                  <a:lnTo>
                    <a:pt x="12453" y="10045"/>
                  </a:lnTo>
                  <a:lnTo>
                    <a:pt x="12434" y="9989"/>
                  </a:lnTo>
                  <a:lnTo>
                    <a:pt x="12415" y="9951"/>
                  </a:lnTo>
                  <a:lnTo>
                    <a:pt x="12377" y="9913"/>
                  </a:lnTo>
                  <a:lnTo>
                    <a:pt x="11904" y="9666"/>
                  </a:lnTo>
                  <a:lnTo>
                    <a:pt x="11979" y="9610"/>
                  </a:lnTo>
                  <a:lnTo>
                    <a:pt x="12036" y="9647"/>
                  </a:lnTo>
                  <a:lnTo>
                    <a:pt x="12112" y="9685"/>
                  </a:lnTo>
                  <a:lnTo>
                    <a:pt x="12567" y="9723"/>
                  </a:lnTo>
                  <a:lnTo>
                    <a:pt x="13022" y="9780"/>
                  </a:lnTo>
                  <a:lnTo>
                    <a:pt x="13477" y="9856"/>
                  </a:lnTo>
                  <a:lnTo>
                    <a:pt x="13913" y="9970"/>
                  </a:lnTo>
                  <a:lnTo>
                    <a:pt x="14803" y="10197"/>
                  </a:lnTo>
                  <a:lnTo>
                    <a:pt x="15694" y="10444"/>
                  </a:lnTo>
                  <a:lnTo>
                    <a:pt x="15789" y="10444"/>
                  </a:lnTo>
                  <a:lnTo>
                    <a:pt x="15846" y="10425"/>
                  </a:lnTo>
                  <a:lnTo>
                    <a:pt x="15884" y="10387"/>
                  </a:lnTo>
                  <a:lnTo>
                    <a:pt x="15903" y="10330"/>
                  </a:lnTo>
                  <a:lnTo>
                    <a:pt x="16187" y="9761"/>
                  </a:lnTo>
                  <a:lnTo>
                    <a:pt x="16206" y="9742"/>
                  </a:lnTo>
                  <a:lnTo>
                    <a:pt x="16642" y="9799"/>
                  </a:lnTo>
                  <a:lnTo>
                    <a:pt x="17097" y="9875"/>
                  </a:lnTo>
                  <a:lnTo>
                    <a:pt x="17116" y="9894"/>
                  </a:lnTo>
                  <a:lnTo>
                    <a:pt x="17192" y="9875"/>
                  </a:lnTo>
                  <a:lnTo>
                    <a:pt x="17267" y="9818"/>
                  </a:lnTo>
                  <a:lnTo>
                    <a:pt x="17305" y="9761"/>
                  </a:lnTo>
                  <a:lnTo>
                    <a:pt x="17305" y="9723"/>
                  </a:lnTo>
                  <a:lnTo>
                    <a:pt x="17286" y="9685"/>
                  </a:lnTo>
                  <a:lnTo>
                    <a:pt x="17248" y="9496"/>
                  </a:lnTo>
                  <a:lnTo>
                    <a:pt x="17230" y="9325"/>
                  </a:lnTo>
                  <a:lnTo>
                    <a:pt x="17248" y="9155"/>
                  </a:lnTo>
                  <a:lnTo>
                    <a:pt x="17286" y="8984"/>
                  </a:lnTo>
                  <a:lnTo>
                    <a:pt x="17286" y="8908"/>
                  </a:lnTo>
                  <a:lnTo>
                    <a:pt x="17267" y="8851"/>
                  </a:lnTo>
                  <a:lnTo>
                    <a:pt x="17230" y="8814"/>
                  </a:lnTo>
                  <a:lnTo>
                    <a:pt x="17173" y="8795"/>
                  </a:lnTo>
                  <a:lnTo>
                    <a:pt x="17173" y="8738"/>
                  </a:lnTo>
                  <a:lnTo>
                    <a:pt x="17154" y="8681"/>
                  </a:lnTo>
                  <a:lnTo>
                    <a:pt x="17040" y="8453"/>
                  </a:lnTo>
                  <a:lnTo>
                    <a:pt x="18480" y="8131"/>
                  </a:lnTo>
                  <a:lnTo>
                    <a:pt x="18841" y="8055"/>
                  </a:lnTo>
                  <a:lnTo>
                    <a:pt x="19201" y="7999"/>
                  </a:lnTo>
                  <a:lnTo>
                    <a:pt x="19561" y="7961"/>
                  </a:lnTo>
                  <a:lnTo>
                    <a:pt x="19921" y="7942"/>
                  </a:lnTo>
                  <a:lnTo>
                    <a:pt x="19978" y="7923"/>
                  </a:lnTo>
                  <a:lnTo>
                    <a:pt x="20035" y="7904"/>
                  </a:lnTo>
                  <a:lnTo>
                    <a:pt x="20073" y="7866"/>
                  </a:lnTo>
                  <a:lnTo>
                    <a:pt x="20091" y="7809"/>
                  </a:lnTo>
                  <a:lnTo>
                    <a:pt x="20281" y="7146"/>
                  </a:lnTo>
                  <a:lnTo>
                    <a:pt x="20281" y="7070"/>
                  </a:lnTo>
                  <a:lnTo>
                    <a:pt x="20262" y="7013"/>
                  </a:lnTo>
                  <a:lnTo>
                    <a:pt x="20262" y="5989"/>
                  </a:lnTo>
                  <a:lnTo>
                    <a:pt x="20243" y="5914"/>
                  </a:lnTo>
                  <a:lnTo>
                    <a:pt x="20205" y="5876"/>
                  </a:lnTo>
                  <a:lnTo>
                    <a:pt x="20148" y="5838"/>
                  </a:lnTo>
                  <a:lnTo>
                    <a:pt x="20091" y="5819"/>
                  </a:lnTo>
                  <a:lnTo>
                    <a:pt x="19523" y="5819"/>
                  </a:lnTo>
                  <a:lnTo>
                    <a:pt x="19561" y="5781"/>
                  </a:lnTo>
                  <a:lnTo>
                    <a:pt x="19599" y="5724"/>
                  </a:lnTo>
                  <a:lnTo>
                    <a:pt x="19637" y="5535"/>
                  </a:lnTo>
                  <a:lnTo>
                    <a:pt x="19656" y="5345"/>
                  </a:lnTo>
                  <a:lnTo>
                    <a:pt x="19656" y="5155"/>
                  </a:lnTo>
                  <a:lnTo>
                    <a:pt x="19618" y="4966"/>
                  </a:lnTo>
                  <a:lnTo>
                    <a:pt x="19618" y="4909"/>
                  </a:lnTo>
                  <a:lnTo>
                    <a:pt x="19618" y="4852"/>
                  </a:lnTo>
                  <a:lnTo>
                    <a:pt x="19580" y="4701"/>
                  </a:lnTo>
                  <a:lnTo>
                    <a:pt x="19504" y="4568"/>
                  </a:lnTo>
                  <a:lnTo>
                    <a:pt x="19409" y="4473"/>
                  </a:lnTo>
                  <a:lnTo>
                    <a:pt x="19295" y="4378"/>
                  </a:lnTo>
                  <a:lnTo>
                    <a:pt x="19182" y="4322"/>
                  </a:lnTo>
                  <a:lnTo>
                    <a:pt x="19030" y="4265"/>
                  </a:lnTo>
                  <a:lnTo>
                    <a:pt x="18878" y="4246"/>
                  </a:lnTo>
                  <a:lnTo>
                    <a:pt x="18480" y="4246"/>
                  </a:lnTo>
                  <a:lnTo>
                    <a:pt x="18234" y="4284"/>
                  </a:lnTo>
                  <a:lnTo>
                    <a:pt x="17988" y="4322"/>
                  </a:lnTo>
                  <a:lnTo>
                    <a:pt x="17741" y="4397"/>
                  </a:lnTo>
                  <a:lnTo>
                    <a:pt x="17798" y="4075"/>
                  </a:lnTo>
                  <a:lnTo>
                    <a:pt x="17874" y="3753"/>
                  </a:lnTo>
                  <a:lnTo>
                    <a:pt x="18045" y="3108"/>
                  </a:lnTo>
                  <a:lnTo>
                    <a:pt x="18215" y="2445"/>
                  </a:lnTo>
                  <a:lnTo>
                    <a:pt x="18272" y="2123"/>
                  </a:lnTo>
                  <a:lnTo>
                    <a:pt x="18310" y="1782"/>
                  </a:lnTo>
                  <a:lnTo>
                    <a:pt x="18348" y="1668"/>
                  </a:lnTo>
                  <a:lnTo>
                    <a:pt x="18348" y="1516"/>
                  </a:lnTo>
                  <a:lnTo>
                    <a:pt x="18348" y="1403"/>
                  </a:lnTo>
                  <a:lnTo>
                    <a:pt x="18329" y="1289"/>
                  </a:lnTo>
                  <a:lnTo>
                    <a:pt x="18291" y="1194"/>
                  </a:lnTo>
                  <a:lnTo>
                    <a:pt x="18253" y="1080"/>
                  </a:lnTo>
                  <a:lnTo>
                    <a:pt x="18196" y="986"/>
                  </a:lnTo>
                  <a:lnTo>
                    <a:pt x="18139" y="910"/>
                  </a:lnTo>
                  <a:lnTo>
                    <a:pt x="17988" y="739"/>
                  </a:lnTo>
                  <a:lnTo>
                    <a:pt x="17798" y="607"/>
                  </a:lnTo>
                  <a:lnTo>
                    <a:pt x="17590" y="493"/>
                  </a:lnTo>
                  <a:lnTo>
                    <a:pt x="17362" y="379"/>
                  </a:lnTo>
                  <a:lnTo>
                    <a:pt x="17097" y="303"/>
                  </a:lnTo>
                  <a:lnTo>
                    <a:pt x="16850" y="228"/>
                  </a:lnTo>
                  <a:lnTo>
                    <a:pt x="16585" y="171"/>
                  </a:lnTo>
                  <a:lnTo>
                    <a:pt x="16054" y="95"/>
                  </a:lnTo>
                  <a:lnTo>
                    <a:pt x="15581" y="38"/>
                  </a:lnTo>
                  <a:lnTo>
                    <a:pt x="1518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42025" y="4633863"/>
              <a:ext cx="28450" cy="13300"/>
            </a:xfrm>
            <a:custGeom>
              <a:rect b="b" l="l" r="r" t="t"/>
              <a:pathLst>
                <a:path extrusionOk="0" fill="none" h="532" w="1138">
                  <a:moveTo>
                    <a:pt x="19" y="532"/>
                  </a:moveTo>
                  <a:lnTo>
                    <a:pt x="19" y="532"/>
                  </a:lnTo>
                  <a:lnTo>
                    <a:pt x="1" y="1"/>
                  </a:lnTo>
                  <a:lnTo>
                    <a:pt x="1" y="1"/>
                  </a:lnTo>
                  <a:lnTo>
                    <a:pt x="190" y="1"/>
                  </a:lnTo>
                  <a:lnTo>
                    <a:pt x="190" y="1"/>
                  </a:lnTo>
                  <a:lnTo>
                    <a:pt x="569" y="20"/>
                  </a:lnTo>
                  <a:lnTo>
                    <a:pt x="948" y="77"/>
                  </a:lnTo>
                  <a:lnTo>
                    <a:pt x="948" y="77"/>
                  </a:lnTo>
                  <a:lnTo>
                    <a:pt x="1005" y="96"/>
                  </a:lnTo>
                  <a:lnTo>
                    <a:pt x="1062" y="134"/>
                  </a:lnTo>
                  <a:lnTo>
                    <a:pt x="1081" y="172"/>
                  </a:lnTo>
                  <a:lnTo>
                    <a:pt x="1100" y="228"/>
                  </a:lnTo>
                  <a:lnTo>
                    <a:pt x="1138" y="380"/>
                  </a:lnTo>
                  <a:lnTo>
                    <a:pt x="1138" y="532"/>
                  </a:lnTo>
                  <a:lnTo>
                    <a:pt x="1138" y="532"/>
                  </a:lnTo>
                  <a:lnTo>
                    <a:pt x="853" y="494"/>
                  </a:lnTo>
                  <a:lnTo>
                    <a:pt x="588" y="494"/>
                  </a:lnTo>
                  <a:lnTo>
                    <a:pt x="588" y="494"/>
                  </a:lnTo>
                  <a:lnTo>
                    <a:pt x="304" y="494"/>
                  </a:lnTo>
                  <a:lnTo>
                    <a:pt x="19" y="53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258625" y="4622038"/>
              <a:ext cx="93375" cy="31750"/>
            </a:xfrm>
            <a:custGeom>
              <a:rect b="b" l="l" r="r" t="t"/>
              <a:pathLst>
                <a:path extrusionOk="0" fill="none" h="1270" w="3735">
                  <a:moveTo>
                    <a:pt x="3241" y="1270"/>
                  </a:moveTo>
                  <a:lnTo>
                    <a:pt x="3241" y="1270"/>
                  </a:lnTo>
                  <a:lnTo>
                    <a:pt x="3090" y="1251"/>
                  </a:lnTo>
                  <a:lnTo>
                    <a:pt x="2900" y="1213"/>
                  </a:lnTo>
                  <a:lnTo>
                    <a:pt x="2711" y="1137"/>
                  </a:lnTo>
                  <a:lnTo>
                    <a:pt x="2521" y="1061"/>
                  </a:lnTo>
                  <a:lnTo>
                    <a:pt x="1934" y="796"/>
                  </a:lnTo>
                  <a:lnTo>
                    <a:pt x="1934" y="796"/>
                  </a:lnTo>
                  <a:lnTo>
                    <a:pt x="1460" y="626"/>
                  </a:lnTo>
                  <a:lnTo>
                    <a:pt x="986" y="512"/>
                  </a:lnTo>
                  <a:lnTo>
                    <a:pt x="493" y="417"/>
                  </a:lnTo>
                  <a:lnTo>
                    <a:pt x="0" y="360"/>
                  </a:lnTo>
                  <a:lnTo>
                    <a:pt x="0" y="360"/>
                  </a:lnTo>
                  <a:lnTo>
                    <a:pt x="588" y="0"/>
                  </a:lnTo>
                  <a:lnTo>
                    <a:pt x="588" y="0"/>
                  </a:lnTo>
                  <a:lnTo>
                    <a:pt x="664" y="38"/>
                  </a:lnTo>
                  <a:lnTo>
                    <a:pt x="664" y="38"/>
                  </a:lnTo>
                  <a:lnTo>
                    <a:pt x="1043" y="95"/>
                  </a:lnTo>
                  <a:lnTo>
                    <a:pt x="1441" y="171"/>
                  </a:lnTo>
                  <a:lnTo>
                    <a:pt x="1839" y="265"/>
                  </a:lnTo>
                  <a:lnTo>
                    <a:pt x="2218" y="360"/>
                  </a:lnTo>
                  <a:lnTo>
                    <a:pt x="2597" y="474"/>
                  </a:lnTo>
                  <a:lnTo>
                    <a:pt x="2976" y="588"/>
                  </a:lnTo>
                  <a:lnTo>
                    <a:pt x="3355" y="720"/>
                  </a:lnTo>
                  <a:lnTo>
                    <a:pt x="3734" y="853"/>
                  </a:lnTo>
                  <a:lnTo>
                    <a:pt x="3734" y="853"/>
                  </a:lnTo>
                  <a:lnTo>
                    <a:pt x="3583" y="1005"/>
                  </a:lnTo>
                  <a:lnTo>
                    <a:pt x="3469" y="1175"/>
                  </a:lnTo>
                  <a:lnTo>
                    <a:pt x="3469" y="1175"/>
                  </a:lnTo>
                  <a:lnTo>
                    <a:pt x="3431" y="1232"/>
                  </a:lnTo>
                  <a:lnTo>
                    <a:pt x="3374" y="1251"/>
                  </a:lnTo>
                  <a:lnTo>
                    <a:pt x="3317" y="1270"/>
                  </a:lnTo>
                  <a:lnTo>
                    <a:pt x="3241" y="127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234000" y="4605913"/>
              <a:ext cx="78225" cy="30350"/>
            </a:xfrm>
            <a:custGeom>
              <a:rect b="b" l="l" r="r" t="t"/>
              <a:pathLst>
                <a:path extrusionOk="0" fill="none" h="1214" w="3129">
                  <a:moveTo>
                    <a:pt x="2901" y="1214"/>
                  </a:moveTo>
                  <a:lnTo>
                    <a:pt x="2901" y="1214"/>
                  </a:lnTo>
                  <a:lnTo>
                    <a:pt x="2200" y="948"/>
                  </a:lnTo>
                  <a:lnTo>
                    <a:pt x="1479" y="721"/>
                  </a:lnTo>
                  <a:lnTo>
                    <a:pt x="740" y="531"/>
                  </a:lnTo>
                  <a:lnTo>
                    <a:pt x="1" y="399"/>
                  </a:lnTo>
                  <a:lnTo>
                    <a:pt x="1" y="399"/>
                  </a:lnTo>
                  <a:lnTo>
                    <a:pt x="570" y="1"/>
                  </a:lnTo>
                  <a:lnTo>
                    <a:pt x="570" y="1"/>
                  </a:lnTo>
                  <a:lnTo>
                    <a:pt x="911" y="76"/>
                  </a:lnTo>
                  <a:lnTo>
                    <a:pt x="1233" y="171"/>
                  </a:lnTo>
                  <a:lnTo>
                    <a:pt x="1555" y="266"/>
                  </a:lnTo>
                  <a:lnTo>
                    <a:pt x="1877" y="380"/>
                  </a:lnTo>
                  <a:lnTo>
                    <a:pt x="2200" y="512"/>
                  </a:lnTo>
                  <a:lnTo>
                    <a:pt x="2503" y="645"/>
                  </a:lnTo>
                  <a:lnTo>
                    <a:pt x="2825" y="797"/>
                  </a:lnTo>
                  <a:lnTo>
                    <a:pt x="3128" y="948"/>
                  </a:lnTo>
                  <a:lnTo>
                    <a:pt x="3128" y="948"/>
                  </a:lnTo>
                  <a:lnTo>
                    <a:pt x="2901" y="1214"/>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51575" y="4600238"/>
              <a:ext cx="18525" cy="14700"/>
            </a:xfrm>
            <a:custGeom>
              <a:rect b="b" l="l" r="r" t="t"/>
              <a:pathLst>
                <a:path extrusionOk="0" fill="none" h="588" w="741">
                  <a:moveTo>
                    <a:pt x="134" y="76"/>
                  </a:moveTo>
                  <a:lnTo>
                    <a:pt x="134" y="76"/>
                  </a:lnTo>
                  <a:lnTo>
                    <a:pt x="285" y="57"/>
                  </a:lnTo>
                  <a:lnTo>
                    <a:pt x="437" y="38"/>
                  </a:lnTo>
                  <a:lnTo>
                    <a:pt x="740" y="0"/>
                  </a:lnTo>
                  <a:lnTo>
                    <a:pt x="740" y="0"/>
                  </a:lnTo>
                  <a:lnTo>
                    <a:pt x="702" y="152"/>
                  </a:lnTo>
                  <a:lnTo>
                    <a:pt x="683" y="303"/>
                  </a:lnTo>
                  <a:lnTo>
                    <a:pt x="683" y="436"/>
                  </a:lnTo>
                  <a:lnTo>
                    <a:pt x="702" y="588"/>
                  </a:lnTo>
                  <a:lnTo>
                    <a:pt x="702" y="588"/>
                  </a:lnTo>
                  <a:lnTo>
                    <a:pt x="1" y="474"/>
                  </a:lnTo>
                  <a:lnTo>
                    <a:pt x="1" y="474"/>
                  </a:lnTo>
                  <a:lnTo>
                    <a:pt x="58" y="285"/>
                  </a:lnTo>
                  <a:lnTo>
                    <a:pt x="115" y="76"/>
                  </a:lnTo>
                  <a:lnTo>
                    <a:pt x="115" y="76"/>
                  </a:lnTo>
                  <a:lnTo>
                    <a:pt x="134" y="76"/>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149175" y="4596438"/>
              <a:ext cx="85800" cy="32725"/>
            </a:xfrm>
            <a:custGeom>
              <a:rect b="b" l="l" r="r" t="t"/>
              <a:pathLst>
                <a:path extrusionOk="0" fill="none" h="1309" w="3432">
                  <a:moveTo>
                    <a:pt x="1233" y="285"/>
                  </a:moveTo>
                  <a:lnTo>
                    <a:pt x="1233" y="285"/>
                  </a:lnTo>
                  <a:lnTo>
                    <a:pt x="1308" y="285"/>
                  </a:lnTo>
                  <a:lnTo>
                    <a:pt x="1346" y="247"/>
                  </a:lnTo>
                  <a:lnTo>
                    <a:pt x="1365" y="228"/>
                  </a:lnTo>
                  <a:lnTo>
                    <a:pt x="1365" y="228"/>
                  </a:lnTo>
                  <a:lnTo>
                    <a:pt x="1972" y="114"/>
                  </a:lnTo>
                  <a:lnTo>
                    <a:pt x="2597" y="1"/>
                  </a:lnTo>
                  <a:lnTo>
                    <a:pt x="2597" y="1"/>
                  </a:lnTo>
                  <a:lnTo>
                    <a:pt x="2825" y="228"/>
                  </a:lnTo>
                  <a:lnTo>
                    <a:pt x="3033" y="455"/>
                  </a:lnTo>
                  <a:lnTo>
                    <a:pt x="3223" y="702"/>
                  </a:lnTo>
                  <a:lnTo>
                    <a:pt x="3374" y="986"/>
                  </a:lnTo>
                  <a:lnTo>
                    <a:pt x="3374" y="986"/>
                  </a:lnTo>
                  <a:lnTo>
                    <a:pt x="3412" y="1024"/>
                  </a:lnTo>
                  <a:lnTo>
                    <a:pt x="3431" y="1043"/>
                  </a:lnTo>
                  <a:lnTo>
                    <a:pt x="3431" y="1043"/>
                  </a:lnTo>
                  <a:lnTo>
                    <a:pt x="3374" y="1176"/>
                  </a:lnTo>
                  <a:lnTo>
                    <a:pt x="3317" y="1308"/>
                  </a:lnTo>
                  <a:lnTo>
                    <a:pt x="3317" y="1308"/>
                  </a:lnTo>
                  <a:lnTo>
                    <a:pt x="2502" y="1081"/>
                  </a:lnTo>
                  <a:lnTo>
                    <a:pt x="1668" y="872"/>
                  </a:lnTo>
                  <a:lnTo>
                    <a:pt x="1270" y="778"/>
                  </a:lnTo>
                  <a:lnTo>
                    <a:pt x="853" y="702"/>
                  </a:lnTo>
                  <a:lnTo>
                    <a:pt x="437" y="645"/>
                  </a:lnTo>
                  <a:lnTo>
                    <a:pt x="1" y="588"/>
                  </a:lnTo>
                  <a:lnTo>
                    <a:pt x="1" y="588"/>
                  </a:lnTo>
                  <a:lnTo>
                    <a:pt x="437" y="342"/>
                  </a:lnTo>
                  <a:lnTo>
                    <a:pt x="872" y="133"/>
                  </a:lnTo>
                  <a:lnTo>
                    <a:pt x="872" y="133"/>
                  </a:lnTo>
                  <a:lnTo>
                    <a:pt x="910" y="152"/>
                  </a:lnTo>
                  <a:lnTo>
                    <a:pt x="910" y="152"/>
                  </a:lnTo>
                  <a:lnTo>
                    <a:pt x="929" y="209"/>
                  </a:lnTo>
                  <a:lnTo>
                    <a:pt x="948" y="247"/>
                  </a:lnTo>
                  <a:lnTo>
                    <a:pt x="1005" y="285"/>
                  </a:lnTo>
                  <a:lnTo>
                    <a:pt x="1062" y="285"/>
                  </a:lnTo>
                  <a:lnTo>
                    <a:pt x="1062" y="285"/>
                  </a:lnTo>
                  <a:lnTo>
                    <a:pt x="1100" y="285"/>
                  </a:lnTo>
                  <a:lnTo>
                    <a:pt x="1100" y="285"/>
                  </a:lnTo>
                  <a:lnTo>
                    <a:pt x="1157" y="266"/>
                  </a:lnTo>
                  <a:lnTo>
                    <a:pt x="1157" y="266"/>
                  </a:lnTo>
                  <a:lnTo>
                    <a:pt x="1233" y="28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306025" y="4583163"/>
              <a:ext cx="84375" cy="64000"/>
            </a:xfrm>
            <a:custGeom>
              <a:rect b="b" l="l" r="r" t="t"/>
              <a:pathLst>
                <a:path extrusionOk="0" fill="none" h="2560" w="3375">
                  <a:moveTo>
                    <a:pt x="1" y="2560"/>
                  </a:moveTo>
                  <a:lnTo>
                    <a:pt x="1" y="2560"/>
                  </a:lnTo>
                  <a:lnTo>
                    <a:pt x="1" y="2162"/>
                  </a:lnTo>
                  <a:lnTo>
                    <a:pt x="1" y="2162"/>
                  </a:lnTo>
                  <a:lnTo>
                    <a:pt x="39" y="2162"/>
                  </a:lnTo>
                  <a:lnTo>
                    <a:pt x="77" y="2143"/>
                  </a:lnTo>
                  <a:lnTo>
                    <a:pt x="77" y="2143"/>
                  </a:lnTo>
                  <a:lnTo>
                    <a:pt x="513" y="1896"/>
                  </a:lnTo>
                  <a:lnTo>
                    <a:pt x="930" y="1631"/>
                  </a:lnTo>
                  <a:lnTo>
                    <a:pt x="1347" y="1347"/>
                  </a:lnTo>
                  <a:lnTo>
                    <a:pt x="1745" y="1062"/>
                  </a:lnTo>
                  <a:lnTo>
                    <a:pt x="1745" y="1062"/>
                  </a:lnTo>
                  <a:lnTo>
                    <a:pt x="2105" y="797"/>
                  </a:lnTo>
                  <a:lnTo>
                    <a:pt x="2446" y="513"/>
                  </a:lnTo>
                  <a:lnTo>
                    <a:pt x="2446" y="513"/>
                  </a:lnTo>
                  <a:lnTo>
                    <a:pt x="2598" y="380"/>
                  </a:lnTo>
                  <a:lnTo>
                    <a:pt x="2768" y="209"/>
                  </a:lnTo>
                  <a:lnTo>
                    <a:pt x="2863" y="134"/>
                  </a:lnTo>
                  <a:lnTo>
                    <a:pt x="2939" y="58"/>
                  </a:lnTo>
                  <a:lnTo>
                    <a:pt x="3034" y="20"/>
                  </a:lnTo>
                  <a:lnTo>
                    <a:pt x="3109" y="1"/>
                  </a:lnTo>
                  <a:lnTo>
                    <a:pt x="3109" y="1"/>
                  </a:lnTo>
                  <a:lnTo>
                    <a:pt x="3166" y="1"/>
                  </a:lnTo>
                  <a:lnTo>
                    <a:pt x="3242" y="39"/>
                  </a:lnTo>
                  <a:lnTo>
                    <a:pt x="3280" y="96"/>
                  </a:lnTo>
                  <a:lnTo>
                    <a:pt x="3337" y="153"/>
                  </a:lnTo>
                  <a:lnTo>
                    <a:pt x="3337" y="153"/>
                  </a:lnTo>
                  <a:lnTo>
                    <a:pt x="3375" y="228"/>
                  </a:lnTo>
                  <a:lnTo>
                    <a:pt x="3375" y="285"/>
                  </a:lnTo>
                  <a:lnTo>
                    <a:pt x="3375" y="361"/>
                  </a:lnTo>
                  <a:lnTo>
                    <a:pt x="3337" y="437"/>
                  </a:lnTo>
                  <a:lnTo>
                    <a:pt x="3261" y="588"/>
                  </a:lnTo>
                  <a:lnTo>
                    <a:pt x="3109" y="740"/>
                  </a:lnTo>
                  <a:lnTo>
                    <a:pt x="2920" y="911"/>
                  </a:lnTo>
                  <a:lnTo>
                    <a:pt x="2692" y="1081"/>
                  </a:lnTo>
                  <a:lnTo>
                    <a:pt x="2446" y="1252"/>
                  </a:lnTo>
                  <a:lnTo>
                    <a:pt x="2162" y="1441"/>
                  </a:lnTo>
                  <a:lnTo>
                    <a:pt x="1574" y="1783"/>
                  </a:lnTo>
                  <a:lnTo>
                    <a:pt x="987" y="2086"/>
                  </a:lnTo>
                  <a:lnTo>
                    <a:pt x="437" y="2370"/>
                  </a:lnTo>
                  <a:lnTo>
                    <a:pt x="1" y="256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432525" y="4581763"/>
              <a:ext cx="138850" cy="58775"/>
            </a:xfrm>
            <a:custGeom>
              <a:rect b="b" l="l" r="r" t="t"/>
              <a:pathLst>
                <a:path extrusionOk="0" fill="none" h="2351" w="5554">
                  <a:moveTo>
                    <a:pt x="778" y="2350"/>
                  </a:moveTo>
                  <a:lnTo>
                    <a:pt x="778" y="2350"/>
                  </a:lnTo>
                  <a:lnTo>
                    <a:pt x="683" y="2331"/>
                  </a:lnTo>
                  <a:lnTo>
                    <a:pt x="607" y="2331"/>
                  </a:lnTo>
                  <a:lnTo>
                    <a:pt x="531" y="2293"/>
                  </a:lnTo>
                  <a:lnTo>
                    <a:pt x="455" y="2256"/>
                  </a:lnTo>
                  <a:lnTo>
                    <a:pt x="342" y="2161"/>
                  </a:lnTo>
                  <a:lnTo>
                    <a:pt x="247" y="2028"/>
                  </a:lnTo>
                  <a:lnTo>
                    <a:pt x="171" y="1876"/>
                  </a:lnTo>
                  <a:lnTo>
                    <a:pt x="114" y="1725"/>
                  </a:lnTo>
                  <a:lnTo>
                    <a:pt x="0" y="1346"/>
                  </a:lnTo>
                  <a:lnTo>
                    <a:pt x="0" y="1346"/>
                  </a:lnTo>
                  <a:lnTo>
                    <a:pt x="247" y="1232"/>
                  </a:lnTo>
                  <a:lnTo>
                    <a:pt x="493" y="1137"/>
                  </a:lnTo>
                  <a:lnTo>
                    <a:pt x="740" y="1042"/>
                  </a:lnTo>
                  <a:lnTo>
                    <a:pt x="986" y="967"/>
                  </a:lnTo>
                  <a:lnTo>
                    <a:pt x="2028" y="701"/>
                  </a:lnTo>
                  <a:lnTo>
                    <a:pt x="2028" y="701"/>
                  </a:lnTo>
                  <a:lnTo>
                    <a:pt x="4568" y="0"/>
                  </a:lnTo>
                  <a:lnTo>
                    <a:pt x="4568" y="0"/>
                  </a:lnTo>
                  <a:lnTo>
                    <a:pt x="4625" y="190"/>
                  </a:lnTo>
                  <a:lnTo>
                    <a:pt x="4663" y="360"/>
                  </a:lnTo>
                  <a:lnTo>
                    <a:pt x="4682" y="531"/>
                  </a:lnTo>
                  <a:lnTo>
                    <a:pt x="4701" y="739"/>
                  </a:lnTo>
                  <a:lnTo>
                    <a:pt x="4701" y="739"/>
                  </a:lnTo>
                  <a:lnTo>
                    <a:pt x="4720" y="815"/>
                  </a:lnTo>
                  <a:lnTo>
                    <a:pt x="4758" y="853"/>
                  </a:lnTo>
                  <a:lnTo>
                    <a:pt x="4815" y="891"/>
                  </a:lnTo>
                  <a:lnTo>
                    <a:pt x="4871" y="910"/>
                  </a:lnTo>
                  <a:lnTo>
                    <a:pt x="4871" y="910"/>
                  </a:lnTo>
                  <a:lnTo>
                    <a:pt x="4928" y="891"/>
                  </a:lnTo>
                  <a:lnTo>
                    <a:pt x="4985" y="853"/>
                  </a:lnTo>
                  <a:lnTo>
                    <a:pt x="5023" y="815"/>
                  </a:lnTo>
                  <a:lnTo>
                    <a:pt x="5023" y="739"/>
                  </a:lnTo>
                  <a:lnTo>
                    <a:pt x="5023" y="739"/>
                  </a:lnTo>
                  <a:lnTo>
                    <a:pt x="5023" y="550"/>
                  </a:lnTo>
                  <a:lnTo>
                    <a:pt x="5004" y="379"/>
                  </a:lnTo>
                  <a:lnTo>
                    <a:pt x="4966" y="209"/>
                  </a:lnTo>
                  <a:lnTo>
                    <a:pt x="4928" y="38"/>
                  </a:lnTo>
                  <a:lnTo>
                    <a:pt x="4928" y="38"/>
                  </a:lnTo>
                  <a:lnTo>
                    <a:pt x="5364" y="19"/>
                  </a:lnTo>
                  <a:lnTo>
                    <a:pt x="5364" y="19"/>
                  </a:lnTo>
                  <a:lnTo>
                    <a:pt x="5364" y="19"/>
                  </a:lnTo>
                  <a:lnTo>
                    <a:pt x="5402" y="76"/>
                  </a:lnTo>
                  <a:lnTo>
                    <a:pt x="5459" y="114"/>
                  </a:lnTo>
                  <a:lnTo>
                    <a:pt x="5459" y="114"/>
                  </a:lnTo>
                  <a:lnTo>
                    <a:pt x="5459" y="152"/>
                  </a:lnTo>
                  <a:lnTo>
                    <a:pt x="5459" y="152"/>
                  </a:lnTo>
                  <a:lnTo>
                    <a:pt x="5478" y="474"/>
                  </a:lnTo>
                  <a:lnTo>
                    <a:pt x="5478" y="474"/>
                  </a:lnTo>
                  <a:lnTo>
                    <a:pt x="5497" y="550"/>
                  </a:lnTo>
                  <a:lnTo>
                    <a:pt x="5554" y="607"/>
                  </a:lnTo>
                  <a:lnTo>
                    <a:pt x="5554" y="607"/>
                  </a:lnTo>
                  <a:lnTo>
                    <a:pt x="5099" y="853"/>
                  </a:lnTo>
                  <a:lnTo>
                    <a:pt x="4625" y="1080"/>
                  </a:lnTo>
                  <a:lnTo>
                    <a:pt x="4132" y="1270"/>
                  </a:lnTo>
                  <a:lnTo>
                    <a:pt x="3639" y="1441"/>
                  </a:lnTo>
                  <a:lnTo>
                    <a:pt x="3639" y="1441"/>
                  </a:lnTo>
                  <a:lnTo>
                    <a:pt x="3621" y="1441"/>
                  </a:lnTo>
                  <a:lnTo>
                    <a:pt x="3621" y="1441"/>
                  </a:lnTo>
                  <a:lnTo>
                    <a:pt x="3583" y="1441"/>
                  </a:lnTo>
                  <a:lnTo>
                    <a:pt x="3583" y="1441"/>
                  </a:lnTo>
                  <a:lnTo>
                    <a:pt x="3526" y="1459"/>
                  </a:lnTo>
                  <a:lnTo>
                    <a:pt x="3526" y="1459"/>
                  </a:lnTo>
                  <a:lnTo>
                    <a:pt x="2938" y="1687"/>
                  </a:lnTo>
                  <a:lnTo>
                    <a:pt x="2351" y="1895"/>
                  </a:lnTo>
                  <a:lnTo>
                    <a:pt x="1744" y="2104"/>
                  </a:lnTo>
                  <a:lnTo>
                    <a:pt x="1138" y="2293"/>
                  </a:lnTo>
                  <a:lnTo>
                    <a:pt x="1138" y="2293"/>
                  </a:lnTo>
                  <a:lnTo>
                    <a:pt x="948" y="2331"/>
                  </a:lnTo>
                  <a:lnTo>
                    <a:pt x="778" y="235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76200" y="4581763"/>
              <a:ext cx="19925" cy="29875"/>
            </a:xfrm>
            <a:custGeom>
              <a:rect b="b" l="l" r="r" t="t"/>
              <a:pathLst>
                <a:path extrusionOk="0" fill="none" h="1195" w="797">
                  <a:moveTo>
                    <a:pt x="626" y="1194"/>
                  </a:moveTo>
                  <a:lnTo>
                    <a:pt x="626" y="1194"/>
                  </a:lnTo>
                  <a:lnTo>
                    <a:pt x="493" y="986"/>
                  </a:lnTo>
                  <a:lnTo>
                    <a:pt x="342" y="796"/>
                  </a:lnTo>
                  <a:lnTo>
                    <a:pt x="171" y="607"/>
                  </a:lnTo>
                  <a:lnTo>
                    <a:pt x="0" y="436"/>
                  </a:lnTo>
                  <a:lnTo>
                    <a:pt x="0" y="436"/>
                  </a:lnTo>
                  <a:lnTo>
                    <a:pt x="57" y="227"/>
                  </a:lnTo>
                  <a:lnTo>
                    <a:pt x="114" y="0"/>
                  </a:lnTo>
                  <a:lnTo>
                    <a:pt x="114" y="0"/>
                  </a:lnTo>
                  <a:lnTo>
                    <a:pt x="285" y="190"/>
                  </a:lnTo>
                  <a:lnTo>
                    <a:pt x="436" y="398"/>
                  </a:lnTo>
                  <a:lnTo>
                    <a:pt x="607" y="569"/>
                  </a:lnTo>
                  <a:lnTo>
                    <a:pt x="702" y="663"/>
                  </a:lnTo>
                  <a:lnTo>
                    <a:pt x="796" y="739"/>
                  </a:lnTo>
                  <a:lnTo>
                    <a:pt x="796" y="739"/>
                  </a:lnTo>
                  <a:lnTo>
                    <a:pt x="759" y="796"/>
                  </a:lnTo>
                  <a:lnTo>
                    <a:pt x="759" y="796"/>
                  </a:lnTo>
                  <a:lnTo>
                    <a:pt x="740" y="910"/>
                  </a:lnTo>
                  <a:lnTo>
                    <a:pt x="721" y="1005"/>
                  </a:lnTo>
                  <a:lnTo>
                    <a:pt x="626" y="1194"/>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287525" y="4579863"/>
              <a:ext cx="18025" cy="12800"/>
            </a:xfrm>
            <a:custGeom>
              <a:rect b="b" l="l" r="r" t="t"/>
              <a:pathLst>
                <a:path extrusionOk="0" fill="none" h="512" w="721">
                  <a:moveTo>
                    <a:pt x="0" y="512"/>
                  </a:moveTo>
                  <a:lnTo>
                    <a:pt x="0" y="512"/>
                  </a:lnTo>
                  <a:lnTo>
                    <a:pt x="0" y="341"/>
                  </a:lnTo>
                  <a:lnTo>
                    <a:pt x="0" y="152"/>
                  </a:lnTo>
                  <a:lnTo>
                    <a:pt x="0" y="152"/>
                  </a:lnTo>
                  <a:lnTo>
                    <a:pt x="720" y="0"/>
                  </a:lnTo>
                  <a:lnTo>
                    <a:pt x="720" y="0"/>
                  </a:lnTo>
                  <a:lnTo>
                    <a:pt x="645" y="57"/>
                  </a:lnTo>
                  <a:lnTo>
                    <a:pt x="645" y="57"/>
                  </a:lnTo>
                  <a:lnTo>
                    <a:pt x="322" y="303"/>
                  </a:lnTo>
                  <a:lnTo>
                    <a:pt x="0" y="51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339650" y="4577488"/>
              <a:ext cx="103800" cy="52625"/>
            </a:xfrm>
            <a:custGeom>
              <a:rect b="b" l="l" r="r" t="t"/>
              <a:pathLst>
                <a:path extrusionOk="0" fill="none" h="2105" w="4152">
                  <a:moveTo>
                    <a:pt x="0" y="1934"/>
                  </a:moveTo>
                  <a:lnTo>
                    <a:pt x="19" y="1934"/>
                  </a:lnTo>
                  <a:lnTo>
                    <a:pt x="19" y="1934"/>
                  </a:lnTo>
                  <a:lnTo>
                    <a:pt x="531" y="1744"/>
                  </a:lnTo>
                  <a:lnTo>
                    <a:pt x="1043" y="1536"/>
                  </a:lnTo>
                  <a:lnTo>
                    <a:pt x="1554" y="1308"/>
                  </a:lnTo>
                  <a:lnTo>
                    <a:pt x="2028" y="1024"/>
                  </a:lnTo>
                  <a:lnTo>
                    <a:pt x="2028" y="1024"/>
                  </a:lnTo>
                  <a:lnTo>
                    <a:pt x="2407" y="797"/>
                  </a:lnTo>
                  <a:lnTo>
                    <a:pt x="2749" y="550"/>
                  </a:lnTo>
                  <a:lnTo>
                    <a:pt x="2749" y="550"/>
                  </a:lnTo>
                  <a:lnTo>
                    <a:pt x="3071" y="323"/>
                  </a:lnTo>
                  <a:lnTo>
                    <a:pt x="3241" y="228"/>
                  </a:lnTo>
                  <a:lnTo>
                    <a:pt x="3393" y="152"/>
                  </a:lnTo>
                  <a:lnTo>
                    <a:pt x="3564" y="76"/>
                  </a:lnTo>
                  <a:lnTo>
                    <a:pt x="3734" y="38"/>
                  </a:lnTo>
                  <a:lnTo>
                    <a:pt x="3905" y="19"/>
                  </a:lnTo>
                  <a:lnTo>
                    <a:pt x="4094" y="0"/>
                  </a:lnTo>
                  <a:lnTo>
                    <a:pt x="4094" y="0"/>
                  </a:lnTo>
                  <a:lnTo>
                    <a:pt x="4151" y="0"/>
                  </a:lnTo>
                  <a:lnTo>
                    <a:pt x="4151" y="0"/>
                  </a:lnTo>
                  <a:lnTo>
                    <a:pt x="3469" y="588"/>
                  </a:lnTo>
                  <a:lnTo>
                    <a:pt x="2749" y="1119"/>
                  </a:lnTo>
                  <a:lnTo>
                    <a:pt x="2028" y="1612"/>
                  </a:lnTo>
                  <a:lnTo>
                    <a:pt x="1270" y="2085"/>
                  </a:lnTo>
                  <a:lnTo>
                    <a:pt x="1251" y="2104"/>
                  </a:lnTo>
                  <a:lnTo>
                    <a:pt x="1251" y="2104"/>
                  </a:lnTo>
                  <a:lnTo>
                    <a:pt x="1232" y="2085"/>
                  </a:lnTo>
                  <a:lnTo>
                    <a:pt x="1232" y="2085"/>
                  </a:lnTo>
                  <a:lnTo>
                    <a:pt x="948" y="2010"/>
                  </a:lnTo>
                  <a:lnTo>
                    <a:pt x="645" y="1972"/>
                  </a:lnTo>
                  <a:lnTo>
                    <a:pt x="360" y="1934"/>
                  </a:lnTo>
                  <a:lnTo>
                    <a:pt x="76" y="1934"/>
                  </a:lnTo>
                  <a:lnTo>
                    <a:pt x="76" y="1934"/>
                  </a:lnTo>
                  <a:lnTo>
                    <a:pt x="0" y="1934"/>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442950" y="4575588"/>
              <a:ext cx="24675" cy="23725"/>
            </a:xfrm>
            <a:custGeom>
              <a:rect b="b" l="l" r="r" t="t"/>
              <a:pathLst>
                <a:path extrusionOk="0" fill="none" h="949" w="987">
                  <a:moveTo>
                    <a:pt x="190" y="948"/>
                  </a:moveTo>
                  <a:lnTo>
                    <a:pt x="190" y="948"/>
                  </a:lnTo>
                  <a:lnTo>
                    <a:pt x="114" y="474"/>
                  </a:lnTo>
                  <a:lnTo>
                    <a:pt x="0" y="1"/>
                  </a:lnTo>
                  <a:lnTo>
                    <a:pt x="0" y="1"/>
                  </a:lnTo>
                  <a:lnTo>
                    <a:pt x="626" y="171"/>
                  </a:lnTo>
                  <a:lnTo>
                    <a:pt x="626" y="171"/>
                  </a:lnTo>
                  <a:lnTo>
                    <a:pt x="664" y="171"/>
                  </a:lnTo>
                  <a:lnTo>
                    <a:pt x="664" y="171"/>
                  </a:lnTo>
                  <a:lnTo>
                    <a:pt x="740" y="152"/>
                  </a:lnTo>
                  <a:lnTo>
                    <a:pt x="796" y="114"/>
                  </a:lnTo>
                  <a:lnTo>
                    <a:pt x="796" y="114"/>
                  </a:lnTo>
                  <a:lnTo>
                    <a:pt x="872" y="266"/>
                  </a:lnTo>
                  <a:lnTo>
                    <a:pt x="929" y="418"/>
                  </a:lnTo>
                  <a:lnTo>
                    <a:pt x="967" y="588"/>
                  </a:lnTo>
                  <a:lnTo>
                    <a:pt x="986" y="778"/>
                  </a:lnTo>
                  <a:lnTo>
                    <a:pt x="986" y="778"/>
                  </a:lnTo>
                  <a:lnTo>
                    <a:pt x="778" y="797"/>
                  </a:lnTo>
                  <a:lnTo>
                    <a:pt x="569" y="816"/>
                  </a:lnTo>
                  <a:lnTo>
                    <a:pt x="380" y="873"/>
                  </a:lnTo>
                  <a:lnTo>
                    <a:pt x="190" y="948"/>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16450" y="4571813"/>
              <a:ext cx="79625" cy="43600"/>
            </a:xfrm>
            <a:custGeom>
              <a:rect b="b" l="l" r="r" t="t"/>
              <a:pathLst>
                <a:path extrusionOk="0" fill="none" h="1744" w="3185">
                  <a:moveTo>
                    <a:pt x="171" y="815"/>
                  </a:moveTo>
                  <a:lnTo>
                    <a:pt x="171" y="815"/>
                  </a:lnTo>
                  <a:lnTo>
                    <a:pt x="95" y="607"/>
                  </a:lnTo>
                  <a:lnTo>
                    <a:pt x="0" y="398"/>
                  </a:lnTo>
                  <a:lnTo>
                    <a:pt x="0" y="398"/>
                  </a:lnTo>
                  <a:lnTo>
                    <a:pt x="190" y="322"/>
                  </a:lnTo>
                  <a:lnTo>
                    <a:pt x="190" y="322"/>
                  </a:lnTo>
                  <a:lnTo>
                    <a:pt x="796" y="114"/>
                  </a:lnTo>
                  <a:lnTo>
                    <a:pt x="796" y="114"/>
                  </a:lnTo>
                  <a:lnTo>
                    <a:pt x="834" y="95"/>
                  </a:lnTo>
                  <a:lnTo>
                    <a:pt x="872" y="57"/>
                  </a:lnTo>
                  <a:lnTo>
                    <a:pt x="910" y="0"/>
                  </a:lnTo>
                  <a:lnTo>
                    <a:pt x="910" y="0"/>
                  </a:lnTo>
                  <a:lnTo>
                    <a:pt x="1479" y="209"/>
                  </a:lnTo>
                  <a:lnTo>
                    <a:pt x="2047" y="436"/>
                  </a:lnTo>
                  <a:lnTo>
                    <a:pt x="2616" y="663"/>
                  </a:lnTo>
                  <a:lnTo>
                    <a:pt x="3184" y="929"/>
                  </a:lnTo>
                  <a:lnTo>
                    <a:pt x="3184" y="929"/>
                  </a:lnTo>
                  <a:lnTo>
                    <a:pt x="2900" y="1080"/>
                  </a:lnTo>
                  <a:lnTo>
                    <a:pt x="2635" y="1232"/>
                  </a:lnTo>
                  <a:lnTo>
                    <a:pt x="2369" y="1403"/>
                  </a:lnTo>
                  <a:lnTo>
                    <a:pt x="2104" y="1592"/>
                  </a:lnTo>
                  <a:lnTo>
                    <a:pt x="2104" y="1592"/>
                  </a:lnTo>
                  <a:lnTo>
                    <a:pt x="2066" y="1630"/>
                  </a:lnTo>
                  <a:lnTo>
                    <a:pt x="2047" y="1668"/>
                  </a:lnTo>
                  <a:lnTo>
                    <a:pt x="2028" y="1706"/>
                  </a:lnTo>
                  <a:lnTo>
                    <a:pt x="2028" y="1744"/>
                  </a:lnTo>
                  <a:lnTo>
                    <a:pt x="2028" y="1744"/>
                  </a:lnTo>
                  <a:lnTo>
                    <a:pt x="1611" y="1554"/>
                  </a:lnTo>
                  <a:lnTo>
                    <a:pt x="1175" y="1403"/>
                  </a:lnTo>
                  <a:lnTo>
                    <a:pt x="739" y="1251"/>
                  </a:lnTo>
                  <a:lnTo>
                    <a:pt x="284" y="1118"/>
                  </a:lnTo>
                  <a:lnTo>
                    <a:pt x="284" y="1118"/>
                  </a:lnTo>
                  <a:lnTo>
                    <a:pt x="607" y="986"/>
                  </a:lnTo>
                  <a:lnTo>
                    <a:pt x="948" y="872"/>
                  </a:lnTo>
                  <a:lnTo>
                    <a:pt x="1289" y="758"/>
                  </a:lnTo>
                  <a:lnTo>
                    <a:pt x="1649" y="663"/>
                  </a:lnTo>
                  <a:lnTo>
                    <a:pt x="1649" y="663"/>
                  </a:lnTo>
                  <a:lnTo>
                    <a:pt x="1706" y="625"/>
                  </a:lnTo>
                  <a:lnTo>
                    <a:pt x="1744" y="588"/>
                  </a:lnTo>
                  <a:lnTo>
                    <a:pt x="1763" y="531"/>
                  </a:lnTo>
                  <a:lnTo>
                    <a:pt x="1763" y="474"/>
                  </a:lnTo>
                  <a:lnTo>
                    <a:pt x="1744" y="436"/>
                  </a:lnTo>
                  <a:lnTo>
                    <a:pt x="1706" y="379"/>
                  </a:lnTo>
                  <a:lnTo>
                    <a:pt x="1668" y="341"/>
                  </a:lnTo>
                  <a:lnTo>
                    <a:pt x="1611" y="341"/>
                  </a:lnTo>
                  <a:lnTo>
                    <a:pt x="1611" y="341"/>
                  </a:lnTo>
                  <a:lnTo>
                    <a:pt x="1554" y="341"/>
                  </a:lnTo>
                  <a:lnTo>
                    <a:pt x="1554" y="341"/>
                  </a:lnTo>
                  <a:lnTo>
                    <a:pt x="1213" y="436"/>
                  </a:lnTo>
                  <a:lnTo>
                    <a:pt x="853" y="550"/>
                  </a:lnTo>
                  <a:lnTo>
                    <a:pt x="512" y="682"/>
                  </a:lnTo>
                  <a:lnTo>
                    <a:pt x="171" y="81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107950" y="4569438"/>
              <a:ext cx="27975" cy="22300"/>
            </a:xfrm>
            <a:custGeom>
              <a:rect b="b" l="l" r="r" t="t"/>
              <a:pathLst>
                <a:path extrusionOk="0" fill="none" h="892" w="1119">
                  <a:moveTo>
                    <a:pt x="190" y="891"/>
                  </a:moveTo>
                  <a:lnTo>
                    <a:pt x="190" y="891"/>
                  </a:lnTo>
                  <a:lnTo>
                    <a:pt x="228" y="853"/>
                  </a:lnTo>
                  <a:lnTo>
                    <a:pt x="247" y="796"/>
                  </a:lnTo>
                  <a:lnTo>
                    <a:pt x="266" y="758"/>
                  </a:lnTo>
                  <a:lnTo>
                    <a:pt x="266" y="702"/>
                  </a:lnTo>
                  <a:lnTo>
                    <a:pt x="266" y="702"/>
                  </a:lnTo>
                  <a:lnTo>
                    <a:pt x="152" y="474"/>
                  </a:lnTo>
                  <a:lnTo>
                    <a:pt x="1" y="266"/>
                  </a:lnTo>
                  <a:lnTo>
                    <a:pt x="1" y="266"/>
                  </a:lnTo>
                  <a:lnTo>
                    <a:pt x="19" y="266"/>
                  </a:lnTo>
                  <a:lnTo>
                    <a:pt x="19" y="266"/>
                  </a:lnTo>
                  <a:lnTo>
                    <a:pt x="304" y="152"/>
                  </a:lnTo>
                  <a:lnTo>
                    <a:pt x="569" y="76"/>
                  </a:lnTo>
                  <a:lnTo>
                    <a:pt x="834" y="19"/>
                  </a:lnTo>
                  <a:lnTo>
                    <a:pt x="1119" y="0"/>
                  </a:lnTo>
                  <a:lnTo>
                    <a:pt x="1119" y="0"/>
                  </a:lnTo>
                  <a:lnTo>
                    <a:pt x="1100" y="190"/>
                  </a:lnTo>
                  <a:lnTo>
                    <a:pt x="1062" y="379"/>
                  </a:lnTo>
                  <a:lnTo>
                    <a:pt x="1024" y="569"/>
                  </a:lnTo>
                  <a:lnTo>
                    <a:pt x="967" y="739"/>
                  </a:lnTo>
                  <a:lnTo>
                    <a:pt x="967" y="739"/>
                  </a:lnTo>
                  <a:lnTo>
                    <a:pt x="190" y="89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43025" y="4556163"/>
              <a:ext cx="83875" cy="24675"/>
            </a:xfrm>
            <a:custGeom>
              <a:rect b="b" l="l" r="r" t="t"/>
              <a:pathLst>
                <a:path extrusionOk="0" fill="none" h="987" w="3355">
                  <a:moveTo>
                    <a:pt x="303" y="986"/>
                  </a:moveTo>
                  <a:lnTo>
                    <a:pt x="303" y="986"/>
                  </a:lnTo>
                  <a:lnTo>
                    <a:pt x="0" y="455"/>
                  </a:lnTo>
                  <a:lnTo>
                    <a:pt x="0" y="455"/>
                  </a:lnTo>
                  <a:lnTo>
                    <a:pt x="398" y="418"/>
                  </a:lnTo>
                  <a:lnTo>
                    <a:pt x="796" y="342"/>
                  </a:lnTo>
                  <a:lnTo>
                    <a:pt x="1592" y="190"/>
                  </a:lnTo>
                  <a:lnTo>
                    <a:pt x="1990" y="114"/>
                  </a:lnTo>
                  <a:lnTo>
                    <a:pt x="2407" y="57"/>
                  </a:lnTo>
                  <a:lnTo>
                    <a:pt x="2805" y="20"/>
                  </a:lnTo>
                  <a:lnTo>
                    <a:pt x="3203" y="1"/>
                  </a:lnTo>
                  <a:lnTo>
                    <a:pt x="3203" y="1"/>
                  </a:lnTo>
                  <a:lnTo>
                    <a:pt x="3355" y="1"/>
                  </a:lnTo>
                  <a:lnTo>
                    <a:pt x="3355" y="1"/>
                  </a:lnTo>
                  <a:lnTo>
                    <a:pt x="3317" y="190"/>
                  </a:lnTo>
                  <a:lnTo>
                    <a:pt x="3279" y="266"/>
                  </a:lnTo>
                  <a:lnTo>
                    <a:pt x="3241" y="342"/>
                  </a:lnTo>
                  <a:lnTo>
                    <a:pt x="3184" y="380"/>
                  </a:lnTo>
                  <a:lnTo>
                    <a:pt x="3109" y="418"/>
                  </a:lnTo>
                  <a:lnTo>
                    <a:pt x="3014" y="455"/>
                  </a:lnTo>
                  <a:lnTo>
                    <a:pt x="2881" y="474"/>
                  </a:lnTo>
                  <a:lnTo>
                    <a:pt x="2881" y="474"/>
                  </a:lnTo>
                  <a:lnTo>
                    <a:pt x="2521" y="531"/>
                  </a:lnTo>
                  <a:lnTo>
                    <a:pt x="2142" y="607"/>
                  </a:lnTo>
                  <a:lnTo>
                    <a:pt x="2142" y="607"/>
                  </a:lnTo>
                  <a:lnTo>
                    <a:pt x="303" y="986"/>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308850" y="4550488"/>
              <a:ext cx="105200" cy="25125"/>
            </a:xfrm>
            <a:custGeom>
              <a:rect b="b" l="l" r="r" t="t"/>
              <a:pathLst>
                <a:path extrusionOk="0" fill="none" h="1005" w="4208">
                  <a:moveTo>
                    <a:pt x="0" y="948"/>
                  </a:moveTo>
                  <a:lnTo>
                    <a:pt x="0" y="948"/>
                  </a:lnTo>
                  <a:lnTo>
                    <a:pt x="1043" y="57"/>
                  </a:lnTo>
                  <a:lnTo>
                    <a:pt x="1043" y="57"/>
                  </a:lnTo>
                  <a:lnTo>
                    <a:pt x="1100" y="0"/>
                  </a:lnTo>
                  <a:lnTo>
                    <a:pt x="1100" y="0"/>
                  </a:lnTo>
                  <a:lnTo>
                    <a:pt x="1896" y="133"/>
                  </a:lnTo>
                  <a:lnTo>
                    <a:pt x="2673" y="303"/>
                  </a:lnTo>
                  <a:lnTo>
                    <a:pt x="3450" y="493"/>
                  </a:lnTo>
                  <a:lnTo>
                    <a:pt x="4208" y="720"/>
                  </a:lnTo>
                  <a:lnTo>
                    <a:pt x="4208" y="720"/>
                  </a:lnTo>
                  <a:lnTo>
                    <a:pt x="3999" y="796"/>
                  </a:lnTo>
                  <a:lnTo>
                    <a:pt x="3810" y="872"/>
                  </a:lnTo>
                  <a:lnTo>
                    <a:pt x="3810" y="872"/>
                  </a:lnTo>
                  <a:lnTo>
                    <a:pt x="3677" y="910"/>
                  </a:lnTo>
                  <a:lnTo>
                    <a:pt x="3677" y="910"/>
                  </a:lnTo>
                  <a:lnTo>
                    <a:pt x="3620" y="872"/>
                  </a:lnTo>
                  <a:lnTo>
                    <a:pt x="3620" y="872"/>
                  </a:lnTo>
                  <a:lnTo>
                    <a:pt x="3545" y="872"/>
                  </a:lnTo>
                  <a:lnTo>
                    <a:pt x="3545" y="872"/>
                  </a:lnTo>
                  <a:lnTo>
                    <a:pt x="3507" y="872"/>
                  </a:lnTo>
                  <a:lnTo>
                    <a:pt x="3469" y="891"/>
                  </a:lnTo>
                  <a:lnTo>
                    <a:pt x="3469" y="891"/>
                  </a:lnTo>
                  <a:lnTo>
                    <a:pt x="3412" y="834"/>
                  </a:lnTo>
                  <a:lnTo>
                    <a:pt x="3412" y="834"/>
                  </a:lnTo>
                  <a:lnTo>
                    <a:pt x="3374" y="796"/>
                  </a:lnTo>
                  <a:lnTo>
                    <a:pt x="3317" y="796"/>
                  </a:lnTo>
                  <a:lnTo>
                    <a:pt x="3317" y="796"/>
                  </a:lnTo>
                  <a:lnTo>
                    <a:pt x="3241" y="815"/>
                  </a:lnTo>
                  <a:lnTo>
                    <a:pt x="3241" y="815"/>
                  </a:lnTo>
                  <a:lnTo>
                    <a:pt x="3203" y="777"/>
                  </a:lnTo>
                  <a:lnTo>
                    <a:pt x="3147" y="777"/>
                  </a:lnTo>
                  <a:lnTo>
                    <a:pt x="3147" y="777"/>
                  </a:lnTo>
                  <a:lnTo>
                    <a:pt x="2862" y="739"/>
                  </a:lnTo>
                  <a:lnTo>
                    <a:pt x="2616" y="739"/>
                  </a:lnTo>
                  <a:lnTo>
                    <a:pt x="2616" y="739"/>
                  </a:lnTo>
                  <a:lnTo>
                    <a:pt x="2369" y="758"/>
                  </a:lnTo>
                  <a:lnTo>
                    <a:pt x="2369" y="758"/>
                  </a:lnTo>
                  <a:lnTo>
                    <a:pt x="2313" y="720"/>
                  </a:lnTo>
                  <a:lnTo>
                    <a:pt x="2256" y="720"/>
                  </a:lnTo>
                  <a:lnTo>
                    <a:pt x="2256" y="720"/>
                  </a:lnTo>
                  <a:lnTo>
                    <a:pt x="2237" y="720"/>
                  </a:lnTo>
                  <a:lnTo>
                    <a:pt x="2237" y="720"/>
                  </a:lnTo>
                  <a:lnTo>
                    <a:pt x="1460" y="853"/>
                  </a:lnTo>
                  <a:lnTo>
                    <a:pt x="702" y="1005"/>
                  </a:lnTo>
                  <a:lnTo>
                    <a:pt x="702" y="1005"/>
                  </a:lnTo>
                  <a:lnTo>
                    <a:pt x="683" y="986"/>
                  </a:lnTo>
                  <a:lnTo>
                    <a:pt x="683" y="986"/>
                  </a:lnTo>
                  <a:lnTo>
                    <a:pt x="588" y="948"/>
                  </a:lnTo>
                  <a:lnTo>
                    <a:pt x="493" y="948"/>
                  </a:lnTo>
                  <a:lnTo>
                    <a:pt x="493" y="948"/>
                  </a:lnTo>
                  <a:lnTo>
                    <a:pt x="341" y="948"/>
                  </a:lnTo>
                  <a:lnTo>
                    <a:pt x="341" y="948"/>
                  </a:lnTo>
                  <a:lnTo>
                    <a:pt x="0" y="948"/>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347225" y="4550013"/>
              <a:ext cx="54500" cy="31300"/>
            </a:xfrm>
            <a:custGeom>
              <a:rect b="b" l="l" r="r" t="t"/>
              <a:pathLst>
                <a:path extrusionOk="0" fill="none" h="1252" w="2180">
                  <a:moveTo>
                    <a:pt x="0" y="1251"/>
                  </a:moveTo>
                  <a:lnTo>
                    <a:pt x="0" y="1251"/>
                  </a:lnTo>
                  <a:lnTo>
                    <a:pt x="95" y="1137"/>
                  </a:lnTo>
                  <a:lnTo>
                    <a:pt x="209" y="1024"/>
                  </a:lnTo>
                  <a:lnTo>
                    <a:pt x="436" y="815"/>
                  </a:lnTo>
                  <a:lnTo>
                    <a:pt x="701" y="645"/>
                  </a:lnTo>
                  <a:lnTo>
                    <a:pt x="986" y="474"/>
                  </a:lnTo>
                  <a:lnTo>
                    <a:pt x="1289" y="341"/>
                  </a:lnTo>
                  <a:lnTo>
                    <a:pt x="1592" y="209"/>
                  </a:lnTo>
                  <a:lnTo>
                    <a:pt x="2180" y="0"/>
                  </a:lnTo>
                  <a:lnTo>
                    <a:pt x="2180" y="0"/>
                  </a:lnTo>
                  <a:lnTo>
                    <a:pt x="1251" y="777"/>
                  </a:lnTo>
                  <a:lnTo>
                    <a:pt x="1251" y="777"/>
                  </a:lnTo>
                  <a:lnTo>
                    <a:pt x="1213" y="815"/>
                  </a:lnTo>
                  <a:lnTo>
                    <a:pt x="1194" y="853"/>
                  </a:lnTo>
                  <a:lnTo>
                    <a:pt x="1194" y="929"/>
                  </a:lnTo>
                  <a:lnTo>
                    <a:pt x="1194" y="929"/>
                  </a:lnTo>
                  <a:lnTo>
                    <a:pt x="0" y="125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406475" y="4542888"/>
              <a:ext cx="69700" cy="54050"/>
            </a:xfrm>
            <a:custGeom>
              <a:rect b="b" l="l" r="r" t="t"/>
              <a:pathLst>
                <a:path extrusionOk="0" fill="none" h="2162" w="2788">
                  <a:moveTo>
                    <a:pt x="1" y="2162"/>
                  </a:moveTo>
                  <a:lnTo>
                    <a:pt x="1" y="2162"/>
                  </a:lnTo>
                  <a:lnTo>
                    <a:pt x="456" y="1574"/>
                  </a:lnTo>
                  <a:lnTo>
                    <a:pt x="911" y="1005"/>
                  </a:lnTo>
                  <a:lnTo>
                    <a:pt x="911" y="1005"/>
                  </a:lnTo>
                  <a:lnTo>
                    <a:pt x="1157" y="721"/>
                  </a:lnTo>
                  <a:lnTo>
                    <a:pt x="1422" y="418"/>
                  </a:lnTo>
                  <a:lnTo>
                    <a:pt x="1574" y="285"/>
                  </a:lnTo>
                  <a:lnTo>
                    <a:pt x="1726" y="171"/>
                  </a:lnTo>
                  <a:lnTo>
                    <a:pt x="1877" y="58"/>
                  </a:lnTo>
                  <a:lnTo>
                    <a:pt x="2048" y="1"/>
                  </a:lnTo>
                  <a:lnTo>
                    <a:pt x="2048" y="1"/>
                  </a:lnTo>
                  <a:lnTo>
                    <a:pt x="2048" y="1"/>
                  </a:lnTo>
                  <a:lnTo>
                    <a:pt x="2105" y="39"/>
                  </a:lnTo>
                  <a:lnTo>
                    <a:pt x="2162" y="77"/>
                  </a:lnTo>
                  <a:lnTo>
                    <a:pt x="2237" y="96"/>
                  </a:lnTo>
                  <a:lnTo>
                    <a:pt x="2294" y="96"/>
                  </a:lnTo>
                  <a:lnTo>
                    <a:pt x="2294" y="96"/>
                  </a:lnTo>
                  <a:lnTo>
                    <a:pt x="2351" y="96"/>
                  </a:lnTo>
                  <a:lnTo>
                    <a:pt x="2351" y="96"/>
                  </a:lnTo>
                  <a:lnTo>
                    <a:pt x="2579" y="399"/>
                  </a:lnTo>
                  <a:lnTo>
                    <a:pt x="2787" y="702"/>
                  </a:lnTo>
                  <a:lnTo>
                    <a:pt x="2787" y="702"/>
                  </a:lnTo>
                  <a:lnTo>
                    <a:pt x="2541" y="892"/>
                  </a:lnTo>
                  <a:lnTo>
                    <a:pt x="2313" y="1100"/>
                  </a:lnTo>
                  <a:lnTo>
                    <a:pt x="2124" y="1309"/>
                  </a:lnTo>
                  <a:lnTo>
                    <a:pt x="2029" y="1441"/>
                  </a:lnTo>
                  <a:lnTo>
                    <a:pt x="1972" y="1574"/>
                  </a:lnTo>
                  <a:lnTo>
                    <a:pt x="1972" y="1574"/>
                  </a:lnTo>
                  <a:lnTo>
                    <a:pt x="1953" y="1612"/>
                  </a:lnTo>
                  <a:lnTo>
                    <a:pt x="1953" y="1650"/>
                  </a:lnTo>
                  <a:lnTo>
                    <a:pt x="892" y="1934"/>
                  </a:lnTo>
                  <a:lnTo>
                    <a:pt x="892" y="1934"/>
                  </a:lnTo>
                  <a:lnTo>
                    <a:pt x="1" y="216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281375" y="4539588"/>
              <a:ext cx="167775" cy="53550"/>
            </a:xfrm>
            <a:custGeom>
              <a:rect b="b" l="l" r="r" t="t"/>
              <a:pathLst>
                <a:path extrusionOk="0" fill="none" h="2142" w="6711">
                  <a:moveTo>
                    <a:pt x="304" y="133"/>
                  </a:moveTo>
                  <a:lnTo>
                    <a:pt x="304" y="133"/>
                  </a:lnTo>
                  <a:lnTo>
                    <a:pt x="342" y="114"/>
                  </a:lnTo>
                  <a:lnTo>
                    <a:pt x="342" y="114"/>
                  </a:lnTo>
                  <a:lnTo>
                    <a:pt x="702" y="76"/>
                  </a:lnTo>
                  <a:lnTo>
                    <a:pt x="1081" y="38"/>
                  </a:lnTo>
                  <a:lnTo>
                    <a:pt x="1441" y="0"/>
                  </a:lnTo>
                  <a:lnTo>
                    <a:pt x="1801" y="0"/>
                  </a:lnTo>
                  <a:lnTo>
                    <a:pt x="1801" y="0"/>
                  </a:lnTo>
                  <a:lnTo>
                    <a:pt x="2370" y="19"/>
                  </a:lnTo>
                  <a:lnTo>
                    <a:pt x="2938" y="76"/>
                  </a:lnTo>
                  <a:lnTo>
                    <a:pt x="3488" y="171"/>
                  </a:lnTo>
                  <a:lnTo>
                    <a:pt x="4057" y="284"/>
                  </a:lnTo>
                  <a:lnTo>
                    <a:pt x="4057" y="284"/>
                  </a:lnTo>
                  <a:lnTo>
                    <a:pt x="4341" y="379"/>
                  </a:lnTo>
                  <a:lnTo>
                    <a:pt x="4758" y="531"/>
                  </a:lnTo>
                  <a:lnTo>
                    <a:pt x="5270" y="739"/>
                  </a:lnTo>
                  <a:lnTo>
                    <a:pt x="5781" y="986"/>
                  </a:lnTo>
                  <a:lnTo>
                    <a:pt x="6028" y="1118"/>
                  </a:lnTo>
                  <a:lnTo>
                    <a:pt x="6255" y="1251"/>
                  </a:lnTo>
                  <a:lnTo>
                    <a:pt x="6426" y="1403"/>
                  </a:lnTo>
                  <a:lnTo>
                    <a:pt x="6577" y="1535"/>
                  </a:lnTo>
                  <a:lnTo>
                    <a:pt x="6634" y="1611"/>
                  </a:lnTo>
                  <a:lnTo>
                    <a:pt x="6672" y="1687"/>
                  </a:lnTo>
                  <a:lnTo>
                    <a:pt x="6691" y="1763"/>
                  </a:lnTo>
                  <a:lnTo>
                    <a:pt x="6710" y="1839"/>
                  </a:lnTo>
                  <a:lnTo>
                    <a:pt x="6691" y="1896"/>
                  </a:lnTo>
                  <a:lnTo>
                    <a:pt x="6672" y="1971"/>
                  </a:lnTo>
                  <a:lnTo>
                    <a:pt x="6615" y="2047"/>
                  </a:lnTo>
                  <a:lnTo>
                    <a:pt x="6558" y="2104"/>
                  </a:lnTo>
                  <a:lnTo>
                    <a:pt x="6558" y="2104"/>
                  </a:lnTo>
                  <a:lnTo>
                    <a:pt x="6521" y="2123"/>
                  </a:lnTo>
                  <a:lnTo>
                    <a:pt x="6464" y="2142"/>
                  </a:lnTo>
                  <a:lnTo>
                    <a:pt x="6464" y="2142"/>
                  </a:lnTo>
                  <a:lnTo>
                    <a:pt x="6445" y="2142"/>
                  </a:lnTo>
                  <a:lnTo>
                    <a:pt x="6445" y="2142"/>
                  </a:lnTo>
                  <a:lnTo>
                    <a:pt x="6426" y="2085"/>
                  </a:lnTo>
                  <a:lnTo>
                    <a:pt x="6407" y="2028"/>
                  </a:lnTo>
                  <a:lnTo>
                    <a:pt x="6369" y="2009"/>
                  </a:lnTo>
                  <a:lnTo>
                    <a:pt x="6312" y="1990"/>
                  </a:lnTo>
                  <a:lnTo>
                    <a:pt x="6312" y="1990"/>
                  </a:lnTo>
                  <a:lnTo>
                    <a:pt x="6255" y="2009"/>
                  </a:lnTo>
                  <a:lnTo>
                    <a:pt x="6255" y="2009"/>
                  </a:lnTo>
                  <a:lnTo>
                    <a:pt x="6141" y="2047"/>
                  </a:lnTo>
                  <a:lnTo>
                    <a:pt x="6141" y="2047"/>
                  </a:lnTo>
                  <a:lnTo>
                    <a:pt x="5800" y="1914"/>
                  </a:lnTo>
                  <a:lnTo>
                    <a:pt x="5478" y="1744"/>
                  </a:lnTo>
                  <a:lnTo>
                    <a:pt x="5023" y="1498"/>
                  </a:lnTo>
                  <a:lnTo>
                    <a:pt x="5023" y="1498"/>
                  </a:lnTo>
                  <a:lnTo>
                    <a:pt x="4322" y="1213"/>
                  </a:lnTo>
                  <a:lnTo>
                    <a:pt x="3602" y="948"/>
                  </a:lnTo>
                  <a:lnTo>
                    <a:pt x="3602" y="948"/>
                  </a:lnTo>
                  <a:lnTo>
                    <a:pt x="3166" y="815"/>
                  </a:lnTo>
                  <a:lnTo>
                    <a:pt x="2711" y="683"/>
                  </a:lnTo>
                  <a:lnTo>
                    <a:pt x="2275" y="550"/>
                  </a:lnTo>
                  <a:lnTo>
                    <a:pt x="1820" y="436"/>
                  </a:lnTo>
                  <a:lnTo>
                    <a:pt x="910" y="247"/>
                  </a:lnTo>
                  <a:lnTo>
                    <a:pt x="1" y="114"/>
                  </a:lnTo>
                  <a:lnTo>
                    <a:pt x="1" y="114"/>
                  </a:lnTo>
                  <a:lnTo>
                    <a:pt x="171" y="57"/>
                  </a:lnTo>
                  <a:lnTo>
                    <a:pt x="171" y="57"/>
                  </a:lnTo>
                  <a:lnTo>
                    <a:pt x="228" y="114"/>
                  </a:lnTo>
                  <a:lnTo>
                    <a:pt x="304" y="133"/>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61525" y="4530588"/>
              <a:ext cx="102375" cy="31275"/>
            </a:xfrm>
            <a:custGeom>
              <a:rect b="b" l="l" r="r" t="t"/>
              <a:pathLst>
                <a:path extrusionOk="0" fill="none" h="1251" w="4095">
                  <a:moveTo>
                    <a:pt x="247" y="265"/>
                  </a:moveTo>
                  <a:lnTo>
                    <a:pt x="247" y="265"/>
                  </a:lnTo>
                  <a:lnTo>
                    <a:pt x="285" y="265"/>
                  </a:lnTo>
                  <a:lnTo>
                    <a:pt x="285" y="265"/>
                  </a:lnTo>
                  <a:lnTo>
                    <a:pt x="626" y="190"/>
                  </a:lnTo>
                  <a:lnTo>
                    <a:pt x="987" y="133"/>
                  </a:lnTo>
                  <a:lnTo>
                    <a:pt x="1328" y="76"/>
                  </a:lnTo>
                  <a:lnTo>
                    <a:pt x="1688" y="57"/>
                  </a:lnTo>
                  <a:lnTo>
                    <a:pt x="2427" y="19"/>
                  </a:lnTo>
                  <a:lnTo>
                    <a:pt x="3147" y="0"/>
                  </a:lnTo>
                  <a:lnTo>
                    <a:pt x="3147" y="0"/>
                  </a:lnTo>
                  <a:lnTo>
                    <a:pt x="4095" y="0"/>
                  </a:lnTo>
                  <a:lnTo>
                    <a:pt x="4095" y="0"/>
                  </a:lnTo>
                  <a:lnTo>
                    <a:pt x="4095" y="701"/>
                  </a:lnTo>
                  <a:lnTo>
                    <a:pt x="4095" y="701"/>
                  </a:lnTo>
                  <a:lnTo>
                    <a:pt x="3924" y="701"/>
                  </a:lnTo>
                  <a:lnTo>
                    <a:pt x="3924" y="701"/>
                  </a:lnTo>
                  <a:lnTo>
                    <a:pt x="3526" y="701"/>
                  </a:lnTo>
                  <a:lnTo>
                    <a:pt x="3128" y="758"/>
                  </a:lnTo>
                  <a:lnTo>
                    <a:pt x="2730" y="815"/>
                  </a:lnTo>
                  <a:lnTo>
                    <a:pt x="2332" y="891"/>
                  </a:lnTo>
                  <a:lnTo>
                    <a:pt x="1536" y="1043"/>
                  </a:lnTo>
                  <a:lnTo>
                    <a:pt x="1138" y="1099"/>
                  </a:lnTo>
                  <a:lnTo>
                    <a:pt x="740" y="1156"/>
                  </a:lnTo>
                  <a:lnTo>
                    <a:pt x="740" y="1156"/>
                  </a:lnTo>
                  <a:lnTo>
                    <a:pt x="683" y="1156"/>
                  </a:lnTo>
                  <a:lnTo>
                    <a:pt x="645" y="1175"/>
                  </a:lnTo>
                  <a:lnTo>
                    <a:pt x="607" y="1251"/>
                  </a:lnTo>
                  <a:lnTo>
                    <a:pt x="607" y="1251"/>
                  </a:lnTo>
                  <a:lnTo>
                    <a:pt x="304" y="796"/>
                  </a:lnTo>
                  <a:lnTo>
                    <a:pt x="1" y="360"/>
                  </a:lnTo>
                  <a:lnTo>
                    <a:pt x="1" y="360"/>
                  </a:lnTo>
                  <a:lnTo>
                    <a:pt x="209" y="265"/>
                  </a:lnTo>
                  <a:lnTo>
                    <a:pt x="209" y="265"/>
                  </a:lnTo>
                  <a:lnTo>
                    <a:pt x="247" y="26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418775" y="4519688"/>
              <a:ext cx="59250" cy="69200"/>
            </a:xfrm>
            <a:custGeom>
              <a:rect b="b" l="l" r="r" t="t"/>
              <a:pathLst>
                <a:path extrusionOk="0" fill="none" h="2768" w="2370">
                  <a:moveTo>
                    <a:pt x="322" y="2767"/>
                  </a:moveTo>
                  <a:lnTo>
                    <a:pt x="322" y="2767"/>
                  </a:lnTo>
                  <a:lnTo>
                    <a:pt x="303" y="2616"/>
                  </a:lnTo>
                  <a:lnTo>
                    <a:pt x="246" y="2464"/>
                  </a:lnTo>
                  <a:lnTo>
                    <a:pt x="171" y="2294"/>
                  </a:lnTo>
                  <a:lnTo>
                    <a:pt x="95" y="2161"/>
                  </a:lnTo>
                  <a:lnTo>
                    <a:pt x="95" y="2161"/>
                  </a:lnTo>
                  <a:lnTo>
                    <a:pt x="57" y="2104"/>
                  </a:lnTo>
                  <a:lnTo>
                    <a:pt x="0" y="2085"/>
                  </a:lnTo>
                  <a:lnTo>
                    <a:pt x="0" y="2085"/>
                  </a:lnTo>
                  <a:lnTo>
                    <a:pt x="228" y="1782"/>
                  </a:lnTo>
                  <a:lnTo>
                    <a:pt x="474" y="1497"/>
                  </a:lnTo>
                  <a:lnTo>
                    <a:pt x="720" y="1213"/>
                  </a:lnTo>
                  <a:lnTo>
                    <a:pt x="986" y="948"/>
                  </a:lnTo>
                  <a:lnTo>
                    <a:pt x="1251" y="701"/>
                  </a:lnTo>
                  <a:lnTo>
                    <a:pt x="1535" y="455"/>
                  </a:lnTo>
                  <a:lnTo>
                    <a:pt x="1839" y="228"/>
                  </a:lnTo>
                  <a:lnTo>
                    <a:pt x="2142" y="0"/>
                  </a:lnTo>
                  <a:lnTo>
                    <a:pt x="2142" y="0"/>
                  </a:lnTo>
                  <a:lnTo>
                    <a:pt x="2123" y="76"/>
                  </a:lnTo>
                  <a:lnTo>
                    <a:pt x="2142" y="152"/>
                  </a:lnTo>
                  <a:lnTo>
                    <a:pt x="2142" y="152"/>
                  </a:lnTo>
                  <a:lnTo>
                    <a:pt x="2199" y="247"/>
                  </a:lnTo>
                  <a:lnTo>
                    <a:pt x="2256" y="379"/>
                  </a:lnTo>
                  <a:lnTo>
                    <a:pt x="2369" y="645"/>
                  </a:lnTo>
                  <a:lnTo>
                    <a:pt x="2369" y="645"/>
                  </a:lnTo>
                  <a:lnTo>
                    <a:pt x="2199" y="720"/>
                  </a:lnTo>
                  <a:lnTo>
                    <a:pt x="2047" y="815"/>
                  </a:lnTo>
                  <a:lnTo>
                    <a:pt x="1914" y="929"/>
                  </a:lnTo>
                  <a:lnTo>
                    <a:pt x="1782" y="1043"/>
                  </a:lnTo>
                  <a:lnTo>
                    <a:pt x="1516" y="1327"/>
                  </a:lnTo>
                  <a:lnTo>
                    <a:pt x="1289" y="1573"/>
                  </a:lnTo>
                  <a:lnTo>
                    <a:pt x="1289" y="1573"/>
                  </a:lnTo>
                  <a:lnTo>
                    <a:pt x="1024" y="1858"/>
                  </a:lnTo>
                  <a:lnTo>
                    <a:pt x="796" y="2161"/>
                  </a:lnTo>
                  <a:lnTo>
                    <a:pt x="322" y="2767"/>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27400" y="4505463"/>
              <a:ext cx="53575" cy="18975"/>
            </a:xfrm>
            <a:custGeom>
              <a:rect b="b" l="l" r="r" t="t"/>
              <a:pathLst>
                <a:path extrusionOk="0" fill="none" h="759" w="2143">
                  <a:moveTo>
                    <a:pt x="1" y="759"/>
                  </a:moveTo>
                  <a:lnTo>
                    <a:pt x="1" y="759"/>
                  </a:lnTo>
                  <a:lnTo>
                    <a:pt x="531" y="550"/>
                  </a:lnTo>
                  <a:lnTo>
                    <a:pt x="1062" y="361"/>
                  </a:lnTo>
                  <a:lnTo>
                    <a:pt x="1593" y="171"/>
                  </a:lnTo>
                  <a:lnTo>
                    <a:pt x="2123" y="1"/>
                  </a:lnTo>
                  <a:lnTo>
                    <a:pt x="2123" y="1"/>
                  </a:lnTo>
                  <a:lnTo>
                    <a:pt x="2142" y="114"/>
                  </a:lnTo>
                  <a:lnTo>
                    <a:pt x="2142" y="247"/>
                  </a:lnTo>
                  <a:lnTo>
                    <a:pt x="2123" y="380"/>
                  </a:lnTo>
                  <a:lnTo>
                    <a:pt x="2085" y="512"/>
                  </a:lnTo>
                  <a:lnTo>
                    <a:pt x="2085" y="512"/>
                  </a:lnTo>
                  <a:lnTo>
                    <a:pt x="2067" y="569"/>
                  </a:lnTo>
                  <a:lnTo>
                    <a:pt x="2085" y="607"/>
                  </a:lnTo>
                  <a:lnTo>
                    <a:pt x="2104" y="645"/>
                  </a:lnTo>
                  <a:lnTo>
                    <a:pt x="2142" y="683"/>
                  </a:lnTo>
                  <a:lnTo>
                    <a:pt x="2142" y="683"/>
                  </a:lnTo>
                  <a:lnTo>
                    <a:pt x="1839" y="683"/>
                  </a:lnTo>
                  <a:lnTo>
                    <a:pt x="1839" y="683"/>
                  </a:lnTo>
                  <a:lnTo>
                    <a:pt x="929" y="702"/>
                  </a:lnTo>
                  <a:lnTo>
                    <a:pt x="474" y="721"/>
                  </a:lnTo>
                  <a:lnTo>
                    <a:pt x="1" y="759"/>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36350" y="4504513"/>
              <a:ext cx="154475" cy="65425"/>
            </a:xfrm>
            <a:custGeom>
              <a:rect b="b" l="l" r="r" t="t"/>
              <a:pathLst>
                <a:path extrusionOk="0" fill="none" h="2617" w="6179">
                  <a:moveTo>
                    <a:pt x="0" y="1062"/>
                  </a:moveTo>
                  <a:lnTo>
                    <a:pt x="0" y="1062"/>
                  </a:lnTo>
                  <a:lnTo>
                    <a:pt x="190" y="1024"/>
                  </a:lnTo>
                  <a:lnTo>
                    <a:pt x="190" y="1024"/>
                  </a:lnTo>
                  <a:lnTo>
                    <a:pt x="853" y="929"/>
                  </a:lnTo>
                  <a:lnTo>
                    <a:pt x="1194" y="872"/>
                  </a:lnTo>
                  <a:lnTo>
                    <a:pt x="1497" y="797"/>
                  </a:lnTo>
                  <a:lnTo>
                    <a:pt x="1649" y="740"/>
                  </a:lnTo>
                  <a:lnTo>
                    <a:pt x="1801" y="683"/>
                  </a:lnTo>
                  <a:lnTo>
                    <a:pt x="1933" y="607"/>
                  </a:lnTo>
                  <a:lnTo>
                    <a:pt x="2047" y="512"/>
                  </a:lnTo>
                  <a:lnTo>
                    <a:pt x="2161" y="418"/>
                  </a:lnTo>
                  <a:lnTo>
                    <a:pt x="2275" y="304"/>
                  </a:lnTo>
                  <a:lnTo>
                    <a:pt x="2350" y="152"/>
                  </a:lnTo>
                  <a:lnTo>
                    <a:pt x="2426" y="1"/>
                  </a:lnTo>
                  <a:lnTo>
                    <a:pt x="2426" y="1"/>
                  </a:lnTo>
                  <a:lnTo>
                    <a:pt x="2597" y="133"/>
                  </a:lnTo>
                  <a:lnTo>
                    <a:pt x="2786" y="247"/>
                  </a:lnTo>
                  <a:lnTo>
                    <a:pt x="2995" y="342"/>
                  </a:lnTo>
                  <a:lnTo>
                    <a:pt x="3222" y="418"/>
                  </a:lnTo>
                  <a:lnTo>
                    <a:pt x="3677" y="550"/>
                  </a:lnTo>
                  <a:lnTo>
                    <a:pt x="3886" y="626"/>
                  </a:lnTo>
                  <a:lnTo>
                    <a:pt x="4075" y="702"/>
                  </a:lnTo>
                  <a:lnTo>
                    <a:pt x="4075" y="702"/>
                  </a:lnTo>
                  <a:lnTo>
                    <a:pt x="4378" y="854"/>
                  </a:lnTo>
                  <a:lnTo>
                    <a:pt x="4663" y="1005"/>
                  </a:lnTo>
                  <a:lnTo>
                    <a:pt x="4947" y="1176"/>
                  </a:lnTo>
                  <a:lnTo>
                    <a:pt x="5212" y="1365"/>
                  </a:lnTo>
                  <a:lnTo>
                    <a:pt x="5478" y="1574"/>
                  </a:lnTo>
                  <a:lnTo>
                    <a:pt x="5724" y="1782"/>
                  </a:lnTo>
                  <a:lnTo>
                    <a:pt x="5952" y="2029"/>
                  </a:lnTo>
                  <a:lnTo>
                    <a:pt x="6179" y="2256"/>
                  </a:lnTo>
                  <a:lnTo>
                    <a:pt x="6179" y="2256"/>
                  </a:lnTo>
                  <a:lnTo>
                    <a:pt x="5876" y="2313"/>
                  </a:lnTo>
                  <a:lnTo>
                    <a:pt x="5572" y="2370"/>
                  </a:lnTo>
                  <a:lnTo>
                    <a:pt x="5288" y="2465"/>
                  </a:lnTo>
                  <a:lnTo>
                    <a:pt x="5004" y="2559"/>
                  </a:lnTo>
                  <a:lnTo>
                    <a:pt x="5004" y="2559"/>
                  </a:lnTo>
                  <a:lnTo>
                    <a:pt x="4966" y="2597"/>
                  </a:lnTo>
                  <a:lnTo>
                    <a:pt x="4928" y="2616"/>
                  </a:lnTo>
                  <a:lnTo>
                    <a:pt x="4928" y="2616"/>
                  </a:lnTo>
                  <a:lnTo>
                    <a:pt x="4701" y="2408"/>
                  </a:lnTo>
                  <a:lnTo>
                    <a:pt x="4416" y="2218"/>
                  </a:lnTo>
                  <a:lnTo>
                    <a:pt x="4132" y="2048"/>
                  </a:lnTo>
                  <a:lnTo>
                    <a:pt x="3829" y="1896"/>
                  </a:lnTo>
                  <a:lnTo>
                    <a:pt x="3525" y="1763"/>
                  </a:lnTo>
                  <a:lnTo>
                    <a:pt x="3203" y="1650"/>
                  </a:lnTo>
                  <a:lnTo>
                    <a:pt x="2597" y="1441"/>
                  </a:lnTo>
                  <a:lnTo>
                    <a:pt x="2597" y="1441"/>
                  </a:lnTo>
                  <a:lnTo>
                    <a:pt x="2294" y="1365"/>
                  </a:lnTo>
                  <a:lnTo>
                    <a:pt x="1990" y="1270"/>
                  </a:lnTo>
                  <a:lnTo>
                    <a:pt x="1668" y="1214"/>
                  </a:lnTo>
                  <a:lnTo>
                    <a:pt x="1365" y="1157"/>
                  </a:lnTo>
                  <a:lnTo>
                    <a:pt x="1043" y="1119"/>
                  </a:lnTo>
                  <a:lnTo>
                    <a:pt x="720" y="1081"/>
                  </a:lnTo>
                  <a:lnTo>
                    <a:pt x="417" y="1081"/>
                  </a:lnTo>
                  <a:lnTo>
                    <a:pt x="95" y="1062"/>
                  </a:lnTo>
                  <a:lnTo>
                    <a:pt x="95" y="1062"/>
                  </a:lnTo>
                  <a:lnTo>
                    <a:pt x="0" y="106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52500" y="4498363"/>
              <a:ext cx="114225" cy="94775"/>
            </a:xfrm>
            <a:custGeom>
              <a:rect b="b" l="l" r="r" t="t"/>
              <a:pathLst>
                <a:path extrusionOk="0" fill="none" h="3791" w="4569">
                  <a:moveTo>
                    <a:pt x="399" y="171"/>
                  </a:moveTo>
                  <a:lnTo>
                    <a:pt x="399" y="171"/>
                  </a:lnTo>
                  <a:lnTo>
                    <a:pt x="475" y="152"/>
                  </a:lnTo>
                  <a:lnTo>
                    <a:pt x="551" y="95"/>
                  </a:lnTo>
                  <a:lnTo>
                    <a:pt x="551" y="95"/>
                  </a:lnTo>
                  <a:lnTo>
                    <a:pt x="797" y="19"/>
                  </a:lnTo>
                  <a:lnTo>
                    <a:pt x="911" y="0"/>
                  </a:lnTo>
                  <a:lnTo>
                    <a:pt x="1043" y="0"/>
                  </a:lnTo>
                  <a:lnTo>
                    <a:pt x="1043" y="0"/>
                  </a:lnTo>
                  <a:lnTo>
                    <a:pt x="1176" y="0"/>
                  </a:lnTo>
                  <a:lnTo>
                    <a:pt x="1328" y="57"/>
                  </a:lnTo>
                  <a:lnTo>
                    <a:pt x="1328" y="57"/>
                  </a:lnTo>
                  <a:lnTo>
                    <a:pt x="1650" y="266"/>
                  </a:lnTo>
                  <a:lnTo>
                    <a:pt x="1972" y="493"/>
                  </a:lnTo>
                  <a:lnTo>
                    <a:pt x="2294" y="739"/>
                  </a:lnTo>
                  <a:lnTo>
                    <a:pt x="2598" y="986"/>
                  </a:lnTo>
                  <a:lnTo>
                    <a:pt x="2598" y="986"/>
                  </a:lnTo>
                  <a:lnTo>
                    <a:pt x="2635" y="1024"/>
                  </a:lnTo>
                  <a:lnTo>
                    <a:pt x="2673" y="1043"/>
                  </a:lnTo>
                  <a:lnTo>
                    <a:pt x="2673" y="1043"/>
                  </a:lnTo>
                  <a:lnTo>
                    <a:pt x="2863" y="1213"/>
                  </a:lnTo>
                  <a:lnTo>
                    <a:pt x="2863" y="1213"/>
                  </a:lnTo>
                  <a:lnTo>
                    <a:pt x="3033" y="1365"/>
                  </a:lnTo>
                  <a:lnTo>
                    <a:pt x="3185" y="1535"/>
                  </a:lnTo>
                  <a:lnTo>
                    <a:pt x="3185" y="1535"/>
                  </a:lnTo>
                  <a:lnTo>
                    <a:pt x="3166" y="1611"/>
                  </a:lnTo>
                  <a:lnTo>
                    <a:pt x="3204" y="1687"/>
                  </a:lnTo>
                  <a:lnTo>
                    <a:pt x="3261" y="1744"/>
                  </a:lnTo>
                  <a:lnTo>
                    <a:pt x="3299" y="1763"/>
                  </a:lnTo>
                  <a:lnTo>
                    <a:pt x="3337" y="1763"/>
                  </a:lnTo>
                  <a:lnTo>
                    <a:pt x="3337" y="1763"/>
                  </a:lnTo>
                  <a:lnTo>
                    <a:pt x="3375" y="1763"/>
                  </a:lnTo>
                  <a:lnTo>
                    <a:pt x="3375" y="1763"/>
                  </a:lnTo>
                  <a:lnTo>
                    <a:pt x="3545" y="1990"/>
                  </a:lnTo>
                  <a:lnTo>
                    <a:pt x="3716" y="2237"/>
                  </a:lnTo>
                  <a:lnTo>
                    <a:pt x="4019" y="2730"/>
                  </a:lnTo>
                  <a:lnTo>
                    <a:pt x="4303" y="3260"/>
                  </a:lnTo>
                  <a:lnTo>
                    <a:pt x="4569" y="3772"/>
                  </a:lnTo>
                  <a:lnTo>
                    <a:pt x="4569" y="3772"/>
                  </a:lnTo>
                  <a:lnTo>
                    <a:pt x="4322" y="3791"/>
                  </a:lnTo>
                  <a:lnTo>
                    <a:pt x="4322" y="3791"/>
                  </a:lnTo>
                  <a:lnTo>
                    <a:pt x="4190" y="3772"/>
                  </a:lnTo>
                  <a:lnTo>
                    <a:pt x="4057" y="3734"/>
                  </a:lnTo>
                  <a:lnTo>
                    <a:pt x="3943" y="3639"/>
                  </a:lnTo>
                  <a:lnTo>
                    <a:pt x="3829" y="3507"/>
                  </a:lnTo>
                  <a:lnTo>
                    <a:pt x="3829" y="3507"/>
                  </a:lnTo>
                  <a:lnTo>
                    <a:pt x="3697" y="3355"/>
                  </a:lnTo>
                  <a:lnTo>
                    <a:pt x="3545" y="3203"/>
                  </a:lnTo>
                  <a:lnTo>
                    <a:pt x="3394" y="3071"/>
                  </a:lnTo>
                  <a:lnTo>
                    <a:pt x="3223" y="2957"/>
                  </a:lnTo>
                  <a:lnTo>
                    <a:pt x="3223" y="2957"/>
                  </a:lnTo>
                  <a:lnTo>
                    <a:pt x="3223" y="2805"/>
                  </a:lnTo>
                  <a:lnTo>
                    <a:pt x="3223" y="2805"/>
                  </a:lnTo>
                  <a:lnTo>
                    <a:pt x="3280" y="2767"/>
                  </a:lnTo>
                  <a:lnTo>
                    <a:pt x="3318" y="2711"/>
                  </a:lnTo>
                  <a:lnTo>
                    <a:pt x="3318" y="2635"/>
                  </a:lnTo>
                  <a:lnTo>
                    <a:pt x="3299" y="2578"/>
                  </a:lnTo>
                  <a:lnTo>
                    <a:pt x="3299" y="2578"/>
                  </a:lnTo>
                  <a:lnTo>
                    <a:pt x="3223" y="2483"/>
                  </a:lnTo>
                  <a:lnTo>
                    <a:pt x="3223" y="2483"/>
                  </a:lnTo>
                  <a:lnTo>
                    <a:pt x="3204" y="2426"/>
                  </a:lnTo>
                  <a:lnTo>
                    <a:pt x="3185" y="2388"/>
                  </a:lnTo>
                  <a:lnTo>
                    <a:pt x="3147" y="2350"/>
                  </a:lnTo>
                  <a:lnTo>
                    <a:pt x="3109" y="2332"/>
                  </a:lnTo>
                  <a:lnTo>
                    <a:pt x="3109" y="2332"/>
                  </a:lnTo>
                  <a:lnTo>
                    <a:pt x="2806" y="2009"/>
                  </a:lnTo>
                  <a:lnTo>
                    <a:pt x="2484" y="1706"/>
                  </a:lnTo>
                  <a:lnTo>
                    <a:pt x="2143" y="1422"/>
                  </a:lnTo>
                  <a:lnTo>
                    <a:pt x="1783" y="1156"/>
                  </a:lnTo>
                  <a:lnTo>
                    <a:pt x="1783" y="1156"/>
                  </a:lnTo>
                  <a:lnTo>
                    <a:pt x="1517" y="986"/>
                  </a:lnTo>
                  <a:lnTo>
                    <a:pt x="1233" y="834"/>
                  </a:lnTo>
                  <a:lnTo>
                    <a:pt x="664" y="550"/>
                  </a:lnTo>
                  <a:lnTo>
                    <a:pt x="664" y="550"/>
                  </a:lnTo>
                  <a:lnTo>
                    <a:pt x="532" y="512"/>
                  </a:lnTo>
                  <a:lnTo>
                    <a:pt x="361" y="455"/>
                  </a:lnTo>
                  <a:lnTo>
                    <a:pt x="1" y="341"/>
                  </a:lnTo>
                  <a:lnTo>
                    <a:pt x="1" y="341"/>
                  </a:lnTo>
                  <a:lnTo>
                    <a:pt x="399" y="171"/>
                  </a:lnTo>
                  <a:lnTo>
                    <a:pt x="399" y="171"/>
                  </a:lnTo>
                  <a:lnTo>
                    <a:pt x="399" y="17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76675" y="4492663"/>
              <a:ext cx="100475" cy="40300"/>
            </a:xfrm>
            <a:custGeom>
              <a:rect b="b" l="l" r="r" t="t"/>
              <a:pathLst>
                <a:path extrusionOk="0" fill="none" h="1612" w="4019">
                  <a:moveTo>
                    <a:pt x="2313" y="228"/>
                  </a:moveTo>
                  <a:lnTo>
                    <a:pt x="2313" y="228"/>
                  </a:lnTo>
                  <a:lnTo>
                    <a:pt x="2389" y="228"/>
                  </a:lnTo>
                  <a:lnTo>
                    <a:pt x="2426" y="190"/>
                  </a:lnTo>
                  <a:lnTo>
                    <a:pt x="2426" y="190"/>
                  </a:lnTo>
                  <a:lnTo>
                    <a:pt x="2730" y="114"/>
                  </a:lnTo>
                  <a:lnTo>
                    <a:pt x="2995" y="58"/>
                  </a:lnTo>
                  <a:lnTo>
                    <a:pt x="3260" y="1"/>
                  </a:lnTo>
                  <a:lnTo>
                    <a:pt x="3488" y="1"/>
                  </a:lnTo>
                  <a:lnTo>
                    <a:pt x="3488" y="1"/>
                  </a:lnTo>
                  <a:lnTo>
                    <a:pt x="3658" y="1"/>
                  </a:lnTo>
                  <a:lnTo>
                    <a:pt x="3810" y="39"/>
                  </a:lnTo>
                  <a:lnTo>
                    <a:pt x="3924" y="96"/>
                  </a:lnTo>
                  <a:lnTo>
                    <a:pt x="4019" y="171"/>
                  </a:lnTo>
                  <a:lnTo>
                    <a:pt x="4019" y="171"/>
                  </a:lnTo>
                  <a:lnTo>
                    <a:pt x="3090" y="494"/>
                  </a:lnTo>
                  <a:lnTo>
                    <a:pt x="2180" y="835"/>
                  </a:lnTo>
                  <a:lnTo>
                    <a:pt x="1270" y="1195"/>
                  </a:lnTo>
                  <a:lnTo>
                    <a:pt x="398" y="1612"/>
                  </a:lnTo>
                  <a:lnTo>
                    <a:pt x="398" y="1612"/>
                  </a:lnTo>
                  <a:lnTo>
                    <a:pt x="209" y="1403"/>
                  </a:lnTo>
                  <a:lnTo>
                    <a:pt x="0" y="1176"/>
                  </a:lnTo>
                  <a:lnTo>
                    <a:pt x="0" y="1176"/>
                  </a:lnTo>
                  <a:lnTo>
                    <a:pt x="417" y="986"/>
                  </a:lnTo>
                  <a:lnTo>
                    <a:pt x="986" y="740"/>
                  </a:lnTo>
                  <a:lnTo>
                    <a:pt x="1630" y="475"/>
                  </a:lnTo>
                  <a:lnTo>
                    <a:pt x="1972" y="342"/>
                  </a:lnTo>
                  <a:lnTo>
                    <a:pt x="2313" y="228"/>
                  </a:lnTo>
                  <a:lnTo>
                    <a:pt x="2313" y="228"/>
                  </a:lnTo>
                  <a:lnTo>
                    <a:pt x="2313" y="228"/>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361925" y="4475138"/>
              <a:ext cx="177725" cy="60675"/>
            </a:xfrm>
            <a:custGeom>
              <a:rect b="b" l="l" r="r" t="t"/>
              <a:pathLst>
                <a:path extrusionOk="0" fill="none" h="2427" w="7109">
                  <a:moveTo>
                    <a:pt x="815" y="1517"/>
                  </a:moveTo>
                  <a:lnTo>
                    <a:pt x="815" y="1517"/>
                  </a:lnTo>
                  <a:lnTo>
                    <a:pt x="853" y="1498"/>
                  </a:lnTo>
                  <a:lnTo>
                    <a:pt x="853" y="1498"/>
                  </a:lnTo>
                  <a:lnTo>
                    <a:pt x="1782" y="1289"/>
                  </a:lnTo>
                  <a:lnTo>
                    <a:pt x="2692" y="1062"/>
                  </a:lnTo>
                  <a:lnTo>
                    <a:pt x="3602" y="815"/>
                  </a:lnTo>
                  <a:lnTo>
                    <a:pt x="4511" y="550"/>
                  </a:lnTo>
                  <a:lnTo>
                    <a:pt x="4511" y="550"/>
                  </a:lnTo>
                  <a:lnTo>
                    <a:pt x="4909" y="399"/>
                  </a:lnTo>
                  <a:lnTo>
                    <a:pt x="5402" y="209"/>
                  </a:lnTo>
                  <a:lnTo>
                    <a:pt x="5649" y="133"/>
                  </a:lnTo>
                  <a:lnTo>
                    <a:pt x="5895" y="57"/>
                  </a:lnTo>
                  <a:lnTo>
                    <a:pt x="6141" y="0"/>
                  </a:lnTo>
                  <a:lnTo>
                    <a:pt x="6388" y="0"/>
                  </a:lnTo>
                  <a:lnTo>
                    <a:pt x="6388" y="0"/>
                  </a:lnTo>
                  <a:lnTo>
                    <a:pt x="6558" y="0"/>
                  </a:lnTo>
                  <a:lnTo>
                    <a:pt x="6729" y="57"/>
                  </a:lnTo>
                  <a:lnTo>
                    <a:pt x="6729" y="57"/>
                  </a:lnTo>
                  <a:lnTo>
                    <a:pt x="6881" y="133"/>
                  </a:lnTo>
                  <a:lnTo>
                    <a:pt x="6994" y="209"/>
                  </a:lnTo>
                  <a:lnTo>
                    <a:pt x="7070" y="285"/>
                  </a:lnTo>
                  <a:lnTo>
                    <a:pt x="7108" y="361"/>
                  </a:lnTo>
                  <a:lnTo>
                    <a:pt x="7108" y="417"/>
                  </a:lnTo>
                  <a:lnTo>
                    <a:pt x="7089" y="474"/>
                  </a:lnTo>
                  <a:lnTo>
                    <a:pt x="7032" y="531"/>
                  </a:lnTo>
                  <a:lnTo>
                    <a:pt x="6956" y="588"/>
                  </a:lnTo>
                  <a:lnTo>
                    <a:pt x="6767" y="683"/>
                  </a:lnTo>
                  <a:lnTo>
                    <a:pt x="6539" y="759"/>
                  </a:lnTo>
                  <a:lnTo>
                    <a:pt x="6122" y="872"/>
                  </a:lnTo>
                  <a:lnTo>
                    <a:pt x="6122" y="872"/>
                  </a:lnTo>
                  <a:lnTo>
                    <a:pt x="5270" y="1081"/>
                  </a:lnTo>
                  <a:lnTo>
                    <a:pt x="4417" y="1251"/>
                  </a:lnTo>
                  <a:lnTo>
                    <a:pt x="2692" y="1574"/>
                  </a:lnTo>
                  <a:lnTo>
                    <a:pt x="2692" y="1574"/>
                  </a:lnTo>
                  <a:lnTo>
                    <a:pt x="2332" y="1668"/>
                  </a:lnTo>
                  <a:lnTo>
                    <a:pt x="2010" y="1763"/>
                  </a:lnTo>
                  <a:lnTo>
                    <a:pt x="1687" y="1896"/>
                  </a:lnTo>
                  <a:lnTo>
                    <a:pt x="1365" y="2047"/>
                  </a:lnTo>
                  <a:lnTo>
                    <a:pt x="1365" y="2047"/>
                  </a:lnTo>
                  <a:lnTo>
                    <a:pt x="1062" y="2237"/>
                  </a:lnTo>
                  <a:lnTo>
                    <a:pt x="834" y="2370"/>
                  </a:lnTo>
                  <a:lnTo>
                    <a:pt x="740" y="2408"/>
                  </a:lnTo>
                  <a:lnTo>
                    <a:pt x="626" y="2427"/>
                  </a:lnTo>
                  <a:lnTo>
                    <a:pt x="626" y="2427"/>
                  </a:lnTo>
                  <a:lnTo>
                    <a:pt x="607" y="2408"/>
                  </a:lnTo>
                  <a:lnTo>
                    <a:pt x="607" y="2408"/>
                  </a:lnTo>
                  <a:lnTo>
                    <a:pt x="588" y="2408"/>
                  </a:lnTo>
                  <a:lnTo>
                    <a:pt x="588" y="2408"/>
                  </a:lnTo>
                  <a:lnTo>
                    <a:pt x="550" y="2408"/>
                  </a:lnTo>
                  <a:lnTo>
                    <a:pt x="493" y="2370"/>
                  </a:lnTo>
                  <a:lnTo>
                    <a:pt x="474" y="2332"/>
                  </a:lnTo>
                  <a:lnTo>
                    <a:pt x="436" y="2275"/>
                  </a:lnTo>
                  <a:lnTo>
                    <a:pt x="436" y="2275"/>
                  </a:lnTo>
                  <a:lnTo>
                    <a:pt x="380" y="2142"/>
                  </a:lnTo>
                  <a:lnTo>
                    <a:pt x="323" y="2010"/>
                  </a:lnTo>
                  <a:lnTo>
                    <a:pt x="152" y="1763"/>
                  </a:lnTo>
                  <a:lnTo>
                    <a:pt x="152" y="1763"/>
                  </a:lnTo>
                  <a:lnTo>
                    <a:pt x="133" y="1725"/>
                  </a:lnTo>
                  <a:lnTo>
                    <a:pt x="95" y="1706"/>
                  </a:lnTo>
                  <a:lnTo>
                    <a:pt x="19" y="1687"/>
                  </a:lnTo>
                  <a:lnTo>
                    <a:pt x="19" y="1687"/>
                  </a:lnTo>
                  <a:lnTo>
                    <a:pt x="0" y="1687"/>
                  </a:lnTo>
                  <a:lnTo>
                    <a:pt x="0" y="1687"/>
                  </a:lnTo>
                  <a:lnTo>
                    <a:pt x="323" y="1498"/>
                  </a:lnTo>
                  <a:lnTo>
                    <a:pt x="664" y="1308"/>
                  </a:lnTo>
                  <a:lnTo>
                    <a:pt x="664" y="1308"/>
                  </a:lnTo>
                  <a:lnTo>
                    <a:pt x="664" y="1384"/>
                  </a:lnTo>
                  <a:lnTo>
                    <a:pt x="683" y="1441"/>
                  </a:lnTo>
                  <a:lnTo>
                    <a:pt x="740" y="1498"/>
                  </a:lnTo>
                  <a:lnTo>
                    <a:pt x="815" y="1517"/>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448175" y="4474663"/>
              <a:ext cx="131775" cy="95750"/>
            </a:xfrm>
            <a:custGeom>
              <a:rect b="b" l="l" r="r" t="t"/>
              <a:pathLst>
                <a:path extrusionOk="0" fill="none" h="3830" w="5271">
                  <a:moveTo>
                    <a:pt x="702" y="3829"/>
                  </a:moveTo>
                  <a:lnTo>
                    <a:pt x="702" y="3829"/>
                  </a:lnTo>
                  <a:lnTo>
                    <a:pt x="645" y="3810"/>
                  </a:lnTo>
                  <a:lnTo>
                    <a:pt x="645" y="3810"/>
                  </a:lnTo>
                  <a:lnTo>
                    <a:pt x="1" y="3659"/>
                  </a:lnTo>
                  <a:lnTo>
                    <a:pt x="1" y="3659"/>
                  </a:lnTo>
                  <a:lnTo>
                    <a:pt x="77" y="3469"/>
                  </a:lnTo>
                  <a:lnTo>
                    <a:pt x="172" y="3280"/>
                  </a:lnTo>
                  <a:lnTo>
                    <a:pt x="266" y="3109"/>
                  </a:lnTo>
                  <a:lnTo>
                    <a:pt x="399" y="2938"/>
                  </a:lnTo>
                  <a:lnTo>
                    <a:pt x="551" y="2768"/>
                  </a:lnTo>
                  <a:lnTo>
                    <a:pt x="702" y="2616"/>
                  </a:lnTo>
                  <a:lnTo>
                    <a:pt x="1024" y="2332"/>
                  </a:lnTo>
                  <a:lnTo>
                    <a:pt x="1385" y="2066"/>
                  </a:lnTo>
                  <a:lnTo>
                    <a:pt x="1764" y="1801"/>
                  </a:lnTo>
                  <a:lnTo>
                    <a:pt x="2446" y="1346"/>
                  </a:lnTo>
                  <a:lnTo>
                    <a:pt x="2446" y="1346"/>
                  </a:lnTo>
                  <a:lnTo>
                    <a:pt x="3052" y="929"/>
                  </a:lnTo>
                  <a:lnTo>
                    <a:pt x="3697" y="531"/>
                  </a:lnTo>
                  <a:lnTo>
                    <a:pt x="3697" y="531"/>
                  </a:lnTo>
                  <a:lnTo>
                    <a:pt x="3924" y="380"/>
                  </a:lnTo>
                  <a:lnTo>
                    <a:pt x="4171" y="266"/>
                  </a:lnTo>
                  <a:lnTo>
                    <a:pt x="4417" y="152"/>
                  </a:lnTo>
                  <a:lnTo>
                    <a:pt x="4664" y="38"/>
                  </a:lnTo>
                  <a:lnTo>
                    <a:pt x="4664" y="38"/>
                  </a:lnTo>
                  <a:lnTo>
                    <a:pt x="4758" y="1"/>
                  </a:lnTo>
                  <a:lnTo>
                    <a:pt x="4853" y="1"/>
                  </a:lnTo>
                  <a:lnTo>
                    <a:pt x="4853" y="1"/>
                  </a:lnTo>
                  <a:lnTo>
                    <a:pt x="4929" y="1"/>
                  </a:lnTo>
                  <a:lnTo>
                    <a:pt x="4986" y="38"/>
                  </a:lnTo>
                  <a:lnTo>
                    <a:pt x="5043" y="57"/>
                  </a:lnTo>
                  <a:lnTo>
                    <a:pt x="5080" y="114"/>
                  </a:lnTo>
                  <a:lnTo>
                    <a:pt x="5156" y="228"/>
                  </a:lnTo>
                  <a:lnTo>
                    <a:pt x="5194" y="380"/>
                  </a:lnTo>
                  <a:lnTo>
                    <a:pt x="5232" y="550"/>
                  </a:lnTo>
                  <a:lnTo>
                    <a:pt x="5251" y="702"/>
                  </a:lnTo>
                  <a:lnTo>
                    <a:pt x="5270" y="967"/>
                  </a:lnTo>
                  <a:lnTo>
                    <a:pt x="5270" y="967"/>
                  </a:lnTo>
                  <a:lnTo>
                    <a:pt x="5270" y="967"/>
                  </a:lnTo>
                  <a:lnTo>
                    <a:pt x="4455" y="1157"/>
                  </a:lnTo>
                  <a:lnTo>
                    <a:pt x="4455" y="1157"/>
                  </a:lnTo>
                  <a:lnTo>
                    <a:pt x="4607" y="1081"/>
                  </a:lnTo>
                  <a:lnTo>
                    <a:pt x="4607" y="1081"/>
                  </a:lnTo>
                  <a:lnTo>
                    <a:pt x="4664" y="1043"/>
                  </a:lnTo>
                  <a:lnTo>
                    <a:pt x="4682" y="986"/>
                  </a:lnTo>
                  <a:lnTo>
                    <a:pt x="4701" y="948"/>
                  </a:lnTo>
                  <a:lnTo>
                    <a:pt x="4682" y="891"/>
                  </a:lnTo>
                  <a:lnTo>
                    <a:pt x="4664" y="853"/>
                  </a:lnTo>
                  <a:lnTo>
                    <a:pt x="4626" y="816"/>
                  </a:lnTo>
                  <a:lnTo>
                    <a:pt x="4569" y="778"/>
                  </a:lnTo>
                  <a:lnTo>
                    <a:pt x="4512" y="778"/>
                  </a:lnTo>
                  <a:lnTo>
                    <a:pt x="4512" y="778"/>
                  </a:lnTo>
                  <a:lnTo>
                    <a:pt x="4436" y="797"/>
                  </a:lnTo>
                  <a:lnTo>
                    <a:pt x="4436" y="797"/>
                  </a:lnTo>
                  <a:lnTo>
                    <a:pt x="4114" y="948"/>
                  </a:lnTo>
                  <a:lnTo>
                    <a:pt x="3811" y="1119"/>
                  </a:lnTo>
                  <a:lnTo>
                    <a:pt x="3488" y="1289"/>
                  </a:lnTo>
                  <a:lnTo>
                    <a:pt x="3185" y="1479"/>
                  </a:lnTo>
                  <a:lnTo>
                    <a:pt x="2901" y="1687"/>
                  </a:lnTo>
                  <a:lnTo>
                    <a:pt x="2617" y="1896"/>
                  </a:lnTo>
                  <a:lnTo>
                    <a:pt x="2332" y="2123"/>
                  </a:lnTo>
                  <a:lnTo>
                    <a:pt x="2067" y="2351"/>
                  </a:lnTo>
                  <a:lnTo>
                    <a:pt x="2067" y="2351"/>
                  </a:lnTo>
                  <a:lnTo>
                    <a:pt x="1820" y="2578"/>
                  </a:lnTo>
                  <a:lnTo>
                    <a:pt x="1593" y="2825"/>
                  </a:lnTo>
                  <a:lnTo>
                    <a:pt x="1385" y="3071"/>
                  </a:lnTo>
                  <a:lnTo>
                    <a:pt x="1176" y="3336"/>
                  </a:lnTo>
                  <a:lnTo>
                    <a:pt x="1176" y="3336"/>
                  </a:lnTo>
                  <a:lnTo>
                    <a:pt x="1081" y="3469"/>
                  </a:lnTo>
                  <a:lnTo>
                    <a:pt x="987" y="3621"/>
                  </a:lnTo>
                  <a:lnTo>
                    <a:pt x="911" y="3696"/>
                  </a:lnTo>
                  <a:lnTo>
                    <a:pt x="854" y="3753"/>
                  </a:lnTo>
                  <a:lnTo>
                    <a:pt x="778" y="3810"/>
                  </a:lnTo>
                  <a:lnTo>
                    <a:pt x="702" y="3829"/>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155800" y="4435338"/>
              <a:ext cx="146425" cy="81050"/>
            </a:xfrm>
            <a:custGeom>
              <a:rect b="b" l="l" r="r" t="t"/>
              <a:pathLst>
                <a:path extrusionOk="0" fill="none" h="3242" w="5857">
                  <a:moveTo>
                    <a:pt x="2805" y="721"/>
                  </a:moveTo>
                  <a:lnTo>
                    <a:pt x="2805" y="721"/>
                  </a:lnTo>
                  <a:lnTo>
                    <a:pt x="3052" y="721"/>
                  </a:lnTo>
                  <a:lnTo>
                    <a:pt x="3052" y="721"/>
                  </a:lnTo>
                  <a:lnTo>
                    <a:pt x="3317" y="702"/>
                  </a:lnTo>
                  <a:lnTo>
                    <a:pt x="3639" y="683"/>
                  </a:lnTo>
                  <a:lnTo>
                    <a:pt x="4018" y="626"/>
                  </a:lnTo>
                  <a:lnTo>
                    <a:pt x="4416" y="550"/>
                  </a:lnTo>
                  <a:lnTo>
                    <a:pt x="4814" y="474"/>
                  </a:lnTo>
                  <a:lnTo>
                    <a:pt x="5193" y="342"/>
                  </a:lnTo>
                  <a:lnTo>
                    <a:pt x="5364" y="266"/>
                  </a:lnTo>
                  <a:lnTo>
                    <a:pt x="5554" y="190"/>
                  </a:lnTo>
                  <a:lnTo>
                    <a:pt x="5705" y="95"/>
                  </a:lnTo>
                  <a:lnTo>
                    <a:pt x="5857" y="0"/>
                  </a:lnTo>
                  <a:lnTo>
                    <a:pt x="5857" y="0"/>
                  </a:lnTo>
                  <a:lnTo>
                    <a:pt x="5724" y="550"/>
                  </a:lnTo>
                  <a:lnTo>
                    <a:pt x="5573" y="1081"/>
                  </a:lnTo>
                  <a:lnTo>
                    <a:pt x="5421" y="1611"/>
                  </a:lnTo>
                  <a:lnTo>
                    <a:pt x="5383" y="1896"/>
                  </a:lnTo>
                  <a:lnTo>
                    <a:pt x="5345" y="2180"/>
                  </a:lnTo>
                  <a:lnTo>
                    <a:pt x="5345" y="2180"/>
                  </a:lnTo>
                  <a:lnTo>
                    <a:pt x="4985" y="2294"/>
                  </a:lnTo>
                  <a:lnTo>
                    <a:pt x="4625" y="2445"/>
                  </a:lnTo>
                  <a:lnTo>
                    <a:pt x="3943" y="2749"/>
                  </a:lnTo>
                  <a:lnTo>
                    <a:pt x="2900" y="3241"/>
                  </a:lnTo>
                  <a:lnTo>
                    <a:pt x="2900" y="3241"/>
                  </a:lnTo>
                  <a:lnTo>
                    <a:pt x="2578" y="2957"/>
                  </a:lnTo>
                  <a:lnTo>
                    <a:pt x="2578" y="2957"/>
                  </a:lnTo>
                  <a:lnTo>
                    <a:pt x="2275" y="2730"/>
                  </a:lnTo>
                  <a:lnTo>
                    <a:pt x="1952" y="2483"/>
                  </a:lnTo>
                  <a:lnTo>
                    <a:pt x="1782" y="2389"/>
                  </a:lnTo>
                  <a:lnTo>
                    <a:pt x="1611" y="2294"/>
                  </a:lnTo>
                  <a:lnTo>
                    <a:pt x="1441" y="2218"/>
                  </a:lnTo>
                  <a:lnTo>
                    <a:pt x="1270" y="2142"/>
                  </a:lnTo>
                  <a:lnTo>
                    <a:pt x="1270" y="2142"/>
                  </a:lnTo>
                  <a:lnTo>
                    <a:pt x="1137" y="2123"/>
                  </a:lnTo>
                  <a:lnTo>
                    <a:pt x="1137" y="2123"/>
                  </a:lnTo>
                  <a:lnTo>
                    <a:pt x="1024" y="2142"/>
                  </a:lnTo>
                  <a:lnTo>
                    <a:pt x="891" y="2161"/>
                  </a:lnTo>
                  <a:lnTo>
                    <a:pt x="626" y="2256"/>
                  </a:lnTo>
                  <a:lnTo>
                    <a:pt x="626" y="2256"/>
                  </a:lnTo>
                  <a:lnTo>
                    <a:pt x="76" y="607"/>
                  </a:lnTo>
                  <a:lnTo>
                    <a:pt x="76" y="607"/>
                  </a:lnTo>
                  <a:lnTo>
                    <a:pt x="38" y="417"/>
                  </a:lnTo>
                  <a:lnTo>
                    <a:pt x="0" y="190"/>
                  </a:lnTo>
                  <a:lnTo>
                    <a:pt x="0" y="190"/>
                  </a:lnTo>
                  <a:lnTo>
                    <a:pt x="341" y="304"/>
                  </a:lnTo>
                  <a:lnTo>
                    <a:pt x="588" y="379"/>
                  </a:lnTo>
                  <a:lnTo>
                    <a:pt x="588" y="379"/>
                  </a:lnTo>
                  <a:lnTo>
                    <a:pt x="872" y="474"/>
                  </a:lnTo>
                  <a:lnTo>
                    <a:pt x="1137" y="531"/>
                  </a:lnTo>
                  <a:lnTo>
                    <a:pt x="1403" y="588"/>
                  </a:lnTo>
                  <a:lnTo>
                    <a:pt x="1687" y="645"/>
                  </a:lnTo>
                  <a:lnTo>
                    <a:pt x="2256" y="702"/>
                  </a:lnTo>
                  <a:lnTo>
                    <a:pt x="2805" y="72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144425" y="4409738"/>
              <a:ext cx="129375" cy="35575"/>
            </a:xfrm>
            <a:custGeom>
              <a:rect b="b" l="l" r="r" t="t"/>
              <a:pathLst>
                <a:path extrusionOk="0" fill="none" h="1423" w="5175">
                  <a:moveTo>
                    <a:pt x="2199" y="1422"/>
                  </a:moveTo>
                  <a:lnTo>
                    <a:pt x="2199" y="1422"/>
                  </a:lnTo>
                  <a:lnTo>
                    <a:pt x="1914" y="1403"/>
                  </a:lnTo>
                  <a:lnTo>
                    <a:pt x="1630" y="1385"/>
                  </a:lnTo>
                  <a:lnTo>
                    <a:pt x="1346" y="1347"/>
                  </a:lnTo>
                  <a:lnTo>
                    <a:pt x="1080" y="1309"/>
                  </a:lnTo>
                  <a:lnTo>
                    <a:pt x="796" y="1252"/>
                  </a:lnTo>
                  <a:lnTo>
                    <a:pt x="531" y="1176"/>
                  </a:lnTo>
                  <a:lnTo>
                    <a:pt x="0" y="986"/>
                  </a:lnTo>
                  <a:lnTo>
                    <a:pt x="0" y="986"/>
                  </a:lnTo>
                  <a:lnTo>
                    <a:pt x="57" y="892"/>
                  </a:lnTo>
                  <a:lnTo>
                    <a:pt x="114" y="797"/>
                  </a:lnTo>
                  <a:lnTo>
                    <a:pt x="190" y="740"/>
                  </a:lnTo>
                  <a:lnTo>
                    <a:pt x="265" y="664"/>
                  </a:lnTo>
                  <a:lnTo>
                    <a:pt x="360" y="626"/>
                  </a:lnTo>
                  <a:lnTo>
                    <a:pt x="455" y="588"/>
                  </a:lnTo>
                  <a:lnTo>
                    <a:pt x="645" y="532"/>
                  </a:lnTo>
                  <a:lnTo>
                    <a:pt x="853" y="494"/>
                  </a:lnTo>
                  <a:lnTo>
                    <a:pt x="1080" y="475"/>
                  </a:lnTo>
                  <a:lnTo>
                    <a:pt x="1289" y="456"/>
                  </a:lnTo>
                  <a:lnTo>
                    <a:pt x="1497" y="418"/>
                  </a:lnTo>
                  <a:lnTo>
                    <a:pt x="1497" y="418"/>
                  </a:lnTo>
                  <a:lnTo>
                    <a:pt x="1668" y="361"/>
                  </a:lnTo>
                  <a:lnTo>
                    <a:pt x="1839" y="304"/>
                  </a:lnTo>
                  <a:lnTo>
                    <a:pt x="2180" y="190"/>
                  </a:lnTo>
                  <a:lnTo>
                    <a:pt x="2540" y="77"/>
                  </a:lnTo>
                  <a:lnTo>
                    <a:pt x="2710" y="20"/>
                  </a:lnTo>
                  <a:lnTo>
                    <a:pt x="2881" y="1"/>
                  </a:lnTo>
                  <a:lnTo>
                    <a:pt x="2881" y="1"/>
                  </a:lnTo>
                  <a:lnTo>
                    <a:pt x="2919" y="1"/>
                  </a:lnTo>
                  <a:lnTo>
                    <a:pt x="2919" y="1"/>
                  </a:lnTo>
                  <a:lnTo>
                    <a:pt x="3014" y="1"/>
                  </a:lnTo>
                  <a:lnTo>
                    <a:pt x="3108" y="39"/>
                  </a:lnTo>
                  <a:lnTo>
                    <a:pt x="3298" y="115"/>
                  </a:lnTo>
                  <a:lnTo>
                    <a:pt x="3298" y="115"/>
                  </a:lnTo>
                  <a:lnTo>
                    <a:pt x="3469" y="190"/>
                  </a:lnTo>
                  <a:lnTo>
                    <a:pt x="3563" y="228"/>
                  </a:lnTo>
                  <a:lnTo>
                    <a:pt x="3658" y="228"/>
                  </a:lnTo>
                  <a:lnTo>
                    <a:pt x="3658" y="228"/>
                  </a:lnTo>
                  <a:lnTo>
                    <a:pt x="3677" y="228"/>
                  </a:lnTo>
                  <a:lnTo>
                    <a:pt x="3677" y="228"/>
                  </a:lnTo>
                  <a:lnTo>
                    <a:pt x="3696" y="228"/>
                  </a:lnTo>
                  <a:lnTo>
                    <a:pt x="3696" y="228"/>
                  </a:lnTo>
                  <a:lnTo>
                    <a:pt x="3886" y="247"/>
                  </a:lnTo>
                  <a:lnTo>
                    <a:pt x="4094" y="266"/>
                  </a:lnTo>
                  <a:lnTo>
                    <a:pt x="4284" y="285"/>
                  </a:lnTo>
                  <a:lnTo>
                    <a:pt x="4454" y="342"/>
                  </a:lnTo>
                  <a:lnTo>
                    <a:pt x="4644" y="399"/>
                  </a:lnTo>
                  <a:lnTo>
                    <a:pt x="4833" y="475"/>
                  </a:lnTo>
                  <a:lnTo>
                    <a:pt x="5004" y="570"/>
                  </a:lnTo>
                  <a:lnTo>
                    <a:pt x="5174" y="664"/>
                  </a:lnTo>
                  <a:lnTo>
                    <a:pt x="5174" y="664"/>
                  </a:lnTo>
                  <a:lnTo>
                    <a:pt x="5099" y="778"/>
                  </a:lnTo>
                  <a:lnTo>
                    <a:pt x="5099" y="778"/>
                  </a:lnTo>
                  <a:lnTo>
                    <a:pt x="4795" y="949"/>
                  </a:lnTo>
                  <a:lnTo>
                    <a:pt x="4454" y="1081"/>
                  </a:lnTo>
                  <a:lnTo>
                    <a:pt x="4113" y="1195"/>
                  </a:lnTo>
                  <a:lnTo>
                    <a:pt x="3753" y="1271"/>
                  </a:lnTo>
                  <a:lnTo>
                    <a:pt x="3374" y="1328"/>
                  </a:lnTo>
                  <a:lnTo>
                    <a:pt x="3014" y="1366"/>
                  </a:lnTo>
                  <a:lnTo>
                    <a:pt x="2654" y="1403"/>
                  </a:lnTo>
                  <a:lnTo>
                    <a:pt x="2312" y="1403"/>
                  </a:lnTo>
                  <a:lnTo>
                    <a:pt x="2312" y="1403"/>
                  </a:lnTo>
                  <a:lnTo>
                    <a:pt x="2199" y="142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457175" y="4377063"/>
              <a:ext cx="507050" cy="285750"/>
            </a:xfrm>
            <a:custGeom>
              <a:rect b="b" l="l" r="r" t="t"/>
              <a:pathLst>
                <a:path extrusionOk="0" fill="none" h="11430" w="20282">
                  <a:moveTo>
                    <a:pt x="15183" y="0"/>
                  </a:moveTo>
                  <a:lnTo>
                    <a:pt x="15183" y="0"/>
                  </a:lnTo>
                  <a:lnTo>
                    <a:pt x="15107" y="19"/>
                  </a:lnTo>
                  <a:lnTo>
                    <a:pt x="15069" y="57"/>
                  </a:lnTo>
                  <a:lnTo>
                    <a:pt x="15031" y="114"/>
                  </a:lnTo>
                  <a:lnTo>
                    <a:pt x="15031" y="171"/>
                  </a:lnTo>
                  <a:lnTo>
                    <a:pt x="15050" y="228"/>
                  </a:lnTo>
                  <a:lnTo>
                    <a:pt x="15069" y="284"/>
                  </a:lnTo>
                  <a:lnTo>
                    <a:pt x="15126" y="322"/>
                  </a:lnTo>
                  <a:lnTo>
                    <a:pt x="15183" y="341"/>
                  </a:lnTo>
                  <a:lnTo>
                    <a:pt x="15183" y="341"/>
                  </a:lnTo>
                  <a:lnTo>
                    <a:pt x="15524" y="360"/>
                  </a:lnTo>
                  <a:lnTo>
                    <a:pt x="15865" y="417"/>
                  </a:lnTo>
                  <a:lnTo>
                    <a:pt x="16509" y="531"/>
                  </a:lnTo>
                  <a:lnTo>
                    <a:pt x="16509" y="531"/>
                  </a:lnTo>
                  <a:lnTo>
                    <a:pt x="17059" y="682"/>
                  </a:lnTo>
                  <a:lnTo>
                    <a:pt x="17267" y="758"/>
                  </a:lnTo>
                  <a:lnTo>
                    <a:pt x="17267" y="758"/>
                  </a:lnTo>
                  <a:lnTo>
                    <a:pt x="17457" y="815"/>
                  </a:lnTo>
                  <a:lnTo>
                    <a:pt x="17609" y="891"/>
                  </a:lnTo>
                  <a:lnTo>
                    <a:pt x="17722" y="986"/>
                  </a:lnTo>
                  <a:lnTo>
                    <a:pt x="17817" y="1080"/>
                  </a:lnTo>
                  <a:lnTo>
                    <a:pt x="17855" y="1213"/>
                  </a:lnTo>
                  <a:lnTo>
                    <a:pt x="17874" y="1346"/>
                  </a:lnTo>
                  <a:lnTo>
                    <a:pt x="17874" y="1497"/>
                  </a:lnTo>
                  <a:lnTo>
                    <a:pt x="17817" y="1668"/>
                  </a:lnTo>
                  <a:lnTo>
                    <a:pt x="17817" y="1668"/>
                  </a:lnTo>
                  <a:lnTo>
                    <a:pt x="17533" y="1516"/>
                  </a:lnTo>
                  <a:lnTo>
                    <a:pt x="17248" y="1384"/>
                  </a:lnTo>
                  <a:lnTo>
                    <a:pt x="16945" y="1270"/>
                  </a:lnTo>
                  <a:lnTo>
                    <a:pt x="16642" y="1175"/>
                  </a:lnTo>
                  <a:lnTo>
                    <a:pt x="16642" y="1175"/>
                  </a:lnTo>
                  <a:lnTo>
                    <a:pt x="16566" y="1156"/>
                  </a:lnTo>
                  <a:lnTo>
                    <a:pt x="16490" y="1156"/>
                  </a:lnTo>
                  <a:lnTo>
                    <a:pt x="16490" y="1156"/>
                  </a:lnTo>
                  <a:lnTo>
                    <a:pt x="16320" y="1175"/>
                  </a:lnTo>
                  <a:lnTo>
                    <a:pt x="16320" y="1175"/>
                  </a:lnTo>
                  <a:lnTo>
                    <a:pt x="16149" y="1194"/>
                  </a:lnTo>
                  <a:lnTo>
                    <a:pt x="16149" y="1194"/>
                  </a:lnTo>
                  <a:lnTo>
                    <a:pt x="16016" y="1175"/>
                  </a:lnTo>
                  <a:lnTo>
                    <a:pt x="15941" y="1137"/>
                  </a:lnTo>
                  <a:lnTo>
                    <a:pt x="15865" y="1099"/>
                  </a:lnTo>
                  <a:lnTo>
                    <a:pt x="15865" y="1099"/>
                  </a:lnTo>
                  <a:lnTo>
                    <a:pt x="15751" y="1043"/>
                  </a:lnTo>
                  <a:lnTo>
                    <a:pt x="15637" y="1005"/>
                  </a:lnTo>
                  <a:lnTo>
                    <a:pt x="15505" y="986"/>
                  </a:lnTo>
                  <a:lnTo>
                    <a:pt x="15391" y="986"/>
                  </a:lnTo>
                  <a:lnTo>
                    <a:pt x="15391" y="986"/>
                  </a:lnTo>
                  <a:lnTo>
                    <a:pt x="15201" y="986"/>
                  </a:lnTo>
                  <a:lnTo>
                    <a:pt x="15201" y="986"/>
                  </a:lnTo>
                  <a:lnTo>
                    <a:pt x="15050" y="1024"/>
                  </a:lnTo>
                  <a:lnTo>
                    <a:pt x="14917" y="1062"/>
                  </a:lnTo>
                  <a:lnTo>
                    <a:pt x="14652" y="1156"/>
                  </a:lnTo>
                  <a:lnTo>
                    <a:pt x="14652" y="1156"/>
                  </a:lnTo>
                  <a:lnTo>
                    <a:pt x="14462" y="1232"/>
                  </a:lnTo>
                  <a:lnTo>
                    <a:pt x="14273" y="1289"/>
                  </a:lnTo>
                  <a:lnTo>
                    <a:pt x="13875" y="1384"/>
                  </a:lnTo>
                  <a:lnTo>
                    <a:pt x="13496" y="1441"/>
                  </a:lnTo>
                  <a:lnTo>
                    <a:pt x="13079" y="1497"/>
                  </a:lnTo>
                  <a:lnTo>
                    <a:pt x="13079" y="1497"/>
                  </a:lnTo>
                  <a:lnTo>
                    <a:pt x="12927" y="1535"/>
                  </a:lnTo>
                  <a:lnTo>
                    <a:pt x="12794" y="1592"/>
                  </a:lnTo>
                  <a:lnTo>
                    <a:pt x="12662" y="1649"/>
                  </a:lnTo>
                  <a:lnTo>
                    <a:pt x="12548" y="1725"/>
                  </a:lnTo>
                  <a:lnTo>
                    <a:pt x="12453" y="1820"/>
                  </a:lnTo>
                  <a:lnTo>
                    <a:pt x="12358" y="1933"/>
                  </a:lnTo>
                  <a:lnTo>
                    <a:pt x="12264" y="2047"/>
                  </a:lnTo>
                  <a:lnTo>
                    <a:pt x="12207" y="2180"/>
                  </a:lnTo>
                  <a:lnTo>
                    <a:pt x="12207" y="2180"/>
                  </a:lnTo>
                  <a:lnTo>
                    <a:pt x="12017" y="2104"/>
                  </a:lnTo>
                  <a:lnTo>
                    <a:pt x="12017" y="2104"/>
                  </a:lnTo>
                  <a:lnTo>
                    <a:pt x="11960" y="2066"/>
                  </a:lnTo>
                  <a:lnTo>
                    <a:pt x="11960" y="2066"/>
                  </a:lnTo>
                  <a:lnTo>
                    <a:pt x="11904" y="1971"/>
                  </a:lnTo>
                  <a:lnTo>
                    <a:pt x="11847" y="1895"/>
                  </a:lnTo>
                  <a:lnTo>
                    <a:pt x="11847" y="1895"/>
                  </a:lnTo>
                  <a:lnTo>
                    <a:pt x="11847" y="1820"/>
                  </a:lnTo>
                  <a:lnTo>
                    <a:pt x="11866" y="1744"/>
                  </a:lnTo>
                  <a:lnTo>
                    <a:pt x="11885" y="1668"/>
                  </a:lnTo>
                  <a:lnTo>
                    <a:pt x="11942" y="1573"/>
                  </a:lnTo>
                  <a:lnTo>
                    <a:pt x="12074" y="1403"/>
                  </a:lnTo>
                  <a:lnTo>
                    <a:pt x="12226" y="1213"/>
                  </a:lnTo>
                  <a:lnTo>
                    <a:pt x="12396" y="1062"/>
                  </a:lnTo>
                  <a:lnTo>
                    <a:pt x="12567" y="929"/>
                  </a:lnTo>
                  <a:lnTo>
                    <a:pt x="12794" y="758"/>
                  </a:lnTo>
                  <a:lnTo>
                    <a:pt x="12794" y="758"/>
                  </a:lnTo>
                  <a:lnTo>
                    <a:pt x="12984" y="663"/>
                  </a:lnTo>
                  <a:lnTo>
                    <a:pt x="13173" y="588"/>
                  </a:lnTo>
                  <a:lnTo>
                    <a:pt x="13363" y="531"/>
                  </a:lnTo>
                  <a:lnTo>
                    <a:pt x="13571" y="474"/>
                  </a:lnTo>
                  <a:lnTo>
                    <a:pt x="13988" y="398"/>
                  </a:lnTo>
                  <a:lnTo>
                    <a:pt x="14386" y="341"/>
                  </a:lnTo>
                  <a:lnTo>
                    <a:pt x="14386" y="341"/>
                  </a:lnTo>
                  <a:lnTo>
                    <a:pt x="14462" y="322"/>
                  </a:lnTo>
                  <a:lnTo>
                    <a:pt x="14500" y="284"/>
                  </a:lnTo>
                  <a:lnTo>
                    <a:pt x="14519" y="228"/>
                  </a:lnTo>
                  <a:lnTo>
                    <a:pt x="14519" y="171"/>
                  </a:lnTo>
                  <a:lnTo>
                    <a:pt x="14481" y="114"/>
                  </a:lnTo>
                  <a:lnTo>
                    <a:pt x="14443" y="76"/>
                  </a:lnTo>
                  <a:lnTo>
                    <a:pt x="14405" y="38"/>
                  </a:lnTo>
                  <a:lnTo>
                    <a:pt x="14330" y="19"/>
                  </a:lnTo>
                  <a:lnTo>
                    <a:pt x="14330" y="19"/>
                  </a:lnTo>
                  <a:lnTo>
                    <a:pt x="14311" y="38"/>
                  </a:lnTo>
                  <a:lnTo>
                    <a:pt x="14311" y="38"/>
                  </a:lnTo>
                  <a:lnTo>
                    <a:pt x="13894" y="95"/>
                  </a:lnTo>
                  <a:lnTo>
                    <a:pt x="13458" y="190"/>
                  </a:lnTo>
                  <a:lnTo>
                    <a:pt x="13003" y="341"/>
                  </a:lnTo>
                  <a:lnTo>
                    <a:pt x="12794" y="417"/>
                  </a:lnTo>
                  <a:lnTo>
                    <a:pt x="12586" y="512"/>
                  </a:lnTo>
                  <a:lnTo>
                    <a:pt x="12377" y="626"/>
                  </a:lnTo>
                  <a:lnTo>
                    <a:pt x="12188" y="758"/>
                  </a:lnTo>
                  <a:lnTo>
                    <a:pt x="12036" y="891"/>
                  </a:lnTo>
                  <a:lnTo>
                    <a:pt x="11885" y="1043"/>
                  </a:lnTo>
                  <a:lnTo>
                    <a:pt x="11752" y="1213"/>
                  </a:lnTo>
                  <a:lnTo>
                    <a:pt x="11657" y="1403"/>
                  </a:lnTo>
                  <a:lnTo>
                    <a:pt x="11581" y="1611"/>
                  </a:lnTo>
                  <a:lnTo>
                    <a:pt x="11562" y="1839"/>
                  </a:lnTo>
                  <a:lnTo>
                    <a:pt x="11562" y="1839"/>
                  </a:lnTo>
                  <a:lnTo>
                    <a:pt x="11506" y="1895"/>
                  </a:lnTo>
                  <a:lnTo>
                    <a:pt x="11487" y="1971"/>
                  </a:lnTo>
                  <a:lnTo>
                    <a:pt x="11506" y="2047"/>
                  </a:lnTo>
                  <a:lnTo>
                    <a:pt x="11525" y="2085"/>
                  </a:lnTo>
                  <a:lnTo>
                    <a:pt x="11562" y="2104"/>
                  </a:lnTo>
                  <a:lnTo>
                    <a:pt x="11562" y="2104"/>
                  </a:lnTo>
                  <a:lnTo>
                    <a:pt x="11600" y="2199"/>
                  </a:lnTo>
                  <a:lnTo>
                    <a:pt x="11657" y="2275"/>
                  </a:lnTo>
                  <a:lnTo>
                    <a:pt x="11657" y="2275"/>
                  </a:lnTo>
                  <a:lnTo>
                    <a:pt x="11828" y="2919"/>
                  </a:lnTo>
                  <a:lnTo>
                    <a:pt x="11942" y="3412"/>
                  </a:lnTo>
                  <a:lnTo>
                    <a:pt x="11942" y="3412"/>
                  </a:lnTo>
                  <a:lnTo>
                    <a:pt x="12377" y="4738"/>
                  </a:lnTo>
                  <a:lnTo>
                    <a:pt x="12377" y="4738"/>
                  </a:lnTo>
                  <a:lnTo>
                    <a:pt x="12150" y="4852"/>
                  </a:lnTo>
                  <a:lnTo>
                    <a:pt x="11942" y="4947"/>
                  </a:lnTo>
                  <a:lnTo>
                    <a:pt x="11942" y="4947"/>
                  </a:lnTo>
                  <a:lnTo>
                    <a:pt x="11904" y="4966"/>
                  </a:lnTo>
                  <a:lnTo>
                    <a:pt x="11885" y="5004"/>
                  </a:lnTo>
                  <a:lnTo>
                    <a:pt x="11847" y="5080"/>
                  </a:lnTo>
                  <a:lnTo>
                    <a:pt x="11847" y="5080"/>
                  </a:lnTo>
                  <a:lnTo>
                    <a:pt x="11714" y="5023"/>
                  </a:lnTo>
                  <a:lnTo>
                    <a:pt x="11619" y="4966"/>
                  </a:lnTo>
                  <a:lnTo>
                    <a:pt x="11525" y="4890"/>
                  </a:lnTo>
                  <a:lnTo>
                    <a:pt x="11468" y="4833"/>
                  </a:lnTo>
                  <a:lnTo>
                    <a:pt x="11468" y="4833"/>
                  </a:lnTo>
                  <a:lnTo>
                    <a:pt x="11392" y="4776"/>
                  </a:lnTo>
                  <a:lnTo>
                    <a:pt x="11316" y="4757"/>
                  </a:lnTo>
                  <a:lnTo>
                    <a:pt x="11316" y="4757"/>
                  </a:lnTo>
                  <a:lnTo>
                    <a:pt x="11240" y="4776"/>
                  </a:lnTo>
                  <a:lnTo>
                    <a:pt x="11183" y="4814"/>
                  </a:lnTo>
                  <a:lnTo>
                    <a:pt x="11183" y="4814"/>
                  </a:lnTo>
                  <a:lnTo>
                    <a:pt x="11145" y="4814"/>
                  </a:lnTo>
                  <a:lnTo>
                    <a:pt x="11145" y="4814"/>
                  </a:lnTo>
                  <a:lnTo>
                    <a:pt x="11089" y="4814"/>
                  </a:lnTo>
                  <a:lnTo>
                    <a:pt x="11051" y="4833"/>
                  </a:lnTo>
                  <a:lnTo>
                    <a:pt x="11013" y="4871"/>
                  </a:lnTo>
                  <a:lnTo>
                    <a:pt x="10975" y="4928"/>
                  </a:lnTo>
                  <a:lnTo>
                    <a:pt x="10975" y="4928"/>
                  </a:lnTo>
                  <a:lnTo>
                    <a:pt x="10918" y="5061"/>
                  </a:lnTo>
                  <a:lnTo>
                    <a:pt x="10861" y="5174"/>
                  </a:lnTo>
                  <a:lnTo>
                    <a:pt x="10766" y="5269"/>
                  </a:lnTo>
                  <a:lnTo>
                    <a:pt x="10691" y="5345"/>
                  </a:lnTo>
                  <a:lnTo>
                    <a:pt x="10577" y="5421"/>
                  </a:lnTo>
                  <a:lnTo>
                    <a:pt x="10463" y="5478"/>
                  </a:lnTo>
                  <a:lnTo>
                    <a:pt x="10236" y="5572"/>
                  </a:lnTo>
                  <a:lnTo>
                    <a:pt x="9970" y="5648"/>
                  </a:lnTo>
                  <a:lnTo>
                    <a:pt x="9705" y="5686"/>
                  </a:lnTo>
                  <a:lnTo>
                    <a:pt x="9212" y="5762"/>
                  </a:lnTo>
                  <a:lnTo>
                    <a:pt x="9212" y="5762"/>
                  </a:lnTo>
                  <a:lnTo>
                    <a:pt x="8378" y="5914"/>
                  </a:lnTo>
                  <a:lnTo>
                    <a:pt x="7563" y="6103"/>
                  </a:lnTo>
                  <a:lnTo>
                    <a:pt x="7563" y="6103"/>
                  </a:lnTo>
                  <a:lnTo>
                    <a:pt x="6900" y="6293"/>
                  </a:lnTo>
                  <a:lnTo>
                    <a:pt x="6274" y="6501"/>
                  </a:lnTo>
                  <a:lnTo>
                    <a:pt x="5649" y="6767"/>
                  </a:lnTo>
                  <a:lnTo>
                    <a:pt x="5346" y="6918"/>
                  </a:lnTo>
                  <a:lnTo>
                    <a:pt x="5042" y="7070"/>
                  </a:lnTo>
                  <a:lnTo>
                    <a:pt x="5042" y="7070"/>
                  </a:lnTo>
                  <a:lnTo>
                    <a:pt x="4891" y="6842"/>
                  </a:lnTo>
                  <a:lnTo>
                    <a:pt x="4720" y="6615"/>
                  </a:lnTo>
                  <a:lnTo>
                    <a:pt x="4720" y="6615"/>
                  </a:lnTo>
                  <a:lnTo>
                    <a:pt x="4872" y="6539"/>
                  </a:lnTo>
                  <a:lnTo>
                    <a:pt x="5024" y="6444"/>
                  </a:lnTo>
                  <a:lnTo>
                    <a:pt x="5327" y="6255"/>
                  </a:lnTo>
                  <a:lnTo>
                    <a:pt x="5327" y="6255"/>
                  </a:lnTo>
                  <a:lnTo>
                    <a:pt x="5516" y="6160"/>
                  </a:lnTo>
                  <a:lnTo>
                    <a:pt x="5687" y="6065"/>
                  </a:lnTo>
                  <a:lnTo>
                    <a:pt x="5876" y="6008"/>
                  </a:lnTo>
                  <a:lnTo>
                    <a:pt x="6066" y="5933"/>
                  </a:lnTo>
                  <a:lnTo>
                    <a:pt x="6464" y="5838"/>
                  </a:lnTo>
                  <a:lnTo>
                    <a:pt x="6862" y="5762"/>
                  </a:lnTo>
                  <a:lnTo>
                    <a:pt x="6862" y="5762"/>
                  </a:lnTo>
                  <a:lnTo>
                    <a:pt x="8151" y="5516"/>
                  </a:lnTo>
                  <a:lnTo>
                    <a:pt x="8795" y="5402"/>
                  </a:lnTo>
                  <a:lnTo>
                    <a:pt x="9440" y="5269"/>
                  </a:lnTo>
                  <a:lnTo>
                    <a:pt x="9440" y="5269"/>
                  </a:lnTo>
                  <a:lnTo>
                    <a:pt x="9932" y="5155"/>
                  </a:lnTo>
                  <a:lnTo>
                    <a:pt x="10198" y="5118"/>
                  </a:lnTo>
                  <a:lnTo>
                    <a:pt x="10463" y="5042"/>
                  </a:lnTo>
                  <a:lnTo>
                    <a:pt x="10710" y="4966"/>
                  </a:lnTo>
                  <a:lnTo>
                    <a:pt x="10937" y="4852"/>
                  </a:lnTo>
                  <a:lnTo>
                    <a:pt x="11145" y="4720"/>
                  </a:lnTo>
                  <a:lnTo>
                    <a:pt x="11240" y="4644"/>
                  </a:lnTo>
                  <a:lnTo>
                    <a:pt x="11335" y="4549"/>
                  </a:lnTo>
                  <a:lnTo>
                    <a:pt x="11335" y="4549"/>
                  </a:lnTo>
                  <a:lnTo>
                    <a:pt x="11373" y="4492"/>
                  </a:lnTo>
                  <a:lnTo>
                    <a:pt x="11373" y="4435"/>
                  </a:lnTo>
                  <a:lnTo>
                    <a:pt x="11373" y="4378"/>
                  </a:lnTo>
                  <a:lnTo>
                    <a:pt x="11335" y="4322"/>
                  </a:lnTo>
                  <a:lnTo>
                    <a:pt x="11335" y="4322"/>
                  </a:lnTo>
                  <a:lnTo>
                    <a:pt x="11183" y="4132"/>
                  </a:lnTo>
                  <a:lnTo>
                    <a:pt x="11051" y="3999"/>
                  </a:lnTo>
                  <a:lnTo>
                    <a:pt x="10899" y="3867"/>
                  </a:lnTo>
                  <a:lnTo>
                    <a:pt x="10766" y="3772"/>
                  </a:lnTo>
                  <a:lnTo>
                    <a:pt x="10634" y="3715"/>
                  </a:lnTo>
                  <a:lnTo>
                    <a:pt x="10482" y="3658"/>
                  </a:lnTo>
                  <a:lnTo>
                    <a:pt x="10349" y="3639"/>
                  </a:lnTo>
                  <a:lnTo>
                    <a:pt x="10198" y="3620"/>
                  </a:lnTo>
                  <a:lnTo>
                    <a:pt x="10198" y="3620"/>
                  </a:lnTo>
                  <a:lnTo>
                    <a:pt x="9970" y="3639"/>
                  </a:lnTo>
                  <a:lnTo>
                    <a:pt x="9705" y="3696"/>
                  </a:lnTo>
                  <a:lnTo>
                    <a:pt x="9440" y="3772"/>
                  </a:lnTo>
                  <a:lnTo>
                    <a:pt x="9136" y="3867"/>
                  </a:lnTo>
                  <a:lnTo>
                    <a:pt x="9136" y="3867"/>
                  </a:lnTo>
                  <a:lnTo>
                    <a:pt x="8340" y="4113"/>
                  </a:lnTo>
                  <a:lnTo>
                    <a:pt x="7544" y="4359"/>
                  </a:lnTo>
                  <a:lnTo>
                    <a:pt x="6748" y="4568"/>
                  </a:lnTo>
                  <a:lnTo>
                    <a:pt x="5952" y="4776"/>
                  </a:lnTo>
                  <a:lnTo>
                    <a:pt x="5952" y="4776"/>
                  </a:lnTo>
                  <a:lnTo>
                    <a:pt x="5895" y="4492"/>
                  </a:lnTo>
                  <a:lnTo>
                    <a:pt x="5839" y="4208"/>
                  </a:lnTo>
                  <a:lnTo>
                    <a:pt x="5763" y="3923"/>
                  </a:lnTo>
                  <a:lnTo>
                    <a:pt x="5687" y="3639"/>
                  </a:lnTo>
                  <a:lnTo>
                    <a:pt x="5687" y="3639"/>
                  </a:lnTo>
                  <a:lnTo>
                    <a:pt x="5649" y="3582"/>
                  </a:lnTo>
                  <a:lnTo>
                    <a:pt x="5630" y="3544"/>
                  </a:lnTo>
                  <a:lnTo>
                    <a:pt x="5573" y="3525"/>
                  </a:lnTo>
                  <a:lnTo>
                    <a:pt x="5535" y="3507"/>
                  </a:lnTo>
                  <a:lnTo>
                    <a:pt x="5535" y="3507"/>
                  </a:lnTo>
                  <a:lnTo>
                    <a:pt x="5516" y="3507"/>
                  </a:lnTo>
                  <a:lnTo>
                    <a:pt x="5516" y="3507"/>
                  </a:lnTo>
                  <a:lnTo>
                    <a:pt x="5289" y="3544"/>
                  </a:lnTo>
                  <a:lnTo>
                    <a:pt x="5061" y="3601"/>
                  </a:lnTo>
                  <a:lnTo>
                    <a:pt x="4815" y="3677"/>
                  </a:lnTo>
                  <a:lnTo>
                    <a:pt x="4607" y="3753"/>
                  </a:lnTo>
                  <a:lnTo>
                    <a:pt x="4379" y="3848"/>
                  </a:lnTo>
                  <a:lnTo>
                    <a:pt x="4152" y="3961"/>
                  </a:lnTo>
                  <a:lnTo>
                    <a:pt x="3735" y="4208"/>
                  </a:lnTo>
                  <a:lnTo>
                    <a:pt x="3318" y="4473"/>
                  </a:lnTo>
                  <a:lnTo>
                    <a:pt x="2920" y="4738"/>
                  </a:lnTo>
                  <a:lnTo>
                    <a:pt x="2143" y="5307"/>
                  </a:lnTo>
                  <a:lnTo>
                    <a:pt x="2143" y="5307"/>
                  </a:lnTo>
                  <a:lnTo>
                    <a:pt x="1498" y="5781"/>
                  </a:lnTo>
                  <a:lnTo>
                    <a:pt x="1157" y="6027"/>
                  </a:lnTo>
                  <a:lnTo>
                    <a:pt x="854" y="6293"/>
                  </a:lnTo>
                  <a:lnTo>
                    <a:pt x="702" y="6425"/>
                  </a:lnTo>
                  <a:lnTo>
                    <a:pt x="550" y="6577"/>
                  </a:lnTo>
                  <a:lnTo>
                    <a:pt x="418" y="6729"/>
                  </a:lnTo>
                  <a:lnTo>
                    <a:pt x="304" y="6899"/>
                  </a:lnTo>
                  <a:lnTo>
                    <a:pt x="209" y="7070"/>
                  </a:lnTo>
                  <a:lnTo>
                    <a:pt x="115" y="7240"/>
                  </a:lnTo>
                  <a:lnTo>
                    <a:pt x="58" y="7430"/>
                  </a:lnTo>
                  <a:lnTo>
                    <a:pt x="20" y="7638"/>
                  </a:lnTo>
                  <a:lnTo>
                    <a:pt x="20" y="7638"/>
                  </a:lnTo>
                  <a:lnTo>
                    <a:pt x="1" y="7695"/>
                  </a:lnTo>
                  <a:lnTo>
                    <a:pt x="20" y="7752"/>
                  </a:lnTo>
                  <a:lnTo>
                    <a:pt x="58" y="7809"/>
                  </a:lnTo>
                  <a:lnTo>
                    <a:pt x="134" y="7828"/>
                  </a:lnTo>
                  <a:lnTo>
                    <a:pt x="134" y="7828"/>
                  </a:lnTo>
                  <a:lnTo>
                    <a:pt x="209" y="7847"/>
                  </a:lnTo>
                  <a:lnTo>
                    <a:pt x="209" y="7847"/>
                  </a:lnTo>
                  <a:lnTo>
                    <a:pt x="361" y="8510"/>
                  </a:lnTo>
                  <a:lnTo>
                    <a:pt x="475" y="9174"/>
                  </a:lnTo>
                  <a:lnTo>
                    <a:pt x="475" y="9174"/>
                  </a:lnTo>
                  <a:lnTo>
                    <a:pt x="494" y="9230"/>
                  </a:lnTo>
                  <a:lnTo>
                    <a:pt x="532" y="9268"/>
                  </a:lnTo>
                  <a:lnTo>
                    <a:pt x="588" y="9287"/>
                  </a:lnTo>
                  <a:lnTo>
                    <a:pt x="626" y="9287"/>
                  </a:lnTo>
                  <a:lnTo>
                    <a:pt x="626" y="9287"/>
                  </a:lnTo>
                  <a:lnTo>
                    <a:pt x="721" y="9268"/>
                  </a:lnTo>
                  <a:lnTo>
                    <a:pt x="721" y="9268"/>
                  </a:lnTo>
                  <a:lnTo>
                    <a:pt x="873" y="9193"/>
                  </a:lnTo>
                  <a:lnTo>
                    <a:pt x="1024" y="9136"/>
                  </a:lnTo>
                  <a:lnTo>
                    <a:pt x="1024" y="9136"/>
                  </a:lnTo>
                  <a:lnTo>
                    <a:pt x="835" y="9249"/>
                  </a:lnTo>
                  <a:lnTo>
                    <a:pt x="626" y="9363"/>
                  </a:lnTo>
                  <a:lnTo>
                    <a:pt x="626" y="9363"/>
                  </a:lnTo>
                  <a:lnTo>
                    <a:pt x="588" y="9401"/>
                  </a:lnTo>
                  <a:lnTo>
                    <a:pt x="569" y="9439"/>
                  </a:lnTo>
                  <a:lnTo>
                    <a:pt x="550" y="9477"/>
                  </a:lnTo>
                  <a:lnTo>
                    <a:pt x="569" y="9534"/>
                  </a:lnTo>
                  <a:lnTo>
                    <a:pt x="588" y="9572"/>
                  </a:lnTo>
                  <a:lnTo>
                    <a:pt x="607" y="9610"/>
                  </a:lnTo>
                  <a:lnTo>
                    <a:pt x="645" y="9647"/>
                  </a:lnTo>
                  <a:lnTo>
                    <a:pt x="683" y="9666"/>
                  </a:lnTo>
                  <a:lnTo>
                    <a:pt x="683" y="9666"/>
                  </a:lnTo>
                  <a:lnTo>
                    <a:pt x="930" y="10538"/>
                  </a:lnTo>
                  <a:lnTo>
                    <a:pt x="930" y="10538"/>
                  </a:lnTo>
                  <a:lnTo>
                    <a:pt x="949" y="10576"/>
                  </a:lnTo>
                  <a:lnTo>
                    <a:pt x="986" y="10614"/>
                  </a:lnTo>
                  <a:lnTo>
                    <a:pt x="1024" y="10652"/>
                  </a:lnTo>
                  <a:lnTo>
                    <a:pt x="1081" y="10652"/>
                  </a:lnTo>
                  <a:lnTo>
                    <a:pt x="1081" y="10652"/>
                  </a:lnTo>
                  <a:lnTo>
                    <a:pt x="1081" y="10652"/>
                  </a:lnTo>
                  <a:lnTo>
                    <a:pt x="1081" y="10652"/>
                  </a:lnTo>
                  <a:lnTo>
                    <a:pt x="1081" y="10652"/>
                  </a:lnTo>
                  <a:lnTo>
                    <a:pt x="1081" y="10652"/>
                  </a:lnTo>
                  <a:lnTo>
                    <a:pt x="1157" y="10652"/>
                  </a:lnTo>
                  <a:lnTo>
                    <a:pt x="1233" y="10690"/>
                  </a:lnTo>
                  <a:lnTo>
                    <a:pt x="1384" y="10747"/>
                  </a:lnTo>
                  <a:lnTo>
                    <a:pt x="1517" y="10823"/>
                  </a:lnTo>
                  <a:lnTo>
                    <a:pt x="1669" y="10898"/>
                  </a:lnTo>
                  <a:lnTo>
                    <a:pt x="1669" y="10898"/>
                  </a:lnTo>
                  <a:lnTo>
                    <a:pt x="1745" y="10917"/>
                  </a:lnTo>
                  <a:lnTo>
                    <a:pt x="1745" y="10917"/>
                  </a:lnTo>
                  <a:lnTo>
                    <a:pt x="1877" y="10898"/>
                  </a:lnTo>
                  <a:lnTo>
                    <a:pt x="2010" y="10860"/>
                  </a:lnTo>
                  <a:lnTo>
                    <a:pt x="2218" y="10785"/>
                  </a:lnTo>
                  <a:lnTo>
                    <a:pt x="2218" y="10785"/>
                  </a:lnTo>
                  <a:lnTo>
                    <a:pt x="2730" y="10633"/>
                  </a:lnTo>
                  <a:lnTo>
                    <a:pt x="3261" y="10462"/>
                  </a:lnTo>
                  <a:lnTo>
                    <a:pt x="3773" y="10292"/>
                  </a:lnTo>
                  <a:lnTo>
                    <a:pt x="4265" y="10083"/>
                  </a:lnTo>
                  <a:lnTo>
                    <a:pt x="4265" y="10083"/>
                  </a:lnTo>
                  <a:lnTo>
                    <a:pt x="4284" y="10538"/>
                  </a:lnTo>
                  <a:lnTo>
                    <a:pt x="4284" y="10993"/>
                  </a:lnTo>
                  <a:lnTo>
                    <a:pt x="4284" y="10993"/>
                  </a:lnTo>
                  <a:lnTo>
                    <a:pt x="4303" y="11050"/>
                  </a:lnTo>
                  <a:lnTo>
                    <a:pt x="4341" y="11107"/>
                  </a:lnTo>
                  <a:lnTo>
                    <a:pt x="4398" y="11145"/>
                  </a:lnTo>
                  <a:lnTo>
                    <a:pt x="4474" y="11145"/>
                  </a:lnTo>
                  <a:lnTo>
                    <a:pt x="4474" y="11145"/>
                  </a:lnTo>
                  <a:lnTo>
                    <a:pt x="4493" y="11145"/>
                  </a:lnTo>
                  <a:lnTo>
                    <a:pt x="4493" y="11145"/>
                  </a:lnTo>
                  <a:lnTo>
                    <a:pt x="4853" y="11107"/>
                  </a:lnTo>
                  <a:lnTo>
                    <a:pt x="5194" y="11088"/>
                  </a:lnTo>
                  <a:lnTo>
                    <a:pt x="5194" y="11088"/>
                  </a:lnTo>
                  <a:lnTo>
                    <a:pt x="5459" y="11107"/>
                  </a:lnTo>
                  <a:lnTo>
                    <a:pt x="5725" y="11126"/>
                  </a:lnTo>
                  <a:lnTo>
                    <a:pt x="5725" y="11126"/>
                  </a:lnTo>
                  <a:lnTo>
                    <a:pt x="5744" y="11164"/>
                  </a:lnTo>
                  <a:lnTo>
                    <a:pt x="5782" y="11202"/>
                  </a:lnTo>
                  <a:lnTo>
                    <a:pt x="5839" y="11221"/>
                  </a:lnTo>
                  <a:lnTo>
                    <a:pt x="5876" y="11240"/>
                  </a:lnTo>
                  <a:lnTo>
                    <a:pt x="5876" y="11240"/>
                  </a:lnTo>
                  <a:lnTo>
                    <a:pt x="5971" y="11221"/>
                  </a:lnTo>
                  <a:lnTo>
                    <a:pt x="5971" y="11221"/>
                  </a:lnTo>
                  <a:lnTo>
                    <a:pt x="6710" y="10842"/>
                  </a:lnTo>
                  <a:lnTo>
                    <a:pt x="7450" y="10444"/>
                  </a:lnTo>
                  <a:lnTo>
                    <a:pt x="7450" y="10444"/>
                  </a:lnTo>
                  <a:lnTo>
                    <a:pt x="7487" y="10462"/>
                  </a:lnTo>
                  <a:lnTo>
                    <a:pt x="7487" y="10462"/>
                  </a:lnTo>
                  <a:lnTo>
                    <a:pt x="8075" y="10519"/>
                  </a:lnTo>
                  <a:lnTo>
                    <a:pt x="8663" y="10595"/>
                  </a:lnTo>
                  <a:lnTo>
                    <a:pt x="9231" y="10728"/>
                  </a:lnTo>
                  <a:lnTo>
                    <a:pt x="9781" y="10917"/>
                  </a:lnTo>
                  <a:lnTo>
                    <a:pt x="9781" y="10917"/>
                  </a:lnTo>
                  <a:lnTo>
                    <a:pt x="10198" y="11069"/>
                  </a:lnTo>
                  <a:lnTo>
                    <a:pt x="10596" y="11221"/>
                  </a:lnTo>
                  <a:lnTo>
                    <a:pt x="10804" y="11296"/>
                  </a:lnTo>
                  <a:lnTo>
                    <a:pt x="11013" y="11353"/>
                  </a:lnTo>
                  <a:lnTo>
                    <a:pt x="11221" y="11391"/>
                  </a:lnTo>
                  <a:lnTo>
                    <a:pt x="11449" y="11429"/>
                  </a:lnTo>
                  <a:lnTo>
                    <a:pt x="11449" y="11429"/>
                  </a:lnTo>
                  <a:lnTo>
                    <a:pt x="11468" y="11429"/>
                  </a:lnTo>
                  <a:lnTo>
                    <a:pt x="11468" y="11429"/>
                  </a:lnTo>
                  <a:lnTo>
                    <a:pt x="11506" y="11410"/>
                  </a:lnTo>
                  <a:lnTo>
                    <a:pt x="11543" y="11391"/>
                  </a:lnTo>
                  <a:lnTo>
                    <a:pt x="11600" y="11334"/>
                  </a:lnTo>
                  <a:lnTo>
                    <a:pt x="11600" y="11334"/>
                  </a:lnTo>
                  <a:lnTo>
                    <a:pt x="11695" y="11164"/>
                  </a:lnTo>
                  <a:lnTo>
                    <a:pt x="11809" y="10993"/>
                  </a:lnTo>
                  <a:lnTo>
                    <a:pt x="11942" y="10860"/>
                  </a:lnTo>
                  <a:lnTo>
                    <a:pt x="12093" y="10728"/>
                  </a:lnTo>
                  <a:lnTo>
                    <a:pt x="12093" y="10728"/>
                  </a:lnTo>
                  <a:lnTo>
                    <a:pt x="12131" y="10690"/>
                  </a:lnTo>
                  <a:lnTo>
                    <a:pt x="12131" y="10652"/>
                  </a:lnTo>
                  <a:lnTo>
                    <a:pt x="12150" y="10614"/>
                  </a:lnTo>
                  <a:lnTo>
                    <a:pt x="12131" y="10576"/>
                  </a:lnTo>
                  <a:lnTo>
                    <a:pt x="12131" y="10576"/>
                  </a:lnTo>
                  <a:lnTo>
                    <a:pt x="12226" y="10462"/>
                  </a:lnTo>
                  <a:lnTo>
                    <a:pt x="12321" y="10368"/>
                  </a:lnTo>
                  <a:lnTo>
                    <a:pt x="12377" y="10235"/>
                  </a:lnTo>
                  <a:lnTo>
                    <a:pt x="12453" y="10102"/>
                  </a:lnTo>
                  <a:lnTo>
                    <a:pt x="12453" y="10102"/>
                  </a:lnTo>
                  <a:lnTo>
                    <a:pt x="12453" y="10045"/>
                  </a:lnTo>
                  <a:lnTo>
                    <a:pt x="12434" y="9989"/>
                  </a:lnTo>
                  <a:lnTo>
                    <a:pt x="12415" y="9951"/>
                  </a:lnTo>
                  <a:lnTo>
                    <a:pt x="12377" y="9913"/>
                  </a:lnTo>
                  <a:lnTo>
                    <a:pt x="12377" y="9913"/>
                  </a:lnTo>
                  <a:lnTo>
                    <a:pt x="11904" y="9666"/>
                  </a:lnTo>
                  <a:lnTo>
                    <a:pt x="11904" y="9666"/>
                  </a:lnTo>
                  <a:lnTo>
                    <a:pt x="11979" y="9610"/>
                  </a:lnTo>
                  <a:lnTo>
                    <a:pt x="11979" y="9610"/>
                  </a:lnTo>
                  <a:lnTo>
                    <a:pt x="12036" y="9647"/>
                  </a:lnTo>
                  <a:lnTo>
                    <a:pt x="12112" y="9685"/>
                  </a:lnTo>
                  <a:lnTo>
                    <a:pt x="12112" y="9685"/>
                  </a:lnTo>
                  <a:lnTo>
                    <a:pt x="12567" y="9723"/>
                  </a:lnTo>
                  <a:lnTo>
                    <a:pt x="13022" y="9780"/>
                  </a:lnTo>
                  <a:lnTo>
                    <a:pt x="13477" y="9856"/>
                  </a:lnTo>
                  <a:lnTo>
                    <a:pt x="13913" y="9970"/>
                  </a:lnTo>
                  <a:lnTo>
                    <a:pt x="14803" y="10197"/>
                  </a:lnTo>
                  <a:lnTo>
                    <a:pt x="15694" y="10444"/>
                  </a:lnTo>
                  <a:lnTo>
                    <a:pt x="15694" y="10444"/>
                  </a:lnTo>
                  <a:lnTo>
                    <a:pt x="15732" y="10444"/>
                  </a:lnTo>
                  <a:lnTo>
                    <a:pt x="15732" y="10444"/>
                  </a:lnTo>
                  <a:lnTo>
                    <a:pt x="15789" y="10444"/>
                  </a:lnTo>
                  <a:lnTo>
                    <a:pt x="15846" y="10425"/>
                  </a:lnTo>
                  <a:lnTo>
                    <a:pt x="15884" y="10387"/>
                  </a:lnTo>
                  <a:lnTo>
                    <a:pt x="15903" y="10330"/>
                  </a:lnTo>
                  <a:lnTo>
                    <a:pt x="16187" y="9761"/>
                  </a:lnTo>
                  <a:lnTo>
                    <a:pt x="16187" y="9761"/>
                  </a:lnTo>
                  <a:lnTo>
                    <a:pt x="16206" y="9742"/>
                  </a:lnTo>
                  <a:lnTo>
                    <a:pt x="16206" y="9742"/>
                  </a:lnTo>
                  <a:lnTo>
                    <a:pt x="16642" y="9799"/>
                  </a:lnTo>
                  <a:lnTo>
                    <a:pt x="17097" y="9875"/>
                  </a:lnTo>
                  <a:lnTo>
                    <a:pt x="17097" y="9875"/>
                  </a:lnTo>
                  <a:lnTo>
                    <a:pt x="17116" y="9894"/>
                  </a:lnTo>
                  <a:lnTo>
                    <a:pt x="17116" y="9894"/>
                  </a:lnTo>
                  <a:lnTo>
                    <a:pt x="17192" y="9875"/>
                  </a:lnTo>
                  <a:lnTo>
                    <a:pt x="17267" y="9818"/>
                  </a:lnTo>
                  <a:lnTo>
                    <a:pt x="17305" y="9761"/>
                  </a:lnTo>
                  <a:lnTo>
                    <a:pt x="17305" y="9723"/>
                  </a:lnTo>
                  <a:lnTo>
                    <a:pt x="17286" y="9685"/>
                  </a:lnTo>
                  <a:lnTo>
                    <a:pt x="17286" y="9685"/>
                  </a:lnTo>
                  <a:lnTo>
                    <a:pt x="17248" y="9496"/>
                  </a:lnTo>
                  <a:lnTo>
                    <a:pt x="17230" y="9325"/>
                  </a:lnTo>
                  <a:lnTo>
                    <a:pt x="17248" y="9155"/>
                  </a:lnTo>
                  <a:lnTo>
                    <a:pt x="17286" y="8984"/>
                  </a:lnTo>
                  <a:lnTo>
                    <a:pt x="17286" y="8984"/>
                  </a:lnTo>
                  <a:lnTo>
                    <a:pt x="17286" y="8908"/>
                  </a:lnTo>
                  <a:lnTo>
                    <a:pt x="17267" y="8851"/>
                  </a:lnTo>
                  <a:lnTo>
                    <a:pt x="17230" y="8814"/>
                  </a:lnTo>
                  <a:lnTo>
                    <a:pt x="17173" y="8795"/>
                  </a:lnTo>
                  <a:lnTo>
                    <a:pt x="17173" y="8795"/>
                  </a:lnTo>
                  <a:lnTo>
                    <a:pt x="17173" y="8738"/>
                  </a:lnTo>
                  <a:lnTo>
                    <a:pt x="17154" y="8681"/>
                  </a:lnTo>
                  <a:lnTo>
                    <a:pt x="17154" y="8681"/>
                  </a:lnTo>
                  <a:lnTo>
                    <a:pt x="17040" y="8453"/>
                  </a:lnTo>
                  <a:lnTo>
                    <a:pt x="17040" y="8453"/>
                  </a:lnTo>
                  <a:lnTo>
                    <a:pt x="18480" y="8131"/>
                  </a:lnTo>
                  <a:lnTo>
                    <a:pt x="18841" y="8055"/>
                  </a:lnTo>
                  <a:lnTo>
                    <a:pt x="19201" y="7999"/>
                  </a:lnTo>
                  <a:lnTo>
                    <a:pt x="19561" y="7961"/>
                  </a:lnTo>
                  <a:lnTo>
                    <a:pt x="19921" y="7942"/>
                  </a:lnTo>
                  <a:lnTo>
                    <a:pt x="19921" y="7942"/>
                  </a:lnTo>
                  <a:lnTo>
                    <a:pt x="19978" y="7923"/>
                  </a:lnTo>
                  <a:lnTo>
                    <a:pt x="20035" y="7904"/>
                  </a:lnTo>
                  <a:lnTo>
                    <a:pt x="20073" y="7866"/>
                  </a:lnTo>
                  <a:lnTo>
                    <a:pt x="20091" y="7809"/>
                  </a:lnTo>
                  <a:lnTo>
                    <a:pt x="20281" y="7146"/>
                  </a:lnTo>
                  <a:lnTo>
                    <a:pt x="20281" y="7146"/>
                  </a:lnTo>
                  <a:lnTo>
                    <a:pt x="20281" y="7070"/>
                  </a:lnTo>
                  <a:lnTo>
                    <a:pt x="20262" y="7013"/>
                  </a:lnTo>
                  <a:lnTo>
                    <a:pt x="20262" y="7013"/>
                  </a:lnTo>
                  <a:lnTo>
                    <a:pt x="20262" y="7013"/>
                  </a:lnTo>
                  <a:lnTo>
                    <a:pt x="20262" y="5989"/>
                  </a:lnTo>
                  <a:lnTo>
                    <a:pt x="20262" y="5989"/>
                  </a:lnTo>
                  <a:lnTo>
                    <a:pt x="20243" y="5914"/>
                  </a:lnTo>
                  <a:lnTo>
                    <a:pt x="20205" y="5876"/>
                  </a:lnTo>
                  <a:lnTo>
                    <a:pt x="20148" y="5838"/>
                  </a:lnTo>
                  <a:lnTo>
                    <a:pt x="20091" y="5819"/>
                  </a:lnTo>
                  <a:lnTo>
                    <a:pt x="20091" y="5819"/>
                  </a:lnTo>
                  <a:lnTo>
                    <a:pt x="19523" y="5819"/>
                  </a:lnTo>
                  <a:lnTo>
                    <a:pt x="19523" y="5819"/>
                  </a:lnTo>
                  <a:lnTo>
                    <a:pt x="19561" y="5781"/>
                  </a:lnTo>
                  <a:lnTo>
                    <a:pt x="19599" y="5724"/>
                  </a:lnTo>
                  <a:lnTo>
                    <a:pt x="19599" y="5724"/>
                  </a:lnTo>
                  <a:lnTo>
                    <a:pt x="19637" y="5535"/>
                  </a:lnTo>
                  <a:lnTo>
                    <a:pt x="19656" y="5345"/>
                  </a:lnTo>
                  <a:lnTo>
                    <a:pt x="19656" y="5155"/>
                  </a:lnTo>
                  <a:lnTo>
                    <a:pt x="19618" y="4966"/>
                  </a:lnTo>
                  <a:lnTo>
                    <a:pt x="19618" y="4966"/>
                  </a:lnTo>
                  <a:lnTo>
                    <a:pt x="19618" y="4966"/>
                  </a:lnTo>
                  <a:lnTo>
                    <a:pt x="19618" y="4909"/>
                  </a:lnTo>
                  <a:lnTo>
                    <a:pt x="19618" y="4852"/>
                  </a:lnTo>
                  <a:lnTo>
                    <a:pt x="19618" y="4852"/>
                  </a:lnTo>
                  <a:lnTo>
                    <a:pt x="19580" y="4701"/>
                  </a:lnTo>
                  <a:lnTo>
                    <a:pt x="19504" y="4568"/>
                  </a:lnTo>
                  <a:lnTo>
                    <a:pt x="19409" y="4473"/>
                  </a:lnTo>
                  <a:lnTo>
                    <a:pt x="19295" y="4378"/>
                  </a:lnTo>
                  <a:lnTo>
                    <a:pt x="19182" y="4322"/>
                  </a:lnTo>
                  <a:lnTo>
                    <a:pt x="19030" y="4265"/>
                  </a:lnTo>
                  <a:lnTo>
                    <a:pt x="18878" y="4246"/>
                  </a:lnTo>
                  <a:lnTo>
                    <a:pt x="18708" y="4246"/>
                  </a:lnTo>
                  <a:lnTo>
                    <a:pt x="18708" y="4246"/>
                  </a:lnTo>
                  <a:lnTo>
                    <a:pt x="18480" y="4246"/>
                  </a:lnTo>
                  <a:lnTo>
                    <a:pt x="18234" y="4284"/>
                  </a:lnTo>
                  <a:lnTo>
                    <a:pt x="17988" y="4322"/>
                  </a:lnTo>
                  <a:lnTo>
                    <a:pt x="17741" y="4397"/>
                  </a:lnTo>
                  <a:lnTo>
                    <a:pt x="17741" y="4397"/>
                  </a:lnTo>
                  <a:lnTo>
                    <a:pt x="17798" y="4075"/>
                  </a:lnTo>
                  <a:lnTo>
                    <a:pt x="17874" y="3753"/>
                  </a:lnTo>
                  <a:lnTo>
                    <a:pt x="18045" y="3108"/>
                  </a:lnTo>
                  <a:lnTo>
                    <a:pt x="18215" y="2445"/>
                  </a:lnTo>
                  <a:lnTo>
                    <a:pt x="18272" y="2123"/>
                  </a:lnTo>
                  <a:lnTo>
                    <a:pt x="18310" y="1782"/>
                  </a:lnTo>
                  <a:lnTo>
                    <a:pt x="18310" y="1782"/>
                  </a:lnTo>
                  <a:lnTo>
                    <a:pt x="18348" y="1668"/>
                  </a:lnTo>
                  <a:lnTo>
                    <a:pt x="18348" y="1516"/>
                  </a:lnTo>
                  <a:lnTo>
                    <a:pt x="18348" y="1516"/>
                  </a:lnTo>
                  <a:lnTo>
                    <a:pt x="18348" y="1403"/>
                  </a:lnTo>
                  <a:lnTo>
                    <a:pt x="18329" y="1289"/>
                  </a:lnTo>
                  <a:lnTo>
                    <a:pt x="18291" y="1194"/>
                  </a:lnTo>
                  <a:lnTo>
                    <a:pt x="18253" y="1080"/>
                  </a:lnTo>
                  <a:lnTo>
                    <a:pt x="18196" y="986"/>
                  </a:lnTo>
                  <a:lnTo>
                    <a:pt x="18139" y="910"/>
                  </a:lnTo>
                  <a:lnTo>
                    <a:pt x="17988" y="739"/>
                  </a:lnTo>
                  <a:lnTo>
                    <a:pt x="17798" y="607"/>
                  </a:lnTo>
                  <a:lnTo>
                    <a:pt x="17590" y="493"/>
                  </a:lnTo>
                  <a:lnTo>
                    <a:pt x="17362" y="379"/>
                  </a:lnTo>
                  <a:lnTo>
                    <a:pt x="17097" y="303"/>
                  </a:lnTo>
                  <a:lnTo>
                    <a:pt x="16850" y="228"/>
                  </a:lnTo>
                  <a:lnTo>
                    <a:pt x="16585" y="171"/>
                  </a:lnTo>
                  <a:lnTo>
                    <a:pt x="16054" y="95"/>
                  </a:lnTo>
                  <a:lnTo>
                    <a:pt x="15581" y="38"/>
                  </a:lnTo>
                  <a:lnTo>
                    <a:pt x="15183" y="0"/>
                  </a:lnTo>
                  <a:lnTo>
                    <a:pt x="15183" y="0"/>
                  </a:lnTo>
                  <a:lnTo>
                    <a:pt x="15183"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1"/>
        </a:solidFill>
      </p:bgPr>
    </p:bg>
    <p:spTree>
      <p:nvGrpSpPr>
        <p:cNvPr id="285" name="Shape 285"/>
        <p:cNvGrpSpPr/>
        <p:nvPr/>
      </p:nvGrpSpPr>
      <p:grpSpPr>
        <a:xfrm>
          <a:off x="0" y="0"/>
          <a:ext cx="0" cy="0"/>
          <a:chOff x="0" y="0"/>
          <a:chExt cx="0" cy="0"/>
        </a:xfrm>
      </p:grpSpPr>
      <p:sp>
        <p:nvSpPr>
          <p:cNvPr id="286" name="Google Shape;286;p11"/>
          <p:cNvSpPr txBox="1"/>
          <p:nvPr>
            <p:ph hasCustomPrompt="1" type="title"/>
          </p:nvPr>
        </p:nvSpPr>
        <p:spPr>
          <a:xfrm>
            <a:off x="1403777" y="1447638"/>
            <a:ext cx="6336600" cy="171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5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7" name="Google Shape;287;p11"/>
          <p:cNvSpPr txBox="1"/>
          <p:nvPr>
            <p:ph idx="1" type="body"/>
          </p:nvPr>
        </p:nvSpPr>
        <p:spPr>
          <a:xfrm>
            <a:off x="1403623" y="3330162"/>
            <a:ext cx="6336600" cy="365700"/>
          </a:xfrm>
          <a:prstGeom prst="rect">
            <a:avLst/>
          </a:prstGeom>
        </p:spPr>
        <p:txBody>
          <a:bodyPr anchorCtr="0" anchor="ctr" bIns="91425" lIns="91425" spcFirstLastPara="1" rIns="91425" wrap="square" tIns="91425">
            <a:noAutofit/>
          </a:bodyPr>
          <a:lstStyle>
            <a:lvl1pPr indent="-330200" lvl="0" marL="457200" algn="ctr">
              <a:spcBef>
                <a:spcPts val="0"/>
              </a:spcBef>
              <a:spcAft>
                <a:spcPts val="0"/>
              </a:spcAft>
              <a:buSzPts val="1600"/>
              <a:buChar char="●"/>
              <a:defRPr sz="1600"/>
            </a:lvl1pPr>
            <a:lvl2pPr indent="-330200" lvl="1" marL="914400" algn="ctr">
              <a:spcBef>
                <a:spcPts val="0"/>
              </a:spcBef>
              <a:spcAft>
                <a:spcPts val="0"/>
              </a:spcAft>
              <a:buSzPts val="1600"/>
              <a:buChar char="○"/>
              <a:defRPr/>
            </a:lvl2pPr>
            <a:lvl3pPr indent="-330200" lvl="2" marL="1371600" algn="ctr">
              <a:spcBef>
                <a:spcPts val="0"/>
              </a:spcBef>
              <a:spcAft>
                <a:spcPts val="0"/>
              </a:spcAft>
              <a:buSzPts val="1600"/>
              <a:buChar char="■"/>
              <a:defRPr/>
            </a:lvl3pPr>
            <a:lvl4pPr indent="-330200" lvl="3" marL="1828800" algn="ctr">
              <a:spcBef>
                <a:spcPts val="0"/>
              </a:spcBef>
              <a:spcAft>
                <a:spcPts val="0"/>
              </a:spcAft>
              <a:buSzPts val="1600"/>
              <a:buChar char="●"/>
              <a:defRPr/>
            </a:lvl4pPr>
            <a:lvl5pPr indent="-330200" lvl="4" marL="2286000" algn="ctr">
              <a:spcBef>
                <a:spcPts val="0"/>
              </a:spcBef>
              <a:spcAft>
                <a:spcPts val="0"/>
              </a:spcAft>
              <a:buSzPts val="1600"/>
              <a:buChar char="○"/>
              <a:defRPr/>
            </a:lvl5pPr>
            <a:lvl6pPr indent="-330200" lvl="5" marL="2743200" algn="ctr">
              <a:spcBef>
                <a:spcPts val="0"/>
              </a:spcBef>
              <a:spcAft>
                <a:spcPts val="0"/>
              </a:spcAft>
              <a:buSzPts val="1600"/>
              <a:buChar char="■"/>
              <a:defRPr/>
            </a:lvl6pPr>
            <a:lvl7pPr indent="-330200" lvl="6" marL="3200400" algn="ctr">
              <a:spcBef>
                <a:spcPts val="0"/>
              </a:spcBef>
              <a:spcAft>
                <a:spcPts val="0"/>
              </a:spcAft>
              <a:buSzPts val="1600"/>
              <a:buChar char="●"/>
              <a:defRPr/>
            </a:lvl7pPr>
            <a:lvl8pPr indent="-330200" lvl="7" marL="3657600" algn="ctr">
              <a:spcBef>
                <a:spcPts val="0"/>
              </a:spcBef>
              <a:spcAft>
                <a:spcPts val="0"/>
              </a:spcAft>
              <a:buSzPts val="1600"/>
              <a:buChar char="○"/>
              <a:defRPr/>
            </a:lvl8pPr>
            <a:lvl9pPr indent="-330200" lvl="8" marL="4114800" algn="ctr">
              <a:spcBef>
                <a:spcPts val="0"/>
              </a:spcBef>
              <a:spcAft>
                <a:spcPts val="0"/>
              </a:spcAft>
              <a:buSzPts val="1600"/>
              <a:buChar char="■"/>
              <a:defRPr/>
            </a:lvl9pPr>
          </a:lstStyle>
          <a:p/>
        </p:txBody>
      </p:sp>
      <p:grpSp>
        <p:nvGrpSpPr>
          <p:cNvPr id="288" name="Google Shape;288;p11"/>
          <p:cNvGrpSpPr/>
          <p:nvPr/>
        </p:nvGrpSpPr>
        <p:grpSpPr>
          <a:xfrm flipH="1" rot="10800000">
            <a:off x="172609" y="529178"/>
            <a:ext cx="8798782" cy="4393073"/>
            <a:chOff x="296736" y="265575"/>
            <a:chExt cx="8573304" cy="4610214"/>
          </a:xfrm>
        </p:grpSpPr>
        <p:sp>
          <p:nvSpPr>
            <p:cNvPr id="289" name="Google Shape;289;p11"/>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1"/>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1"/>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07" name="Shape 30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2_1_1">
    <p:spTree>
      <p:nvGrpSpPr>
        <p:cNvPr id="308" name="Shape 308"/>
        <p:cNvGrpSpPr/>
        <p:nvPr/>
      </p:nvGrpSpPr>
      <p:grpSpPr>
        <a:xfrm>
          <a:off x="0" y="0"/>
          <a:ext cx="0" cy="0"/>
          <a:chOff x="0" y="0"/>
          <a:chExt cx="0" cy="0"/>
        </a:xfrm>
      </p:grpSpPr>
      <p:sp>
        <p:nvSpPr>
          <p:cNvPr id="309" name="Google Shape;309;p13"/>
          <p:cNvSpPr txBox="1"/>
          <p:nvPr>
            <p:ph idx="1" type="subTitle"/>
          </p:nvPr>
        </p:nvSpPr>
        <p:spPr>
          <a:xfrm>
            <a:off x="713225" y="1012850"/>
            <a:ext cx="3858900" cy="352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300"/>
              <a:buChar char="●"/>
              <a:defRPr sz="1300">
                <a:solidFill>
                  <a:schemeClr val="dk1"/>
                </a:solidFill>
              </a:defRPr>
            </a:lvl1pPr>
            <a:lvl2pPr lvl="1" rtl="0">
              <a:spcBef>
                <a:spcPts val="0"/>
              </a:spcBef>
              <a:spcAft>
                <a:spcPts val="0"/>
              </a:spcAft>
              <a:buClr>
                <a:schemeClr val="dk1"/>
              </a:buClr>
              <a:buSzPts val="1600"/>
              <a:buChar char="○"/>
              <a:defRPr>
                <a:solidFill>
                  <a:schemeClr val="dk1"/>
                </a:solidFill>
              </a:defRPr>
            </a:lvl2pPr>
            <a:lvl3pPr lvl="2" rtl="0">
              <a:spcBef>
                <a:spcPts val="0"/>
              </a:spcBef>
              <a:spcAft>
                <a:spcPts val="0"/>
              </a:spcAft>
              <a:buClr>
                <a:schemeClr val="dk1"/>
              </a:buClr>
              <a:buSzPts val="1600"/>
              <a:buChar char="■"/>
              <a:defRPr>
                <a:solidFill>
                  <a:schemeClr val="dk1"/>
                </a:solidFill>
              </a:defRPr>
            </a:lvl3pPr>
            <a:lvl4pPr lvl="3" rtl="0">
              <a:spcBef>
                <a:spcPts val="0"/>
              </a:spcBef>
              <a:spcAft>
                <a:spcPts val="0"/>
              </a:spcAft>
              <a:buClr>
                <a:schemeClr val="dk1"/>
              </a:buClr>
              <a:buSzPts val="1600"/>
              <a:buChar char="●"/>
              <a:defRPr>
                <a:solidFill>
                  <a:schemeClr val="dk1"/>
                </a:solidFill>
              </a:defRPr>
            </a:lvl4pPr>
            <a:lvl5pPr lvl="4" rtl="0">
              <a:spcBef>
                <a:spcPts val="0"/>
              </a:spcBef>
              <a:spcAft>
                <a:spcPts val="0"/>
              </a:spcAft>
              <a:buClr>
                <a:schemeClr val="dk1"/>
              </a:buClr>
              <a:buSzPts val="1600"/>
              <a:buChar char="○"/>
              <a:defRPr>
                <a:solidFill>
                  <a:schemeClr val="dk1"/>
                </a:solidFill>
              </a:defRPr>
            </a:lvl5pPr>
            <a:lvl6pPr lvl="5" rtl="0">
              <a:spcBef>
                <a:spcPts val="0"/>
              </a:spcBef>
              <a:spcAft>
                <a:spcPts val="0"/>
              </a:spcAft>
              <a:buClr>
                <a:schemeClr val="dk1"/>
              </a:buClr>
              <a:buSzPts val="1600"/>
              <a:buChar char="■"/>
              <a:defRPr>
                <a:solidFill>
                  <a:schemeClr val="dk1"/>
                </a:solidFill>
              </a:defRPr>
            </a:lvl6pPr>
            <a:lvl7pPr lvl="6" rtl="0">
              <a:spcBef>
                <a:spcPts val="0"/>
              </a:spcBef>
              <a:spcAft>
                <a:spcPts val="0"/>
              </a:spcAft>
              <a:buClr>
                <a:schemeClr val="dk1"/>
              </a:buClr>
              <a:buSzPts val="1600"/>
              <a:buChar char="●"/>
              <a:defRPr>
                <a:solidFill>
                  <a:schemeClr val="dk1"/>
                </a:solidFill>
              </a:defRPr>
            </a:lvl7pPr>
            <a:lvl8pPr lvl="7" rtl="0">
              <a:spcBef>
                <a:spcPts val="0"/>
              </a:spcBef>
              <a:spcAft>
                <a:spcPts val="0"/>
              </a:spcAft>
              <a:buClr>
                <a:schemeClr val="dk1"/>
              </a:buClr>
              <a:buSzPts val="1600"/>
              <a:buChar char="○"/>
              <a:defRPr>
                <a:solidFill>
                  <a:schemeClr val="dk1"/>
                </a:solidFill>
              </a:defRPr>
            </a:lvl8pPr>
            <a:lvl9pPr lvl="8" rtl="0">
              <a:spcBef>
                <a:spcPts val="0"/>
              </a:spcBef>
              <a:spcAft>
                <a:spcPts val="0"/>
              </a:spcAft>
              <a:buClr>
                <a:schemeClr val="dk1"/>
              </a:buClr>
              <a:buSzPts val="1600"/>
              <a:buChar char="■"/>
              <a:defRPr>
                <a:solidFill>
                  <a:schemeClr val="dk1"/>
                </a:solidFill>
              </a:defRPr>
            </a:lvl9pPr>
          </a:lstStyle>
          <a:p/>
        </p:txBody>
      </p:sp>
      <p:sp>
        <p:nvSpPr>
          <p:cNvPr id="310" name="Google Shape;310;p13"/>
          <p:cNvSpPr txBox="1"/>
          <p:nvPr>
            <p:ph idx="2" type="subTitle"/>
          </p:nvPr>
        </p:nvSpPr>
        <p:spPr>
          <a:xfrm>
            <a:off x="4572025" y="1012850"/>
            <a:ext cx="3858900" cy="352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300"/>
              <a:buChar char="●"/>
              <a:defRPr sz="1300">
                <a:solidFill>
                  <a:schemeClr val="dk1"/>
                </a:solidFill>
              </a:defRPr>
            </a:lvl1pPr>
            <a:lvl2pPr lvl="1" rtl="0">
              <a:spcBef>
                <a:spcPts val="0"/>
              </a:spcBef>
              <a:spcAft>
                <a:spcPts val="0"/>
              </a:spcAft>
              <a:buClr>
                <a:schemeClr val="dk1"/>
              </a:buClr>
              <a:buSzPts val="1600"/>
              <a:buChar char="○"/>
              <a:defRPr>
                <a:solidFill>
                  <a:schemeClr val="dk1"/>
                </a:solidFill>
              </a:defRPr>
            </a:lvl2pPr>
            <a:lvl3pPr lvl="2" rtl="0">
              <a:spcBef>
                <a:spcPts val="0"/>
              </a:spcBef>
              <a:spcAft>
                <a:spcPts val="0"/>
              </a:spcAft>
              <a:buClr>
                <a:schemeClr val="dk1"/>
              </a:buClr>
              <a:buSzPts val="1600"/>
              <a:buChar char="■"/>
              <a:defRPr>
                <a:solidFill>
                  <a:schemeClr val="dk1"/>
                </a:solidFill>
              </a:defRPr>
            </a:lvl3pPr>
            <a:lvl4pPr lvl="3" rtl="0">
              <a:spcBef>
                <a:spcPts val="0"/>
              </a:spcBef>
              <a:spcAft>
                <a:spcPts val="0"/>
              </a:spcAft>
              <a:buClr>
                <a:schemeClr val="dk1"/>
              </a:buClr>
              <a:buSzPts val="1600"/>
              <a:buChar char="●"/>
              <a:defRPr>
                <a:solidFill>
                  <a:schemeClr val="dk1"/>
                </a:solidFill>
              </a:defRPr>
            </a:lvl4pPr>
            <a:lvl5pPr lvl="4" rtl="0">
              <a:spcBef>
                <a:spcPts val="0"/>
              </a:spcBef>
              <a:spcAft>
                <a:spcPts val="0"/>
              </a:spcAft>
              <a:buClr>
                <a:schemeClr val="dk1"/>
              </a:buClr>
              <a:buSzPts val="1600"/>
              <a:buChar char="○"/>
              <a:defRPr>
                <a:solidFill>
                  <a:schemeClr val="dk1"/>
                </a:solidFill>
              </a:defRPr>
            </a:lvl5pPr>
            <a:lvl6pPr lvl="5" rtl="0">
              <a:spcBef>
                <a:spcPts val="0"/>
              </a:spcBef>
              <a:spcAft>
                <a:spcPts val="0"/>
              </a:spcAft>
              <a:buClr>
                <a:schemeClr val="dk1"/>
              </a:buClr>
              <a:buSzPts val="1600"/>
              <a:buChar char="■"/>
              <a:defRPr>
                <a:solidFill>
                  <a:schemeClr val="dk1"/>
                </a:solidFill>
              </a:defRPr>
            </a:lvl6pPr>
            <a:lvl7pPr lvl="6" rtl="0">
              <a:spcBef>
                <a:spcPts val="0"/>
              </a:spcBef>
              <a:spcAft>
                <a:spcPts val="0"/>
              </a:spcAft>
              <a:buClr>
                <a:schemeClr val="dk1"/>
              </a:buClr>
              <a:buSzPts val="1600"/>
              <a:buChar char="●"/>
              <a:defRPr>
                <a:solidFill>
                  <a:schemeClr val="dk1"/>
                </a:solidFill>
              </a:defRPr>
            </a:lvl7pPr>
            <a:lvl8pPr lvl="7" rtl="0">
              <a:spcBef>
                <a:spcPts val="0"/>
              </a:spcBef>
              <a:spcAft>
                <a:spcPts val="0"/>
              </a:spcAft>
              <a:buClr>
                <a:schemeClr val="dk1"/>
              </a:buClr>
              <a:buSzPts val="1600"/>
              <a:buChar char="○"/>
              <a:defRPr>
                <a:solidFill>
                  <a:schemeClr val="dk1"/>
                </a:solidFill>
              </a:defRPr>
            </a:lvl8pPr>
            <a:lvl9pPr lvl="8" rtl="0">
              <a:spcBef>
                <a:spcPts val="0"/>
              </a:spcBef>
              <a:spcAft>
                <a:spcPts val="0"/>
              </a:spcAft>
              <a:buClr>
                <a:schemeClr val="dk1"/>
              </a:buClr>
              <a:buSzPts val="1600"/>
              <a:buChar char="■"/>
              <a:defRPr>
                <a:solidFill>
                  <a:schemeClr val="dk1"/>
                </a:solidFill>
              </a:defRPr>
            </a:lvl9pPr>
          </a:lstStyle>
          <a:p/>
        </p:txBody>
      </p:sp>
      <p:grpSp>
        <p:nvGrpSpPr>
          <p:cNvPr id="311" name="Google Shape;311;p13"/>
          <p:cNvGrpSpPr/>
          <p:nvPr/>
        </p:nvGrpSpPr>
        <p:grpSpPr>
          <a:xfrm flipH="1" rot="10800000">
            <a:off x="172609" y="529178"/>
            <a:ext cx="8798782" cy="4393073"/>
            <a:chOff x="296736" y="265575"/>
            <a:chExt cx="8573304" cy="4610214"/>
          </a:xfrm>
        </p:grpSpPr>
        <p:sp>
          <p:nvSpPr>
            <p:cNvPr id="312" name="Google Shape;312;p13"/>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3"/>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3"/>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13"/>
          <p:cNvGrpSpPr/>
          <p:nvPr/>
        </p:nvGrpSpPr>
        <p:grpSpPr>
          <a:xfrm>
            <a:off x="8153629" y="-106649"/>
            <a:ext cx="1092881" cy="2126673"/>
            <a:chOff x="605795" y="3348113"/>
            <a:chExt cx="803530" cy="1563615"/>
          </a:xfrm>
        </p:grpSpPr>
        <p:sp>
          <p:nvSpPr>
            <p:cNvPr id="331" name="Google Shape;331;p13"/>
            <p:cNvSpPr/>
            <p:nvPr/>
          </p:nvSpPr>
          <p:spPr>
            <a:xfrm>
              <a:off x="605795" y="4433603"/>
              <a:ext cx="349225" cy="478125"/>
            </a:xfrm>
            <a:custGeom>
              <a:rect b="b" l="l" r="r" t="t"/>
              <a:pathLst>
                <a:path extrusionOk="0" h="19125" w="13969">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1060100" y="3348113"/>
              <a:ext cx="349225" cy="478125"/>
            </a:xfrm>
            <a:custGeom>
              <a:rect b="b" l="l" r="r" t="t"/>
              <a:pathLst>
                <a:path extrusionOk="0" fill="none" h="19125" w="13969">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13"/>
          <p:cNvGrpSpPr/>
          <p:nvPr/>
        </p:nvGrpSpPr>
        <p:grpSpPr>
          <a:xfrm>
            <a:off x="364404" y="-5"/>
            <a:ext cx="584571" cy="437000"/>
            <a:chOff x="-522075" y="3957700"/>
            <a:chExt cx="429800" cy="321300"/>
          </a:xfrm>
        </p:grpSpPr>
        <p:sp>
          <p:nvSpPr>
            <p:cNvPr id="334" name="Google Shape;334;p13"/>
            <p:cNvSpPr/>
            <p:nvPr/>
          </p:nvSpPr>
          <p:spPr>
            <a:xfrm>
              <a:off x="-492700" y="3957700"/>
              <a:ext cx="362050" cy="228425"/>
            </a:xfrm>
            <a:custGeom>
              <a:rect b="b" l="l" r="r" t="t"/>
              <a:pathLst>
                <a:path extrusionOk="0" h="9137" w="14482">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492700" y="3957700"/>
              <a:ext cx="362050" cy="228425"/>
            </a:xfrm>
            <a:custGeom>
              <a:rect b="b" l="l" r="r" t="t"/>
              <a:pathLst>
                <a:path extrusionOk="0" fill="none" h="9137" w="14482">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522075" y="4131125"/>
              <a:ext cx="429800" cy="96700"/>
            </a:xfrm>
            <a:custGeom>
              <a:rect b="b" l="l" r="r" t="t"/>
              <a:pathLst>
                <a:path extrusionOk="0" h="3868" w="17192">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522075" y="4131125"/>
              <a:ext cx="429800" cy="96700"/>
            </a:xfrm>
            <a:custGeom>
              <a:rect b="b" l="l" r="r" t="t"/>
              <a:pathLst>
                <a:path extrusionOk="0" fill="none" h="3868" w="17192">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475625" y="4193675"/>
              <a:ext cx="327900" cy="85325"/>
            </a:xfrm>
            <a:custGeom>
              <a:rect b="b" l="l" r="r" t="t"/>
              <a:pathLst>
                <a:path extrusionOk="0" h="3413" w="13116">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475625" y="4193675"/>
              <a:ext cx="327900" cy="85325"/>
            </a:xfrm>
            <a:custGeom>
              <a:rect b="b" l="l" r="r" t="t"/>
              <a:pathLst>
                <a:path extrusionOk="0" fill="none" h="3413" w="13116">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277575" y="3989450"/>
              <a:ext cx="17550" cy="13300"/>
            </a:xfrm>
            <a:custGeom>
              <a:rect b="b" l="l" r="r" t="t"/>
              <a:pathLst>
                <a:path extrusionOk="0" h="532" w="702">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277575" y="3989450"/>
              <a:ext cx="17550" cy="13300"/>
            </a:xfrm>
            <a:custGeom>
              <a:rect b="b" l="l" r="r" t="t"/>
              <a:pathLst>
                <a:path extrusionOk="0" fill="none" h="532" w="702">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255300" y="4043000"/>
              <a:ext cx="19925" cy="10450"/>
            </a:xfrm>
            <a:custGeom>
              <a:rect b="b" l="l" r="r" t="t"/>
              <a:pathLst>
                <a:path extrusionOk="0" h="418" w="797">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255300" y="4043000"/>
              <a:ext cx="19925" cy="10450"/>
            </a:xfrm>
            <a:custGeom>
              <a:rect b="b" l="l" r="r" t="t"/>
              <a:pathLst>
                <a:path extrusionOk="0" fill="none" h="418" w="797">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a:off x="-223550" y="4008400"/>
              <a:ext cx="11875" cy="11400"/>
            </a:xfrm>
            <a:custGeom>
              <a:rect b="b" l="l" r="r" t="t"/>
              <a:pathLst>
                <a:path extrusionOk="0" h="456" w="475">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a:off x="-223550" y="4008400"/>
              <a:ext cx="11875" cy="11400"/>
            </a:xfrm>
            <a:custGeom>
              <a:rect b="b" l="l" r="r" t="t"/>
              <a:pathLst>
                <a:path extrusionOk="0" fill="none" h="456" w="475">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13"/>
          <p:cNvGrpSpPr/>
          <p:nvPr/>
        </p:nvGrpSpPr>
        <p:grpSpPr>
          <a:xfrm>
            <a:off x="7213182" y="4107360"/>
            <a:ext cx="864242" cy="434382"/>
            <a:chOff x="-520650" y="4377063"/>
            <a:chExt cx="635425" cy="319375"/>
          </a:xfrm>
        </p:grpSpPr>
        <p:sp>
          <p:nvSpPr>
            <p:cNvPr id="347" name="Google Shape;347;p13"/>
            <p:cNvSpPr/>
            <p:nvPr/>
          </p:nvSpPr>
          <p:spPr>
            <a:xfrm>
              <a:off x="-520650" y="4412113"/>
              <a:ext cx="635425" cy="284325"/>
            </a:xfrm>
            <a:custGeom>
              <a:rect b="b" l="l" r="r" t="t"/>
              <a:pathLst>
                <a:path extrusionOk="0" h="11373" w="25417">
                  <a:moveTo>
                    <a:pt x="12851" y="1"/>
                  </a:moveTo>
                  <a:lnTo>
                    <a:pt x="12490" y="20"/>
                  </a:lnTo>
                  <a:lnTo>
                    <a:pt x="12111" y="76"/>
                  </a:lnTo>
                  <a:lnTo>
                    <a:pt x="11732" y="133"/>
                  </a:lnTo>
                  <a:lnTo>
                    <a:pt x="11353" y="228"/>
                  </a:lnTo>
                  <a:lnTo>
                    <a:pt x="10406" y="437"/>
                  </a:lnTo>
                  <a:lnTo>
                    <a:pt x="9458" y="664"/>
                  </a:lnTo>
                  <a:lnTo>
                    <a:pt x="8529" y="929"/>
                  </a:lnTo>
                  <a:lnTo>
                    <a:pt x="7600" y="1214"/>
                  </a:lnTo>
                  <a:lnTo>
                    <a:pt x="6842" y="1479"/>
                  </a:lnTo>
                  <a:lnTo>
                    <a:pt x="6084" y="1782"/>
                  </a:lnTo>
                  <a:lnTo>
                    <a:pt x="5364" y="2105"/>
                  </a:lnTo>
                  <a:lnTo>
                    <a:pt x="4644" y="2484"/>
                  </a:lnTo>
                  <a:lnTo>
                    <a:pt x="4303" y="2673"/>
                  </a:lnTo>
                  <a:lnTo>
                    <a:pt x="3961" y="2882"/>
                  </a:lnTo>
                  <a:lnTo>
                    <a:pt x="3620" y="3109"/>
                  </a:lnTo>
                  <a:lnTo>
                    <a:pt x="3298" y="3336"/>
                  </a:lnTo>
                  <a:lnTo>
                    <a:pt x="2976" y="3583"/>
                  </a:lnTo>
                  <a:lnTo>
                    <a:pt x="2654" y="3829"/>
                  </a:lnTo>
                  <a:lnTo>
                    <a:pt x="2350" y="4095"/>
                  </a:lnTo>
                  <a:lnTo>
                    <a:pt x="2047" y="4360"/>
                  </a:lnTo>
                  <a:lnTo>
                    <a:pt x="1839" y="4568"/>
                  </a:lnTo>
                  <a:lnTo>
                    <a:pt x="1630" y="4796"/>
                  </a:lnTo>
                  <a:lnTo>
                    <a:pt x="1403" y="5042"/>
                  </a:lnTo>
                  <a:lnTo>
                    <a:pt x="1194" y="5308"/>
                  </a:lnTo>
                  <a:lnTo>
                    <a:pt x="986" y="5592"/>
                  </a:lnTo>
                  <a:lnTo>
                    <a:pt x="777" y="5895"/>
                  </a:lnTo>
                  <a:lnTo>
                    <a:pt x="588" y="6198"/>
                  </a:lnTo>
                  <a:lnTo>
                    <a:pt x="417" y="6521"/>
                  </a:lnTo>
                  <a:lnTo>
                    <a:pt x="284" y="6843"/>
                  </a:lnTo>
                  <a:lnTo>
                    <a:pt x="152" y="7165"/>
                  </a:lnTo>
                  <a:lnTo>
                    <a:pt x="57" y="7487"/>
                  </a:lnTo>
                  <a:lnTo>
                    <a:pt x="19" y="7828"/>
                  </a:lnTo>
                  <a:lnTo>
                    <a:pt x="0" y="8151"/>
                  </a:lnTo>
                  <a:lnTo>
                    <a:pt x="0" y="8302"/>
                  </a:lnTo>
                  <a:lnTo>
                    <a:pt x="19" y="8473"/>
                  </a:lnTo>
                  <a:lnTo>
                    <a:pt x="57" y="8625"/>
                  </a:lnTo>
                  <a:lnTo>
                    <a:pt x="95" y="8795"/>
                  </a:lnTo>
                  <a:lnTo>
                    <a:pt x="152" y="8947"/>
                  </a:lnTo>
                  <a:lnTo>
                    <a:pt x="228" y="9098"/>
                  </a:lnTo>
                  <a:lnTo>
                    <a:pt x="322" y="9231"/>
                  </a:lnTo>
                  <a:lnTo>
                    <a:pt x="417" y="9364"/>
                  </a:lnTo>
                  <a:lnTo>
                    <a:pt x="512" y="9496"/>
                  </a:lnTo>
                  <a:lnTo>
                    <a:pt x="626" y="9610"/>
                  </a:lnTo>
                  <a:lnTo>
                    <a:pt x="891" y="9819"/>
                  </a:lnTo>
                  <a:lnTo>
                    <a:pt x="1175" y="9989"/>
                  </a:lnTo>
                  <a:lnTo>
                    <a:pt x="1478" y="10141"/>
                  </a:lnTo>
                  <a:lnTo>
                    <a:pt x="1801" y="10292"/>
                  </a:lnTo>
                  <a:lnTo>
                    <a:pt x="2388" y="10558"/>
                  </a:lnTo>
                  <a:lnTo>
                    <a:pt x="2786" y="10728"/>
                  </a:lnTo>
                  <a:lnTo>
                    <a:pt x="3165" y="10861"/>
                  </a:lnTo>
                  <a:lnTo>
                    <a:pt x="3544" y="10975"/>
                  </a:lnTo>
                  <a:lnTo>
                    <a:pt x="3942" y="11070"/>
                  </a:lnTo>
                  <a:lnTo>
                    <a:pt x="4340" y="11145"/>
                  </a:lnTo>
                  <a:lnTo>
                    <a:pt x="4738" y="11183"/>
                  </a:lnTo>
                  <a:lnTo>
                    <a:pt x="5136" y="11221"/>
                  </a:lnTo>
                  <a:lnTo>
                    <a:pt x="5553" y="11240"/>
                  </a:lnTo>
                  <a:lnTo>
                    <a:pt x="8036" y="11335"/>
                  </a:lnTo>
                  <a:lnTo>
                    <a:pt x="9287" y="11373"/>
                  </a:lnTo>
                  <a:lnTo>
                    <a:pt x="11277" y="11373"/>
                  </a:lnTo>
                  <a:lnTo>
                    <a:pt x="12017" y="11354"/>
                  </a:lnTo>
                  <a:lnTo>
                    <a:pt x="12756" y="11316"/>
                  </a:lnTo>
                  <a:lnTo>
                    <a:pt x="13476" y="11259"/>
                  </a:lnTo>
                  <a:lnTo>
                    <a:pt x="13893" y="11202"/>
                  </a:lnTo>
                  <a:lnTo>
                    <a:pt x="14291" y="11126"/>
                  </a:lnTo>
                  <a:lnTo>
                    <a:pt x="14708" y="11051"/>
                  </a:lnTo>
                  <a:lnTo>
                    <a:pt x="15125" y="10956"/>
                  </a:lnTo>
                  <a:lnTo>
                    <a:pt x="15921" y="10747"/>
                  </a:lnTo>
                  <a:lnTo>
                    <a:pt x="16736" y="10539"/>
                  </a:lnTo>
                  <a:lnTo>
                    <a:pt x="17608" y="10292"/>
                  </a:lnTo>
                  <a:lnTo>
                    <a:pt x="18461" y="10027"/>
                  </a:lnTo>
                  <a:lnTo>
                    <a:pt x="18878" y="9875"/>
                  </a:lnTo>
                  <a:lnTo>
                    <a:pt x="19295" y="9705"/>
                  </a:lnTo>
                  <a:lnTo>
                    <a:pt x="19693" y="9534"/>
                  </a:lnTo>
                  <a:lnTo>
                    <a:pt x="20110" y="9345"/>
                  </a:lnTo>
                  <a:lnTo>
                    <a:pt x="20451" y="9174"/>
                  </a:lnTo>
                  <a:lnTo>
                    <a:pt x="20792" y="9004"/>
                  </a:lnTo>
                  <a:lnTo>
                    <a:pt x="21133" y="8814"/>
                  </a:lnTo>
                  <a:lnTo>
                    <a:pt x="21474" y="8606"/>
                  </a:lnTo>
                  <a:lnTo>
                    <a:pt x="21797" y="8397"/>
                  </a:lnTo>
                  <a:lnTo>
                    <a:pt x="22119" y="8170"/>
                  </a:lnTo>
                  <a:lnTo>
                    <a:pt x="22441" y="7923"/>
                  </a:lnTo>
                  <a:lnTo>
                    <a:pt x="22744" y="7677"/>
                  </a:lnTo>
                  <a:lnTo>
                    <a:pt x="23047" y="7430"/>
                  </a:lnTo>
                  <a:lnTo>
                    <a:pt x="23332" y="7165"/>
                  </a:lnTo>
                  <a:lnTo>
                    <a:pt x="23616" y="6881"/>
                  </a:lnTo>
                  <a:lnTo>
                    <a:pt x="23900" y="6597"/>
                  </a:lnTo>
                  <a:lnTo>
                    <a:pt x="24147" y="6312"/>
                  </a:lnTo>
                  <a:lnTo>
                    <a:pt x="24393" y="6009"/>
                  </a:lnTo>
                  <a:lnTo>
                    <a:pt x="24640" y="5706"/>
                  </a:lnTo>
                  <a:lnTo>
                    <a:pt x="24848" y="5402"/>
                  </a:lnTo>
                  <a:lnTo>
                    <a:pt x="25019" y="5118"/>
                  </a:lnTo>
                  <a:lnTo>
                    <a:pt x="25170" y="4834"/>
                  </a:lnTo>
                  <a:lnTo>
                    <a:pt x="25284" y="4531"/>
                  </a:lnTo>
                  <a:lnTo>
                    <a:pt x="25360" y="4227"/>
                  </a:lnTo>
                  <a:lnTo>
                    <a:pt x="25398" y="3924"/>
                  </a:lnTo>
                  <a:lnTo>
                    <a:pt x="25417" y="3602"/>
                  </a:lnTo>
                  <a:lnTo>
                    <a:pt x="25379" y="3299"/>
                  </a:lnTo>
                  <a:lnTo>
                    <a:pt x="25341" y="3147"/>
                  </a:lnTo>
                  <a:lnTo>
                    <a:pt x="25303" y="2995"/>
                  </a:lnTo>
                  <a:lnTo>
                    <a:pt x="25246" y="2844"/>
                  </a:lnTo>
                  <a:lnTo>
                    <a:pt x="25170" y="2692"/>
                  </a:lnTo>
                  <a:lnTo>
                    <a:pt x="25075" y="2559"/>
                  </a:lnTo>
                  <a:lnTo>
                    <a:pt x="24981" y="2427"/>
                  </a:lnTo>
                  <a:lnTo>
                    <a:pt x="24772" y="2180"/>
                  </a:lnTo>
                  <a:lnTo>
                    <a:pt x="24526" y="1953"/>
                  </a:lnTo>
                  <a:lnTo>
                    <a:pt x="24242" y="1725"/>
                  </a:lnTo>
                  <a:lnTo>
                    <a:pt x="23976" y="1536"/>
                  </a:lnTo>
                  <a:lnTo>
                    <a:pt x="23692" y="1365"/>
                  </a:lnTo>
                  <a:lnTo>
                    <a:pt x="23427" y="1214"/>
                  </a:lnTo>
                  <a:lnTo>
                    <a:pt x="23142" y="1062"/>
                  </a:lnTo>
                  <a:lnTo>
                    <a:pt x="22858" y="929"/>
                  </a:lnTo>
                  <a:lnTo>
                    <a:pt x="22574" y="816"/>
                  </a:lnTo>
                  <a:lnTo>
                    <a:pt x="22270" y="721"/>
                  </a:lnTo>
                  <a:lnTo>
                    <a:pt x="21967" y="645"/>
                  </a:lnTo>
                  <a:lnTo>
                    <a:pt x="21664" y="588"/>
                  </a:lnTo>
                  <a:lnTo>
                    <a:pt x="21342" y="531"/>
                  </a:lnTo>
                  <a:lnTo>
                    <a:pt x="21038" y="493"/>
                  </a:lnTo>
                  <a:lnTo>
                    <a:pt x="21019" y="493"/>
                  </a:lnTo>
                  <a:lnTo>
                    <a:pt x="20944" y="512"/>
                  </a:lnTo>
                  <a:lnTo>
                    <a:pt x="20906" y="550"/>
                  </a:lnTo>
                  <a:lnTo>
                    <a:pt x="20887" y="588"/>
                  </a:lnTo>
                  <a:lnTo>
                    <a:pt x="20868" y="664"/>
                  </a:lnTo>
                  <a:lnTo>
                    <a:pt x="20887" y="721"/>
                  </a:lnTo>
                  <a:lnTo>
                    <a:pt x="20925" y="759"/>
                  </a:lnTo>
                  <a:lnTo>
                    <a:pt x="20963" y="816"/>
                  </a:lnTo>
                  <a:lnTo>
                    <a:pt x="21038" y="835"/>
                  </a:lnTo>
                  <a:lnTo>
                    <a:pt x="21399" y="873"/>
                  </a:lnTo>
                  <a:lnTo>
                    <a:pt x="21740" y="948"/>
                  </a:lnTo>
                  <a:lnTo>
                    <a:pt x="22100" y="1024"/>
                  </a:lnTo>
                  <a:lnTo>
                    <a:pt x="22441" y="1138"/>
                  </a:lnTo>
                  <a:lnTo>
                    <a:pt x="22763" y="1271"/>
                  </a:lnTo>
                  <a:lnTo>
                    <a:pt x="23085" y="1422"/>
                  </a:lnTo>
                  <a:lnTo>
                    <a:pt x="23408" y="1574"/>
                  </a:lnTo>
                  <a:lnTo>
                    <a:pt x="23730" y="1763"/>
                  </a:lnTo>
                  <a:lnTo>
                    <a:pt x="24052" y="2010"/>
                  </a:lnTo>
                  <a:lnTo>
                    <a:pt x="24374" y="2275"/>
                  </a:lnTo>
                  <a:lnTo>
                    <a:pt x="24640" y="2578"/>
                  </a:lnTo>
                  <a:lnTo>
                    <a:pt x="24772" y="2749"/>
                  </a:lnTo>
                  <a:lnTo>
                    <a:pt x="24886" y="2901"/>
                  </a:lnTo>
                  <a:lnTo>
                    <a:pt x="24962" y="3033"/>
                  </a:lnTo>
                  <a:lnTo>
                    <a:pt x="25019" y="3166"/>
                  </a:lnTo>
                  <a:lnTo>
                    <a:pt x="25057" y="3299"/>
                  </a:lnTo>
                  <a:lnTo>
                    <a:pt x="25094" y="3431"/>
                  </a:lnTo>
                  <a:lnTo>
                    <a:pt x="25094" y="3564"/>
                  </a:lnTo>
                  <a:lnTo>
                    <a:pt x="25094" y="3697"/>
                  </a:lnTo>
                  <a:lnTo>
                    <a:pt x="25075" y="3962"/>
                  </a:lnTo>
                  <a:lnTo>
                    <a:pt x="25019" y="4246"/>
                  </a:lnTo>
                  <a:lnTo>
                    <a:pt x="24924" y="4512"/>
                  </a:lnTo>
                  <a:lnTo>
                    <a:pt x="24810" y="4758"/>
                  </a:lnTo>
                  <a:lnTo>
                    <a:pt x="24696" y="5004"/>
                  </a:lnTo>
                  <a:lnTo>
                    <a:pt x="24526" y="5308"/>
                  </a:lnTo>
                  <a:lnTo>
                    <a:pt x="24336" y="5611"/>
                  </a:lnTo>
                  <a:lnTo>
                    <a:pt x="24128" y="5895"/>
                  </a:lnTo>
                  <a:lnTo>
                    <a:pt x="23900" y="6180"/>
                  </a:lnTo>
                  <a:lnTo>
                    <a:pt x="23654" y="6445"/>
                  </a:lnTo>
                  <a:lnTo>
                    <a:pt x="23389" y="6710"/>
                  </a:lnTo>
                  <a:lnTo>
                    <a:pt x="23123" y="6957"/>
                  </a:lnTo>
                  <a:lnTo>
                    <a:pt x="22839" y="7203"/>
                  </a:lnTo>
                  <a:lnTo>
                    <a:pt x="22536" y="7430"/>
                  </a:lnTo>
                  <a:lnTo>
                    <a:pt x="22251" y="7658"/>
                  </a:lnTo>
                  <a:lnTo>
                    <a:pt x="21645" y="8094"/>
                  </a:lnTo>
                  <a:lnTo>
                    <a:pt x="21019" y="8473"/>
                  </a:lnTo>
                  <a:lnTo>
                    <a:pt x="20432" y="8814"/>
                  </a:lnTo>
                  <a:lnTo>
                    <a:pt x="20091" y="9004"/>
                  </a:lnTo>
                  <a:lnTo>
                    <a:pt x="19750" y="9174"/>
                  </a:lnTo>
                  <a:lnTo>
                    <a:pt x="19048" y="9477"/>
                  </a:lnTo>
                  <a:lnTo>
                    <a:pt x="18328" y="9743"/>
                  </a:lnTo>
                  <a:lnTo>
                    <a:pt x="17589" y="9970"/>
                  </a:lnTo>
                  <a:lnTo>
                    <a:pt x="16850" y="10198"/>
                  </a:lnTo>
                  <a:lnTo>
                    <a:pt x="16092" y="10387"/>
                  </a:lnTo>
                  <a:lnTo>
                    <a:pt x="14594" y="10728"/>
                  </a:lnTo>
                  <a:lnTo>
                    <a:pt x="14196" y="10804"/>
                  </a:lnTo>
                  <a:lnTo>
                    <a:pt x="13798" y="10880"/>
                  </a:lnTo>
                  <a:lnTo>
                    <a:pt x="13400" y="10918"/>
                  </a:lnTo>
                  <a:lnTo>
                    <a:pt x="12983" y="10975"/>
                  </a:lnTo>
                  <a:lnTo>
                    <a:pt x="12168" y="11013"/>
                  </a:lnTo>
                  <a:lnTo>
                    <a:pt x="11334" y="11032"/>
                  </a:lnTo>
                  <a:lnTo>
                    <a:pt x="10519" y="11013"/>
                  </a:lnTo>
                  <a:lnTo>
                    <a:pt x="9704" y="10994"/>
                  </a:lnTo>
                  <a:lnTo>
                    <a:pt x="8074" y="10956"/>
                  </a:lnTo>
                  <a:lnTo>
                    <a:pt x="6520" y="10937"/>
                  </a:lnTo>
                  <a:lnTo>
                    <a:pt x="5743" y="10918"/>
                  </a:lnTo>
                  <a:lnTo>
                    <a:pt x="4985" y="10899"/>
                  </a:lnTo>
                  <a:lnTo>
                    <a:pt x="4549" y="10861"/>
                  </a:lnTo>
                  <a:lnTo>
                    <a:pt x="4132" y="10785"/>
                  </a:lnTo>
                  <a:lnTo>
                    <a:pt x="3734" y="10690"/>
                  </a:lnTo>
                  <a:lnTo>
                    <a:pt x="3336" y="10577"/>
                  </a:lnTo>
                  <a:lnTo>
                    <a:pt x="2938" y="10425"/>
                  </a:lnTo>
                  <a:lnTo>
                    <a:pt x="2540" y="10255"/>
                  </a:lnTo>
                  <a:lnTo>
                    <a:pt x="2161" y="10084"/>
                  </a:lnTo>
                  <a:lnTo>
                    <a:pt x="1782" y="9894"/>
                  </a:lnTo>
                  <a:lnTo>
                    <a:pt x="1384" y="9686"/>
                  </a:lnTo>
                  <a:lnTo>
                    <a:pt x="1175" y="9572"/>
                  </a:lnTo>
                  <a:lnTo>
                    <a:pt x="1005" y="9458"/>
                  </a:lnTo>
                  <a:lnTo>
                    <a:pt x="834" y="9326"/>
                  </a:lnTo>
                  <a:lnTo>
                    <a:pt x="682" y="9155"/>
                  </a:lnTo>
                  <a:lnTo>
                    <a:pt x="550" y="8985"/>
                  </a:lnTo>
                  <a:lnTo>
                    <a:pt x="455" y="8757"/>
                  </a:lnTo>
                  <a:lnTo>
                    <a:pt x="417" y="8568"/>
                  </a:lnTo>
                  <a:lnTo>
                    <a:pt x="379" y="8359"/>
                  </a:lnTo>
                  <a:lnTo>
                    <a:pt x="379" y="8151"/>
                  </a:lnTo>
                  <a:lnTo>
                    <a:pt x="398" y="7942"/>
                  </a:lnTo>
                  <a:lnTo>
                    <a:pt x="417" y="7734"/>
                  </a:lnTo>
                  <a:lnTo>
                    <a:pt x="455" y="7525"/>
                  </a:lnTo>
                  <a:lnTo>
                    <a:pt x="550" y="7146"/>
                  </a:lnTo>
                  <a:lnTo>
                    <a:pt x="682" y="6767"/>
                  </a:lnTo>
                  <a:lnTo>
                    <a:pt x="853" y="6426"/>
                  </a:lnTo>
                  <a:lnTo>
                    <a:pt x="1043" y="6085"/>
                  </a:lnTo>
                  <a:lnTo>
                    <a:pt x="1251" y="5763"/>
                  </a:lnTo>
                  <a:lnTo>
                    <a:pt x="1497" y="5459"/>
                  </a:lnTo>
                  <a:lnTo>
                    <a:pt x="1763" y="5156"/>
                  </a:lnTo>
                  <a:lnTo>
                    <a:pt x="2009" y="4872"/>
                  </a:lnTo>
                  <a:lnTo>
                    <a:pt x="2293" y="4606"/>
                  </a:lnTo>
                  <a:lnTo>
                    <a:pt x="2559" y="4341"/>
                  </a:lnTo>
                  <a:lnTo>
                    <a:pt x="2843" y="4095"/>
                  </a:lnTo>
                  <a:lnTo>
                    <a:pt x="3127" y="3867"/>
                  </a:lnTo>
                  <a:lnTo>
                    <a:pt x="3431" y="3640"/>
                  </a:lnTo>
                  <a:lnTo>
                    <a:pt x="3734" y="3412"/>
                  </a:lnTo>
                  <a:lnTo>
                    <a:pt x="4037" y="3204"/>
                  </a:lnTo>
                  <a:lnTo>
                    <a:pt x="4682" y="2825"/>
                  </a:lnTo>
                  <a:lnTo>
                    <a:pt x="5345" y="2484"/>
                  </a:lnTo>
                  <a:lnTo>
                    <a:pt x="6027" y="2161"/>
                  </a:lnTo>
                  <a:lnTo>
                    <a:pt x="6710" y="1877"/>
                  </a:lnTo>
                  <a:lnTo>
                    <a:pt x="7411" y="1631"/>
                  </a:lnTo>
                  <a:lnTo>
                    <a:pt x="8112" y="1384"/>
                  </a:lnTo>
                  <a:lnTo>
                    <a:pt x="8832" y="1176"/>
                  </a:lnTo>
                  <a:lnTo>
                    <a:pt x="9553" y="986"/>
                  </a:lnTo>
                  <a:lnTo>
                    <a:pt x="10273" y="797"/>
                  </a:lnTo>
                  <a:lnTo>
                    <a:pt x="10879" y="645"/>
                  </a:lnTo>
                  <a:lnTo>
                    <a:pt x="11505" y="493"/>
                  </a:lnTo>
                  <a:lnTo>
                    <a:pt x="11827" y="418"/>
                  </a:lnTo>
                  <a:lnTo>
                    <a:pt x="12149" y="361"/>
                  </a:lnTo>
                  <a:lnTo>
                    <a:pt x="12471" y="323"/>
                  </a:lnTo>
                  <a:lnTo>
                    <a:pt x="13059" y="323"/>
                  </a:lnTo>
                  <a:lnTo>
                    <a:pt x="13324" y="361"/>
                  </a:lnTo>
                  <a:lnTo>
                    <a:pt x="13571" y="418"/>
                  </a:lnTo>
                  <a:lnTo>
                    <a:pt x="13836" y="512"/>
                  </a:lnTo>
                  <a:lnTo>
                    <a:pt x="13893" y="531"/>
                  </a:lnTo>
                  <a:lnTo>
                    <a:pt x="13950" y="512"/>
                  </a:lnTo>
                  <a:lnTo>
                    <a:pt x="14007" y="493"/>
                  </a:lnTo>
                  <a:lnTo>
                    <a:pt x="14045" y="456"/>
                  </a:lnTo>
                  <a:lnTo>
                    <a:pt x="14064" y="399"/>
                  </a:lnTo>
                  <a:lnTo>
                    <a:pt x="14082" y="361"/>
                  </a:lnTo>
                  <a:lnTo>
                    <a:pt x="14082" y="304"/>
                  </a:lnTo>
                  <a:lnTo>
                    <a:pt x="14045" y="266"/>
                  </a:lnTo>
                  <a:lnTo>
                    <a:pt x="13988" y="228"/>
                  </a:lnTo>
                  <a:lnTo>
                    <a:pt x="13703" y="133"/>
                  </a:lnTo>
                  <a:lnTo>
                    <a:pt x="13419" y="58"/>
                  </a:lnTo>
                  <a:lnTo>
                    <a:pt x="13135" y="20"/>
                  </a:lnTo>
                  <a:lnTo>
                    <a:pt x="12851"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p:nvPr/>
          </p:nvSpPr>
          <p:spPr>
            <a:xfrm>
              <a:off x="-520650" y="4412113"/>
              <a:ext cx="635425" cy="284325"/>
            </a:xfrm>
            <a:custGeom>
              <a:rect b="b" l="l" r="r" t="t"/>
              <a:pathLst>
                <a:path extrusionOk="0" fill="none" h="11373" w="25417">
                  <a:moveTo>
                    <a:pt x="12851" y="1"/>
                  </a:moveTo>
                  <a:lnTo>
                    <a:pt x="12851" y="1"/>
                  </a:lnTo>
                  <a:lnTo>
                    <a:pt x="12490" y="20"/>
                  </a:lnTo>
                  <a:lnTo>
                    <a:pt x="12111" y="76"/>
                  </a:lnTo>
                  <a:lnTo>
                    <a:pt x="11732" y="133"/>
                  </a:lnTo>
                  <a:lnTo>
                    <a:pt x="11353" y="228"/>
                  </a:lnTo>
                  <a:lnTo>
                    <a:pt x="11353" y="228"/>
                  </a:lnTo>
                  <a:lnTo>
                    <a:pt x="10406" y="437"/>
                  </a:lnTo>
                  <a:lnTo>
                    <a:pt x="9458" y="664"/>
                  </a:lnTo>
                  <a:lnTo>
                    <a:pt x="8529" y="929"/>
                  </a:lnTo>
                  <a:lnTo>
                    <a:pt x="7600" y="1214"/>
                  </a:lnTo>
                  <a:lnTo>
                    <a:pt x="7600" y="1214"/>
                  </a:lnTo>
                  <a:lnTo>
                    <a:pt x="6842" y="1479"/>
                  </a:lnTo>
                  <a:lnTo>
                    <a:pt x="6084" y="1782"/>
                  </a:lnTo>
                  <a:lnTo>
                    <a:pt x="5364" y="2105"/>
                  </a:lnTo>
                  <a:lnTo>
                    <a:pt x="4644" y="2484"/>
                  </a:lnTo>
                  <a:lnTo>
                    <a:pt x="4303" y="2673"/>
                  </a:lnTo>
                  <a:lnTo>
                    <a:pt x="3961" y="2882"/>
                  </a:lnTo>
                  <a:lnTo>
                    <a:pt x="3620" y="3109"/>
                  </a:lnTo>
                  <a:lnTo>
                    <a:pt x="3298" y="3336"/>
                  </a:lnTo>
                  <a:lnTo>
                    <a:pt x="2976" y="3583"/>
                  </a:lnTo>
                  <a:lnTo>
                    <a:pt x="2654" y="3829"/>
                  </a:lnTo>
                  <a:lnTo>
                    <a:pt x="2350" y="4095"/>
                  </a:lnTo>
                  <a:lnTo>
                    <a:pt x="2047" y="4360"/>
                  </a:lnTo>
                  <a:lnTo>
                    <a:pt x="2047" y="4360"/>
                  </a:lnTo>
                  <a:lnTo>
                    <a:pt x="1839" y="4568"/>
                  </a:lnTo>
                  <a:lnTo>
                    <a:pt x="1630" y="4796"/>
                  </a:lnTo>
                  <a:lnTo>
                    <a:pt x="1403" y="5042"/>
                  </a:lnTo>
                  <a:lnTo>
                    <a:pt x="1194" y="5308"/>
                  </a:lnTo>
                  <a:lnTo>
                    <a:pt x="986" y="5592"/>
                  </a:lnTo>
                  <a:lnTo>
                    <a:pt x="777" y="5895"/>
                  </a:lnTo>
                  <a:lnTo>
                    <a:pt x="588" y="6198"/>
                  </a:lnTo>
                  <a:lnTo>
                    <a:pt x="417" y="6521"/>
                  </a:lnTo>
                  <a:lnTo>
                    <a:pt x="284" y="6843"/>
                  </a:lnTo>
                  <a:lnTo>
                    <a:pt x="152" y="7165"/>
                  </a:lnTo>
                  <a:lnTo>
                    <a:pt x="57" y="7487"/>
                  </a:lnTo>
                  <a:lnTo>
                    <a:pt x="19" y="7828"/>
                  </a:lnTo>
                  <a:lnTo>
                    <a:pt x="0" y="8151"/>
                  </a:lnTo>
                  <a:lnTo>
                    <a:pt x="0" y="8302"/>
                  </a:lnTo>
                  <a:lnTo>
                    <a:pt x="19" y="8473"/>
                  </a:lnTo>
                  <a:lnTo>
                    <a:pt x="57" y="8625"/>
                  </a:lnTo>
                  <a:lnTo>
                    <a:pt x="95" y="8795"/>
                  </a:lnTo>
                  <a:lnTo>
                    <a:pt x="152" y="8947"/>
                  </a:lnTo>
                  <a:lnTo>
                    <a:pt x="228" y="9098"/>
                  </a:lnTo>
                  <a:lnTo>
                    <a:pt x="228" y="9098"/>
                  </a:lnTo>
                  <a:lnTo>
                    <a:pt x="322" y="9231"/>
                  </a:lnTo>
                  <a:lnTo>
                    <a:pt x="417" y="9364"/>
                  </a:lnTo>
                  <a:lnTo>
                    <a:pt x="512" y="9496"/>
                  </a:lnTo>
                  <a:lnTo>
                    <a:pt x="626" y="9610"/>
                  </a:lnTo>
                  <a:lnTo>
                    <a:pt x="891" y="9819"/>
                  </a:lnTo>
                  <a:lnTo>
                    <a:pt x="1175" y="9989"/>
                  </a:lnTo>
                  <a:lnTo>
                    <a:pt x="1478" y="10141"/>
                  </a:lnTo>
                  <a:lnTo>
                    <a:pt x="1801" y="10292"/>
                  </a:lnTo>
                  <a:lnTo>
                    <a:pt x="2388" y="10558"/>
                  </a:lnTo>
                  <a:lnTo>
                    <a:pt x="2388" y="10558"/>
                  </a:lnTo>
                  <a:lnTo>
                    <a:pt x="2786" y="10728"/>
                  </a:lnTo>
                  <a:lnTo>
                    <a:pt x="3165" y="10861"/>
                  </a:lnTo>
                  <a:lnTo>
                    <a:pt x="3544" y="10975"/>
                  </a:lnTo>
                  <a:lnTo>
                    <a:pt x="3942" y="11070"/>
                  </a:lnTo>
                  <a:lnTo>
                    <a:pt x="4340" y="11145"/>
                  </a:lnTo>
                  <a:lnTo>
                    <a:pt x="4738" y="11183"/>
                  </a:lnTo>
                  <a:lnTo>
                    <a:pt x="5136" y="11221"/>
                  </a:lnTo>
                  <a:lnTo>
                    <a:pt x="5553" y="11240"/>
                  </a:lnTo>
                  <a:lnTo>
                    <a:pt x="5553" y="11240"/>
                  </a:lnTo>
                  <a:lnTo>
                    <a:pt x="8036" y="11335"/>
                  </a:lnTo>
                  <a:lnTo>
                    <a:pt x="9287" y="11373"/>
                  </a:lnTo>
                  <a:lnTo>
                    <a:pt x="10538" y="11373"/>
                  </a:lnTo>
                  <a:lnTo>
                    <a:pt x="10538" y="11373"/>
                  </a:lnTo>
                  <a:lnTo>
                    <a:pt x="11277" y="11373"/>
                  </a:lnTo>
                  <a:lnTo>
                    <a:pt x="12017" y="11354"/>
                  </a:lnTo>
                  <a:lnTo>
                    <a:pt x="12756" y="11316"/>
                  </a:lnTo>
                  <a:lnTo>
                    <a:pt x="13476" y="11259"/>
                  </a:lnTo>
                  <a:lnTo>
                    <a:pt x="13476" y="11259"/>
                  </a:lnTo>
                  <a:lnTo>
                    <a:pt x="13893" y="11202"/>
                  </a:lnTo>
                  <a:lnTo>
                    <a:pt x="14291" y="11126"/>
                  </a:lnTo>
                  <a:lnTo>
                    <a:pt x="14708" y="11051"/>
                  </a:lnTo>
                  <a:lnTo>
                    <a:pt x="15125" y="10956"/>
                  </a:lnTo>
                  <a:lnTo>
                    <a:pt x="15921" y="10747"/>
                  </a:lnTo>
                  <a:lnTo>
                    <a:pt x="16736" y="10539"/>
                  </a:lnTo>
                  <a:lnTo>
                    <a:pt x="16736" y="10539"/>
                  </a:lnTo>
                  <a:lnTo>
                    <a:pt x="17608" y="10292"/>
                  </a:lnTo>
                  <a:lnTo>
                    <a:pt x="18461" y="10027"/>
                  </a:lnTo>
                  <a:lnTo>
                    <a:pt x="18878" y="9875"/>
                  </a:lnTo>
                  <a:lnTo>
                    <a:pt x="19295" y="9705"/>
                  </a:lnTo>
                  <a:lnTo>
                    <a:pt x="19693" y="9534"/>
                  </a:lnTo>
                  <a:lnTo>
                    <a:pt x="20110" y="9345"/>
                  </a:lnTo>
                  <a:lnTo>
                    <a:pt x="20110" y="9345"/>
                  </a:lnTo>
                  <a:lnTo>
                    <a:pt x="20451" y="9174"/>
                  </a:lnTo>
                  <a:lnTo>
                    <a:pt x="20792" y="9004"/>
                  </a:lnTo>
                  <a:lnTo>
                    <a:pt x="21133" y="8814"/>
                  </a:lnTo>
                  <a:lnTo>
                    <a:pt x="21474" y="8606"/>
                  </a:lnTo>
                  <a:lnTo>
                    <a:pt x="21797" y="8397"/>
                  </a:lnTo>
                  <a:lnTo>
                    <a:pt x="22119" y="8170"/>
                  </a:lnTo>
                  <a:lnTo>
                    <a:pt x="22441" y="7923"/>
                  </a:lnTo>
                  <a:lnTo>
                    <a:pt x="22744" y="7677"/>
                  </a:lnTo>
                  <a:lnTo>
                    <a:pt x="23047" y="7430"/>
                  </a:lnTo>
                  <a:lnTo>
                    <a:pt x="23332" y="7165"/>
                  </a:lnTo>
                  <a:lnTo>
                    <a:pt x="23616" y="6881"/>
                  </a:lnTo>
                  <a:lnTo>
                    <a:pt x="23900" y="6597"/>
                  </a:lnTo>
                  <a:lnTo>
                    <a:pt x="24147" y="6312"/>
                  </a:lnTo>
                  <a:lnTo>
                    <a:pt x="24393" y="6009"/>
                  </a:lnTo>
                  <a:lnTo>
                    <a:pt x="24640" y="5706"/>
                  </a:lnTo>
                  <a:lnTo>
                    <a:pt x="24848" y="5402"/>
                  </a:lnTo>
                  <a:lnTo>
                    <a:pt x="24848" y="5402"/>
                  </a:lnTo>
                  <a:lnTo>
                    <a:pt x="25019" y="5118"/>
                  </a:lnTo>
                  <a:lnTo>
                    <a:pt x="25170" y="4834"/>
                  </a:lnTo>
                  <a:lnTo>
                    <a:pt x="25284" y="4531"/>
                  </a:lnTo>
                  <a:lnTo>
                    <a:pt x="25360" y="4227"/>
                  </a:lnTo>
                  <a:lnTo>
                    <a:pt x="25398" y="3924"/>
                  </a:lnTo>
                  <a:lnTo>
                    <a:pt x="25417" y="3602"/>
                  </a:lnTo>
                  <a:lnTo>
                    <a:pt x="25379" y="3299"/>
                  </a:lnTo>
                  <a:lnTo>
                    <a:pt x="25341" y="3147"/>
                  </a:lnTo>
                  <a:lnTo>
                    <a:pt x="25303" y="2995"/>
                  </a:lnTo>
                  <a:lnTo>
                    <a:pt x="25303" y="2995"/>
                  </a:lnTo>
                  <a:lnTo>
                    <a:pt x="25246" y="2844"/>
                  </a:lnTo>
                  <a:lnTo>
                    <a:pt x="25170" y="2692"/>
                  </a:lnTo>
                  <a:lnTo>
                    <a:pt x="25075" y="2559"/>
                  </a:lnTo>
                  <a:lnTo>
                    <a:pt x="24981" y="2427"/>
                  </a:lnTo>
                  <a:lnTo>
                    <a:pt x="24772" y="2180"/>
                  </a:lnTo>
                  <a:lnTo>
                    <a:pt x="24526" y="1953"/>
                  </a:lnTo>
                  <a:lnTo>
                    <a:pt x="24242" y="1725"/>
                  </a:lnTo>
                  <a:lnTo>
                    <a:pt x="23976" y="1536"/>
                  </a:lnTo>
                  <a:lnTo>
                    <a:pt x="23692" y="1365"/>
                  </a:lnTo>
                  <a:lnTo>
                    <a:pt x="23427" y="1214"/>
                  </a:lnTo>
                  <a:lnTo>
                    <a:pt x="23427" y="1214"/>
                  </a:lnTo>
                  <a:lnTo>
                    <a:pt x="23142" y="1062"/>
                  </a:lnTo>
                  <a:lnTo>
                    <a:pt x="22858" y="929"/>
                  </a:lnTo>
                  <a:lnTo>
                    <a:pt x="22574" y="816"/>
                  </a:lnTo>
                  <a:lnTo>
                    <a:pt x="22270" y="721"/>
                  </a:lnTo>
                  <a:lnTo>
                    <a:pt x="21967" y="645"/>
                  </a:lnTo>
                  <a:lnTo>
                    <a:pt x="21664" y="588"/>
                  </a:lnTo>
                  <a:lnTo>
                    <a:pt x="21342" y="531"/>
                  </a:lnTo>
                  <a:lnTo>
                    <a:pt x="21038" y="493"/>
                  </a:lnTo>
                  <a:lnTo>
                    <a:pt x="21038" y="493"/>
                  </a:lnTo>
                  <a:lnTo>
                    <a:pt x="21019" y="493"/>
                  </a:lnTo>
                  <a:lnTo>
                    <a:pt x="21019" y="493"/>
                  </a:lnTo>
                  <a:lnTo>
                    <a:pt x="20944" y="512"/>
                  </a:lnTo>
                  <a:lnTo>
                    <a:pt x="20906" y="550"/>
                  </a:lnTo>
                  <a:lnTo>
                    <a:pt x="20887" y="588"/>
                  </a:lnTo>
                  <a:lnTo>
                    <a:pt x="20868" y="664"/>
                  </a:lnTo>
                  <a:lnTo>
                    <a:pt x="20887" y="721"/>
                  </a:lnTo>
                  <a:lnTo>
                    <a:pt x="20925" y="759"/>
                  </a:lnTo>
                  <a:lnTo>
                    <a:pt x="20963" y="816"/>
                  </a:lnTo>
                  <a:lnTo>
                    <a:pt x="21038" y="835"/>
                  </a:lnTo>
                  <a:lnTo>
                    <a:pt x="21038" y="835"/>
                  </a:lnTo>
                  <a:lnTo>
                    <a:pt x="21399" y="873"/>
                  </a:lnTo>
                  <a:lnTo>
                    <a:pt x="21740" y="948"/>
                  </a:lnTo>
                  <a:lnTo>
                    <a:pt x="22100" y="1024"/>
                  </a:lnTo>
                  <a:lnTo>
                    <a:pt x="22441" y="1138"/>
                  </a:lnTo>
                  <a:lnTo>
                    <a:pt x="22763" y="1271"/>
                  </a:lnTo>
                  <a:lnTo>
                    <a:pt x="23085" y="1422"/>
                  </a:lnTo>
                  <a:lnTo>
                    <a:pt x="23408" y="1574"/>
                  </a:lnTo>
                  <a:lnTo>
                    <a:pt x="23730" y="1763"/>
                  </a:lnTo>
                  <a:lnTo>
                    <a:pt x="23730" y="1763"/>
                  </a:lnTo>
                  <a:lnTo>
                    <a:pt x="24052" y="2010"/>
                  </a:lnTo>
                  <a:lnTo>
                    <a:pt x="24374" y="2275"/>
                  </a:lnTo>
                  <a:lnTo>
                    <a:pt x="24640" y="2578"/>
                  </a:lnTo>
                  <a:lnTo>
                    <a:pt x="24772" y="2749"/>
                  </a:lnTo>
                  <a:lnTo>
                    <a:pt x="24886" y="2901"/>
                  </a:lnTo>
                  <a:lnTo>
                    <a:pt x="24886" y="2901"/>
                  </a:lnTo>
                  <a:lnTo>
                    <a:pt x="24962" y="3033"/>
                  </a:lnTo>
                  <a:lnTo>
                    <a:pt x="25019" y="3166"/>
                  </a:lnTo>
                  <a:lnTo>
                    <a:pt x="25057" y="3299"/>
                  </a:lnTo>
                  <a:lnTo>
                    <a:pt x="25094" y="3431"/>
                  </a:lnTo>
                  <a:lnTo>
                    <a:pt x="25094" y="3564"/>
                  </a:lnTo>
                  <a:lnTo>
                    <a:pt x="25094" y="3697"/>
                  </a:lnTo>
                  <a:lnTo>
                    <a:pt x="25075" y="3962"/>
                  </a:lnTo>
                  <a:lnTo>
                    <a:pt x="25019" y="4246"/>
                  </a:lnTo>
                  <a:lnTo>
                    <a:pt x="24924" y="4512"/>
                  </a:lnTo>
                  <a:lnTo>
                    <a:pt x="24810" y="4758"/>
                  </a:lnTo>
                  <a:lnTo>
                    <a:pt x="24696" y="5004"/>
                  </a:lnTo>
                  <a:lnTo>
                    <a:pt x="24696" y="5004"/>
                  </a:lnTo>
                  <a:lnTo>
                    <a:pt x="24526" y="5308"/>
                  </a:lnTo>
                  <a:lnTo>
                    <a:pt x="24336" y="5611"/>
                  </a:lnTo>
                  <a:lnTo>
                    <a:pt x="24128" y="5895"/>
                  </a:lnTo>
                  <a:lnTo>
                    <a:pt x="23900" y="6180"/>
                  </a:lnTo>
                  <a:lnTo>
                    <a:pt x="23654" y="6445"/>
                  </a:lnTo>
                  <a:lnTo>
                    <a:pt x="23389" y="6710"/>
                  </a:lnTo>
                  <a:lnTo>
                    <a:pt x="23123" y="6957"/>
                  </a:lnTo>
                  <a:lnTo>
                    <a:pt x="22839" y="7203"/>
                  </a:lnTo>
                  <a:lnTo>
                    <a:pt x="22536" y="7430"/>
                  </a:lnTo>
                  <a:lnTo>
                    <a:pt x="22251" y="7658"/>
                  </a:lnTo>
                  <a:lnTo>
                    <a:pt x="21645" y="8094"/>
                  </a:lnTo>
                  <a:lnTo>
                    <a:pt x="21019" y="8473"/>
                  </a:lnTo>
                  <a:lnTo>
                    <a:pt x="20432" y="8814"/>
                  </a:lnTo>
                  <a:lnTo>
                    <a:pt x="20432" y="8814"/>
                  </a:lnTo>
                  <a:lnTo>
                    <a:pt x="20091" y="9004"/>
                  </a:lnTo>
                  <a:lnTo>
                    <a:pt x="19750" y="9174"/>
                  </a:lnTo>
                  <a:lnTo>
                    <a:pt x="19048" y="9477"/>
                  </a:lnTo>
                  <a:lnTo>
                    <a:pt x="18328" y="9743"/>
                  </a:lnTo>
                  <a:lnTo>
                    <a:pt x="17589" y="9970"/>
                  </a:lnTo>
                  <a:lnTo>
                    <a:pt x="16850" y="10198"/>
                  </a:lnTo>
                  <a:lnTo>
                    <a:pt x="16092" y="10387"/>
                  </a:lnTo>
                  <a:lnTo>
                    <a:pt x="14594" y="10728"/>
                  </a:lnTo>
                  <a:lnTo>
                    <a:pt x="14594" y="10728"/>
                  </a:lnTo>
                  <a:lnTo>
                    <a:pt x="14196" y="10804"/>
                  </a:lnTo>
                  <a:lnTo>
                    <a:pt x="13798" y="10880"/>
                  </a:lnTo>
                  <a:lnTo>
                    <a:pt x="13400" y="10918"/>
                  </a:lnTo>
                  <a:lnTo>
                    <a:pt x="12983" y="10975"/>
                  </a:lnTo>
                  <a:lnTo>
                    <a:pt x="12168" y="11013"/>
                  </a:lnTo>
                  <a:lnTo>
                    <a:pt x="11334" y="11032"/>
                  </a:lnTo>
                  <a:lnTo>
                    <a:pt x="11334" y="11032"/>
                  </a:lnTo>
                  <a:lnTo>
                    <a:pt x="10519" y="11013"/>
                  </a:lnTo>
                  <a:lnTo>
                    <a:pt x="9704" y="10994"/>
                  </a:lnTo>
                  <a:lnTo>
                    <a:pt x="8074" y="10956"/>
                  </a:lnTo>
                  <a:lnTo>
                    <a:pt x="8074" y="10956"/>
                  </a:lnTo>
                  <a:lnTo>
                    <a:pt x="6520" y="10937"/>
                  </a:lnTo>
                  <a:lnTo>
                    <a:pt x="5743" y="10918"/>
                  </a:lnTo>
                  <a:lnTo>
                    <a:pt x="4985" y="10899"/>
                  </a:lnTo>
                  <a:lnTo>
                    <a:pt x="4985" y="10899"/>
                  </a:lnTo>
                  <a:lnTo>
                    <a:pt x="4549" y="10861"/>
                  </a:lnTo>
                  <a:lnTo>
                    <a:pt x="4132" y="10785"/>
                  </a:lnTo>
                  <a:lnTo>
                    <a:pt x="3734" y="10690"/>
                  </a:lnTo>
                  <a:lnTo>
                    <a:pt x="3336" y="10577"/>
                  </a:lnTo>
                  <a:lnTo>
                    <a:pt x="2938" y="10425"/>
                  </a:lnTo>
                  <a:lnTo>
                    <a:pt x="2540" y="10255"/>
                  </a:lnTo>
                  <a:lnTo>
                    <a:pt x="2161" y="10084"/>
                  </a:lnTo>
                  <a:lnTo>
                    <a:pt x="1782" y="9894"/>
                  </a:lnTo>
                  <a:lnTo>
                    <a:pt x="1782" y="9894"/>
                  </a:lnTo>
                  <a:lnTo>
                    <a:pt x="1384" y="9686"/>
                  </a:lnTo>
                  <a:lnTo>
                    <a:pt x="1175" y="9572"/>
                  </a:lnTo>
                  <a:lnTo>
                    <a:pt x="1005" y="9458"/>
                  </a:lnTo>
                  <a:lnTo>
                    <a:pt x="834" y="9326"/>
                  </a:lnTo>
                  <a:lnTo>
                    <a:pt x="682" y="9155"/>
                  </a:lnTo>
                  <a:lnTo>
                    <a:pt x="550" y="8985"/>
                  </a:lnTo>
                  <a:lnTo>
                    <a:pt x="455" y="8757"/>
                  </a:lnTo>
                  <a:lnTo>
                    <a:pt x="455" y="8757"/>
                  </a:lnTo>
                  <a:lnTo>
                    <a:pt x="417" y="8568"/>
                  </a:lnTo>
                  <a:lnTo>
                    <a:pt x="379" y="8359"/>
                  </a:lnTo>
                  <a:lnTo>
                    <a:pt x="379" y="8151"/>
                  </a:lnTo>
                  <a:lnTo>
                    <a:pt x="398" y="7942"/>
                  </a:lnTo>
                  <a:lnTo>
                    <a:pt x="417" y="7734"/>
                  </a:lnTo>
                  <a:lnTo>
                    <a:pt x="455" y="7525"/>
                  </a:lnTo>
                  <a:lnTo>
                    <a:pt x="550" y="7146"/>
                  </a:lnTo>
                  <a:lnTo>
                    <a:pt x="550" y="7146"/>
                  </a:lnTo>
                  <a:lnTo>
                    <a:pt x="682" y="6767"/>
                  </a:lnTo>
                  <a:lnTo>
                    <a:pt x="853" y="6426"/>
                  </a:lnTo>
                  <a:lnTo>
                    <a:pt x="1043" y="6085"/>
                  </a:lnTo>
                  <a:lnTo>
                    <a:pt x="1251" y="5763"/>
                  </a:lnTo>
                  <a:lnTo>
                    <a:pt x="1497" y="5459"/>
                  </a:lnTo>
                  <a:lnTo>
                    <a:pt x="1763" y="5156"/>
                  </a:lnTo>
                  <a:lnTo>
                    <a:pt x="2009" y="4872"/>
                  </a:lnTo>
                  <a:lnTo>
                    <a:pt x="2293" y="4606"/>
                  </a:lnTo>
                  <a:lnTo>
                    <a:pt x="2293" y="4606"/>
                  </a:lnTo>
                  <a:lnTo>
                    <a:pt x="2559" y="4341"/>
                  </a:lnTo>
                  <a:lnTo>
                    <a:pt x="2843" y="4095"/>
                  </a:lnTo>
                  <a:lnTo>
                    <a:pt x="3127" y="3867"/>
                  </a:lnTo>
                  <a:lnTo>
                    <a:pt x="3431" y="3640"/>
                  </a:lnTo>
                  <a:lnTo>
                    <a:pt x="3734" y="3412"/>
                  </a:lnTo>
                  <a:lnTo>
                    <a:pt x="4037" y="3204"/>
                  </a:lnTo>
                  <a:lnTo>
                    <a:pt x="4682" y="2825"/>
                  </a:lnTo>
                  <a:lnTo>
                    <a:pt x="5345" y="2484"/>
                  </a:lnTo>
                  <a:lnTo>
                    <a:pt x="6027" y="2161"/>
                  </a:lnTo>
                  <a:lnTo>
                    <a:pt x="6710" y="1877"/>
                  </a:lnTo>
                  <a:lnTo>
                    <a:pt x="7411" y="1631"/>
                  </a:lnTo>
                  <a:lnTo>
                    <a:pt x="7411" y="1631"/>
                  </a:lnTo>
                  <a:lnTo>
                    <a:pt x="8112" y="1384"/>
                  </a:lnTo>
                  <a:lnTo>
                    <a:pt x="8832" y="1176"/>
                  </a:lnTo>
                  <a:lnTo>
                    <a:pt x="9553" y="986"/>
                  </a:lnTo>
                  <a:lnTo>
                    <a:pt x="10273" y="797"/>
                  </a:lnTo>
                  <a:lnTo>
                    <a:pt x="10273" y="797"/>
                  </a:lnTo>
                  <a:lnTo>
                    <a:pt x="10879" y="645"/>
                  </a:lnTo>
                  <a:lnTo>
                    <a:pt x="11505" y="493"/>
                  </a:lnTo>
                  <a:lnTo>
                    <a:pt x="11827" y="418"/>
                  </a:lnTo>
                  <a:lnTo>
                    <a:pt x="12149" y="361"/>
                  </a:lnTo>
                  <a:lnTo>
                    <a:pt x="12471" y="323"/>
                  </a:lnTo>
                  <a:lnTo>
                    <a:pt x="12775" y="323"/>
                  </a:lnTo>
                  <a:lnTo>
                    <a:pt x="12775" y="323"/>
                  </a:lnTo>
                  <a:lnTo>
                    <a:pt x="13059" y="323"/>
                  </a:lnTo>
                  <a:lnTo>
                    <a:pt x="13324" y="361"/>
                  </a:lnTo>
                  <a:lnTo>
                    <a:pt x="13571" y="418"/>
                  </a:lnTo>
                  <a:lnTo>
                    <a:pt x="13836" y="512"/>
                  </a:lnTo>
                  <a:lnTo>
                    <a:pt x="13836" y="512"/>
                  </a:lnTo>
                  <a:lnTo>
                    <a:pt x="13893" y="531"/>
                  </a:lnTo>
                  <a:lnTo>
                    <a:pt x="13893" y="531"/>
                  </a:lnTo>
                  <a:lnTo>
                    <a:pt x="13950" y="512"/>
                  </a:lnTo>
                  <a:lnTo>
                    <a:pt x="14007" y="493"/>
                  </a:lnTo>
                  <a:lnTo>
                    <a:pt x="14045" y="456"/>
                  </a:lnTo>
                  <a:lnTo>
                    <a:pt x="14064" y="399"/>
                  </a:lnTo>
                  <a:lnTo>
                    <a:pt x="14082" y="361"/>
                  </a:lnTo>
                  <a:lnTo>
                    <a:pt x="14082" y="304"/>
                  </a:lnTo>
                  <a:lnTo>
                    <a:pt x="14045" y="266"/>
                  </a:lnTo>
                  <a:lnTo>
                    <a:pt x="13988" y="228"/>
                  </a:lnTo>
                  <a:lnTo>
                    <a:pt x="13988" y="228"/>
                  </a:lnTo>
                  <a:lnTo>
                    <a:pt x="13703" y="133"/>
                  </a:lnTo>
                  <a:lnTo>
                    <a:pt x="13419" y="58"/>
                  </a:lnTo>
                  <a:lnTo>
                    <a:pt x="13135" y="20"/>
                  </a:lnTo>
                  <a:lnTo>
                    <a:pt x="1285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457175" y="4377063"/>
              <a:ext cx="507050" cy="285750"/>
            </a:xfrm>
            <a:custGeom>
              <a:rect b="b" l="l" r="r" t="t"/>
              <a:pathLst>
                <a:path extrusionOk="0" h="11430" w="20282">
                  <a:moveTo>
                    <a:pt x="15524" y="1308"/>
                  </a:moveTo>
                  <a:lnTo>
                    <a:pt x="15618" y="1346"/>
                  </a:lnTo>
                  <a:lnTo>
                    <a:pt x="15808" y="1422"/>
                  </a:lnTo>
                  <a:lnTo>
                    <a:pt x="15979" y="1497"/>
                  </a:lnTo>
                  <a:lnTo>
                    <a:pt x="16073" y="1535"/>
                  </a:lnTo>
                  <a:lnTo>
                    <a:pt x="16206" y="1535"/>
                  </a:lnTo>
                  <a:lnTo>
                    <a:pt x="16396" y="1554"/>
                  </a:lnTo>
                  <a:lnTo>
                    <a:pt x="16604" y="1573"/>
                  </a:lnTo>
                  <a:lnTo>
                    <a:pt x="16794" y="1592"/>
                  </a:lnTo>
                  <a:lnTo>
                    <a:pt x="16964" y="1649"/>
                  </a:lnTo>
                  <a:lnTo>
                    <a:pt x="17154" y="1706"/>
                  </a:lnTo>
                  <a:lnTo>
                    <a:pt x="17343" y="1782"/>
                  </a:lnTo>
                  <a:lnTo>
                    <a:pt x="17514" y="1877"/>
                  </a:lnTo>
                  <a:lnTo>
                    <a:pt x="17684" y="1971"/>
                  </a:lnTo>
                  <a:lnTo>
                    <a:pt x="17609" y="2085"/>
                  </a:lnTo>
                  <a:lnTo>
                    <a:pt x="17305" y="2256"/>
                  </a:lnTo>
                  <a:lnTo>
                    <a:pt x="16964" y="2388"/>
                  </a:lnTo>
                  <a:lnTo>
                    <a:pt x="16623" y="2502"/>
                  </a:lnTo>
                  <a:lnTo>
                    <a:pt x="16263" y="2578"/>
                  </a:lnTo>
                  <a:lnTo>
                    <a:pt x="15884" y="2635"/>
                  </a:lnTo>
                  <a:lnTo>
                    <a:pt x="15524" y="2673"/>
                  </a:lnTo>
                  <a:lnTo>
                    <a:pt x="15164" y="2710"/>
                  </a:lnTo>
                  <a:lnTo>
                    <a:pt x="14822" y="2710"/>
                  </a:lnTo>
                  <a:lnTo>
                    <a:pt x="14709" y="2729"/>
                  </a:lnTo>
                  <a:lnTo>
                    <a:pt x="14424" y="2710"/>
                  </a:lnTo>
                  <a:lnTo>
                    <a:pt x="14140" y="2692"/>
                  </a:lnTo>
                  <a:lnTo>
                    <a:pt x="13856" y="2654"/>
                  </a:lnTo>
                  <a:lnTo>
                    <a:pt x="13590" y="2616"/>
                  </a:lnTo>
                  <a:lnTo>
                    <a:pt x="13306" y="2559"/>
                  </a:lnTo>
                  <a:lnTo>
                    <a:pt x="13041" y="2483"/>
                  </a:lnTo>
                  <a:lnTo>
                    <a:pt x="12510" y="2293"/>
                  </a:lnTo>
                  <a:lnTo>
                    <a:pt x="12567" y="2199"/>
                  </a:lnTo>
                  <a:lnTo>
                    <a:pt x="12624" y="2104"/>
                  </a:lnTo>
                  <a:lnTo>
                    <a:pt x="12700" y="2047"/>
                  </a:lnTo>
                  <a:lnTo>
                    <a:pt x="12775" y="1971"/>
                  </a:lnTo>
                  <a:lnTo>
                    <a:pt x="12870" y="1933"/>
                  </a:lnTo>
                  <a:lnTo>
                    <a:pt x="12965" y="1895"/>
                  </a:lnTo>
                  <a:lnTo>
                    <a:pt x="13155" y="1839"/>
                  </a:lnTo>
                  <a:lnTo>
                    <a:pt x="13363" y="1801"/>
                  </a:lnTo>
                  <a:lnTo>
                    <a:pt x="13590" y="1782"/>
                  </a:lnTo>
                  <a:lnTo>
                    <a:pt x="13799" y="1763"/>
                  </a:lnTo>
                  <a:lnTo>
                    <a:pt x="14007" y="1725"/>
                  </a:lnTo>
                  <a:lnTo>
                    <a:pt x="14178" y="1668"/>
                  </a:lnTo>
                  <a:lnTo>
                    <a:pt x="14349" y="1611"/>
                  </a:lnTo>
                  <a:lnTo>
                    <a:pt x="14690" y="1497"/>
                  </a:lnTo>
                  <a:lnTo>
                    <a:pt x="15050" y="1384"/>
                  </a:lnTo>
                  <a:lnTo>
                    <a:pt x="15220" y="1327"/>
                  </a:lnTo>
                  <a:lnTo>
                    <a:pt x="15391" y="1308"/>
                  </a:lnTo>
                  <a:close/>
                  <a:moveTo>
                    <a:pt x="17912" y="2331"/>
                  </a:moveTo>
                  <a:lnTo>
                    <a:pt x="17779" y="2881"/>
                  </a:lnTo>
                  <a:lnTo>
                    <a:pt x="17628" y="3412"/>
                  </a:lnTo>
                  <a:lnTo>
                    <a:pt x="17476" y="3942"/>
                  </a:lnTo>
                  <a:lnTo>
                    <a:pt x="17438" y="4227"/>
                  </a:lnTo>
                  <a:lnTo>
                    <a:pt x="17400" y="4511"/>
                  </a:lnTo>
                  <a:lnTo>
                    <a:pt x="17040" y="4625"/>
                  </a:lnTo>
                  <a:lnTo>
                    <a:pt x="16680" y="4776"/>
                  </a:lnTo>
                  <a:lnTo>
                    <a:pt x="15998" y="5080"/>
                  </a:lnTo>
                  <a:lnTo>
                    <a:pt x="14955" y="5572"/>
                  </a:lnTo>
                  <a:lnTo>
                    <a:pt x="14633" y="5288"/>
                  </a:lnTo>
                  <a:lnTo>
                    <a:pt x="14330" y="5061"/>
                  </a:lnTo>
                  <a:lnTo>
                    <a:pt x="14007" y="4814"/>
                  </a:lnTo>
                  <a:lnTo>
                    <a:pt x="13837" y="4720"/>
                  </a:lnTo>
                  <a:lnTo>
                    <a:pt x="13666" y="4625"/>
                  </a:lnTo>
                  <a:lnTo>
                    <a:pt x="13496" y="4549"/>
                  </a:lnTo>
                  <a:lnTo>
                    <a:pt x="13325" y="4473"/>
                  </a:lnTo>
                  <a:lnTo>
                    <a:pt x="13192" y="4454"/>
                  </a:lnTo>
                  <a:lnTo>
                    <a:pt x="13079" y="4473"/>
                  </a:lnTo>
                  <a:lnTo>
                    <a:pt x="12946" y="4492"/>
                  </a:lnTo>
                  <a:lnTo>
                    <a:pt x="12681" y="4587"/>
                  </a:lnTo>
                  <a:lnTo>
                    <a:pt x="12131" y="2938"/>
                  </a:lnTo>
                  <a:lnTo>
                    <a:pt x="12093" y="2748"/>
                  </a:lnTo>
                  <a:lnTo>
                    <a:pt x="12055" y="2521"/>
                  </a:lnTo>
                  <a:lnTo>
                    <a:pt x="12396" y="2635"/>
                  </a:lnTo>
                  <a:lnTo>
                    <a:pt x="12643" y="2710"/>
                  </a:lnTo>
                  <a:lnTo>
                    <a:pt x="12927" y="2805"/>
                  </a:lnTo>
                  <a:lnTo>
                    <a:pt x="13192" y="2862"/>
                  </a:lnTo>
                  <a:lnTo>
                    <a:pt x="13458" y="2919"/>
                  </a:lnTo>
                  <a:lnTo>
                    <a:pt x="13742" y="2976"/>
                  </a:lnTo>
                  <a:lnTo>
                    <a:pt x="14311" y="3033"/>
                  </a:lnTo>
                  <a:lnTo>
                    <a:pt x="14860" y="3052"/>
                  </a:lnTo>
                  <a:lnTo>
                    <a:pt x="15107" y="3052"/>
                  </a:lnTo>
                  <a:lnTo>
                    <a:pt x="15372" y="3033"/>
                  </a:lnTo>
                  <a:lnTo>
                    <a:pt x="15694" y="3014"/>
                  </a:lnTo>
                  <a:lnTo>
                    <a:pt x="16073" y="2957"/>
                  </a:lnTo>
                  <a:lnTo>
                    <a:pt x="16471" y="2881"/>
                  </a:lnTo>
                  <a:lnTo>
                    <a:pt x="16869" y="2805"/>
                  </a:lnTo>
                  <a:lnTo>
                    <a:pt x="17248" y="2673"/>
                  </a:lnTo>
                  <a:lnTo>
                    <a:pt x="17419" y="2597"/>
                  </a:lnTo>
                  <a:lnTo>
                    <a:pt x="17609" y="2521"/>
                  </a:lnTo>
                  <a:lnTo>
                    <a:pt x="17760" y="2426"/>
                  </a:lnTo>
                  <a:lnTo>
                    <a:pt x="17912" y="2331"/>
                  </a:lnTo>
                  <a:close/>
                  <a:moveTo>
                    <a:pt x="19314" y="5137"/>
                  </a:moveTo>
                  <a:lnTo>
                    <a:pt x="19333" y="5250"/>
                  </a:lnTo>
                  <a:lnTo>
                    <a:pt x="19333" y="5383"/>
                  </a:lnTo>
                  <a:lnTo>
                    <a:pt x="19314" y="5516"/>
                  </a:lnTo>
                  <a:lnTo>
                    <a:pt x="19276" y="5648"/>
                  </a:lnTo>
                  <a:lnTo>
                    <a:pt x="19258" y="5705"/>
                  </a:lnTo>
                  <a:lnTo>
                    <a:pt x="19276" y="5743"/>
                  </a:lnTo>
                  <a:lnTo>
                    <a:pt x="19295" y="5781"/>
                  </a:lnTo>
                  <a:lnTo>
                    <a:pt x="19333" y="5819"/>
                  </a:lnTo>
                  <a:lnTo>
                    <a:pt x="19030" y="5819"/>
                  </a:lnTo>
                  <a:lnTo>
                    <a:pt x="18120" y="5838"/>
                  </a:lnTo>
                  <a:lnTo>
                    <a:pt x="17665" y="5857"/>
                  </a:lnTo>
                  <a:lnTo>
                    <a:pt x="17192" y="5895"/>
                  </a:lnTo>
                  <a:lnTo>
                    <a:pt x="17192" y="5895"/>
                  </a:lnTo>
                  <a:lnTo>
                    <a:pt x="17722" y="5686"/>
                  </a:lnTo>
                  <a:lnTo>
                    <a:pt x="18253" y="5497"/>
                  </a:lnTo>
                  <a:lnTo>
                    <a:pt x="18784" y="5307"/>
                  </a:lnTo>
                  <a:lnTo>
                    <a:pt x="19314" y="5137"/>
                  </a:lnTo>
                  <a:close/>
                  <a:moveTo>
                    <a:pt x="18878" y="4625"/>
                  </a:moveTo>
                  <a:lnTo>
                    <a:pt x="19030" y="4663"/>
                  </a:lnTo>
                  <a:lnTo>
                    <a:pt x="19144" y="4720"/>
                  </a:lnTo>
                  <a:lnTo>
                    <a:pt x="19239" y="4795"/>
                  </a:lnTo>
                  <a:lnTo>
                    <a:pt x="18310" y="5118"/>
                  </a:lnTo>
                  <a:lnTo>
                    <a:pt x="17400" y="5459"/>
                  </a:lnTo>
                  <a:lnTo>
                    <a:pt x="16490" y="5819"/>
                  </a:lnTo>
                  <a:lnTo>
                    <a:pt x="15618" y="6236"/>
                  </a:lnTo>
                  <a:lnTo>
                    <a:pt x="15429" y="6027"/>
                  </a:lnTo>
                  <a:lnTo>
                    <a:pt x="15220" y="5800"/>
                  </a:lnTo>
                  <a:lnTo>
                    <a:pt x="15637" y="5610"/>
                  </a:lnTo>
                  <a:lnTo>
                    <a:pt x="16206" y="5364"/>
                  </a:lnTo>
                  <a:lnTo>
                    <a:pt x="16850" y="5099"/>
                  </a:lnTo>
                  <a:lnTo>
                    <a:pt x="17192" y="4966"/>
                  </a:lnTo>
                  <a:lnTo>
                    <a:pt x="17533" y="4852"/>
                  </a:lnTo>
                  <a:lnTo>
                    <a:pt x="17609" y="4852"/>
                  </a:lnTo>
                  <a:lnTo>
                    <a:pt x="17646" y="4814"/>
                  </a:lnTo>
                  <a:lnTo>
                    <a:pt x="17950" y="4738"/>
                  </a:lnTo>
                  <a:lnTo>
                    <a:pt x="18215" y="4682"/>
                  </a:lnTo>
                  <a:lnTo>
                    <a:pt x="18480" y="4625"/>
                  </a:lnTo>
                  <a:close/>
                  <a:moveTo>
                    <a:pt x="10368" y="3923"/>
                  </a:moveTo>
                  <a:lnTo>
                    <a:pt x="10539" y="3980"/>
                  </a:lnTo>
                  <a:lnTo>
                    <a:pt x="10691" y="4056"/>
                  </a:lnTo>
                  <a:lnTo>
                    <a:pt x="10804" y="4132"/>
                  </a:lnTo>
                  <a:lnTo>
                    <a:pt x="10880" y="4208"/>
                  </a:lnTo>
                  <a:lnTo>
                    <a:pt x="10918" y="4284"/>
                  </a:lnTo>
                  <a:lnTo>
                    <a:pt x="10918" y="4340"/>
                  </a:lnTo>
                  <a:lnTo>
                    <a:pt x="10899" y="4397"/>
                  </a:lnTo>
                  <a:lnTo>
                    <a:pt x="10842" y="4454"/>
                  </a:lnTo>
                  <a:lnTo>
                    <a:pt x="10766" y="4511"/>
                  </a:lnTo>
                  <a:lnTo>
                    <a:pt x="10577" y="4606"/>
                  </a:lnTo>
                  <a:lnTo>
                    <a:pt x="10349" y="4682"/>
                  </a:lnTo>
                  <a:lnTo>
                    <a:pt x="9932" y="4795"/>
                  </a:lnTo>
                  <a:lnTo>
                    <a:pt x="9080" y="5004"/>
                  </a:lnTo>
                  <a:lnTo>
                    <a:pt x="8227" y="5174"/>
                  </a:lnTo>
                  <a:lnTo>
                    <a:pt x="6502" y="5497"/>
                  </a:lnTo>
                  <a:lnTo>
                    <a:pt x="6142" y="5591"/>
                  </a:lnTo>
                  <a:lnTo>
                    <a:pt x="5820" y="5686"/>
                  </a:lnTo>
                  <a:lnTo>
                    <a:pt x="5497" y="5819"/>
                  </a:lnTo>
                  <a:lnTo>
                    <a:pt x="5175" y="5970"/>
                  </a:lnTo>
                  <a:lnTo>
                    <a:pt x="4872" y="6160"/>
                  </a:lnTo>
                  <a:lnTo>
                    <a:pt x="4644" y="6293"/>
                  </a:lnTo>
                  <a:lnTo>
                    <a:pt x="4550" y="6331"/>
                  </a:lnTo>
                  <a:lnTo>
                    <a:pt x="4436" y="6350"/>
                  </a:lnTo>
                  <a:lnTo>
                    <a:pt x="4417" y="6331"/>
                  </a:lnTo>
                  <a:lnTo>
                    <a:pt x="4360" y="6331"/>
                  </a:lnTo>
                  <a:lnTo>
                    <a:pt x="4303" y="6293"/>
                  </a:lnTo>
                  <a:lnTo>
                    <a:pt x="4284" y="6255"/>
                  </a:lnTo>
                  <a:lnTo>
                    <a:pt x="4246" y="6198"/>
                  </a:lnTo>
                  <a:lnTo>
                    <a:pt x="4190" y="6065"/>
                  </a:lnTo>
                  <a:lnTo>
                    <a:pt x="4133" y="5933"/>
                  </a:lnTo>
                  <a:lnTo>
                    <a:pt x="3962" y="5686"/>
                  </a:lnTo>
                  <a:lnTo>
                    <a:pt x="3943" y="5648"/>
                  </a:lnTo>
                  <a:lnTo>
                    <a:pt x="3905" y="5629"/>
                  </a:lnTo>
                  <a:lnTo>
                    <a:pt x="3829" y="5610"/>
                  </a:lnTo>
                  <a:lnTo>
                    <a:pt x="3810" y="5610"/>
                  </a:lnTo>
                  <a:lnTo>
                    <a:pt x="4133" y="5421"/>
                  </a:lnTo>
                  <a:lnTo>
                    <a:pt x="4474" y="5231"/>
                  </a:lnTo>
                  <a:lnTo>
                    <a:pt x="4474" y="5307"/>
                  </a:lnTo>
                  <a:lnTo>
                    <a:pt x="4493" y="5364"/>
                  </a:lnTo>
                  <a:lnTo>
                    <a:pt x="4550" y="5421"/>
                  </a:lnTo>
                  <a:lnTo>
                    <a:pt x="4625" y="5440"/>
                  </a:lnTo>
                  <a:lnTo>
                    <a:pt x="4663" y="5421"/>
                  </a:lnTo>
                  <a:lnTo>
                    <a:pt x="5592" y="5212"/>
                  </a:lnTo>
                  <a:lnTo>
                    <a:pt x="6502" y="4985"/>
                  </a:lnTo>
                  <a:lnTo>
                    <a:pt x="7412" y="4738"/>
                  </a:lnTo>
                  <a:lnTo>
                    <a:pt x="8321" y="4473"/>
                  </a:lnTo>
                  <a:lnTo>
                    <a:pt x="8719" y="4322"/>
                  </a:lnTo>
                  <a:lnTo>
                    <a:pt x="9212" y="4132"/>
                  </a:lnTo>
                  <a:lnTo>
                    <a:pt x="9459" y="4056"/>
                  </a:lnTo>
                  <a:lnTo>
                    <a:pt x="9705" y="3980"/>
                  </a:lnTo>
                  <a:lnTo>
                    <a:pt x="9951" y="3923"/>
                  </a:lnTo>
                  <a:close/>
                  <a:moveTo>
                    <a:pt x="19921" y="6141"/>
                  </a:moveTo>
                  <a:lnTo>
                    <a:pt x="19921" y="6842"/>
                  </a:lnTo>
                  <a:lnTo>
                    <a:pt x="19352" y="6842"/>
                  </a:lnTo>
                  <a:lnTo>
                    <a:pt x="18954" y="6899"/>
                  </a:lnTo>
                  <a:lnTo>
                    <a:pt x="18556" y="6956"/>
                  </a:lnTo>
                  <a:lnTo>
                    <a:pt x="18158" y="7032"/>
                  </a:lnTo>
                  <a:lnTo>
                    <a:pt x="17362" y="7184"/>
                  </a:lnTo>
                  <a:lnTo>
                    <a:pt x="16964" y="7240"/>
                  </a:lnTo>
                  <a:lnTo>
                    <a:pt x="16566" y="7297"/>
                  </a:lnTo>
                  <a:lnTo>
                    <a:pt x="16509" y="7297"/>
                  </a:lnTo>
                  <a:lnTo>
                    <a:pt x="16471" y="7316"/>
                  </a:lnTo>
                  <a:lnTo>
                    <a:pt x="16433" y="7392"/>
                  </a:lnTo>
                  <a:lnTo>
                    <a:pt x="16130" y="6937"/>
                  </a:lnTo>
                  <a:lnTo>
                    <a:pt x="15827" y="6501"/>
                  </a:lnTo>
                  <a:lnTo>
                    <a:pt x="16035" y="6406"/>
                  </a:lnTo>
                  <a:lnTo>
                    <a:pt x="16111" y="6406"/>
                  </a:lnTo>
                  <a:lnTo>
                    <a:pt x="16452" y="6331"/>
                  </a:lnTo>
                  <a:lnTo>
                    <a:pt x="16813" y="6274"/>
                  </a:lnTo>
                  <a:lnTo>
                    <a:pt x="17154" y="6217"/>
                  </a:lnTo>
                  <a:lnTo>
                    <a:pt x="17514" y="6198"/>
                  </a:lnTo>
                  <a:lnTo>
                    <a:pt x="18253" y="6160"/>
                  </a:lnTo>
                  <a:lnTo>
                    <a:pt x="18973" y="6141"/>
                  </a:lnTo>
                  <a:close/>
                  <a:moveTo>
                    <a:pt x="11259" y="5099"/>
                  </a:moveTo>
                  <a:lnTo>
                    <a:pt x="11430" y="5231"/>
                  </a:lnTo>
                  <a:lnTo>
                    <a:pt x="11619" y="5345"/>
                  </a:lnTo>
                  <a:lnTo>
                    <a:pt x="11828" y="5440"/>
                  </a:lnTo>
                  <a:lnTo>
                    <a:pt x="12055" y="5516"/>
                  </a:lnTo>
                  <a:lnTo>
                    <a:pt x="12510" y="5648"/>
                  </a:lnTo>
                  <a:lnTo>
                    <a:pt x="12719" y="5724"/>
                  </a:lnTo>
                  <a:lnTo>
                    <a:pt x="12908" y="5800"/>
                  </a:lnTo>
                  <a:lnTo>
                    <a:pt x="13211" y="5952"/>
                  </a:lnTo>
                  <a:lnTo>
                    <a:pt x="13496" y="6103"/>
                  </a:lnTo>
                  <a:lnTo>
                    <a:pt x="13780" y="6274"/>
                  </a:lnTo>
                  <a:lnTo>
                    <a:pt x="14045" y="6463"/>
                  </a:lnTo>
                  <a:lnTo>
                    <a:pt x="14311" y="6672"/>
                  </a:lnTo>
                  <a:lnTo>
                    <a:pt x="14557" y="6880"/>
                  </a:lnTo>
                  <a:lnTo>
                    <a:pt x="14785" y="7127"/>
                  </a:lnTo>
                  <a:lnTo>
                    <a:pt x="15012" y="7354"/>
                  </a:lnTo>
                  <a:lnTo>
                    <a:pt x="14709" y="7411"/>
                  </a:lnTo>
                  <a:lnTo>
                    <a:pt x="14405" y="7468"/>
                  </a:lnTo>
                  <a:lnTo>
                    <a:pt x="14121" y="7563"/>
                  </a:lnTo>
                  <a:lnTo>
                    <a:pt x="13837" y="7657"/>
                  </a:lnTo>
                  <a:lnTo>
                    <a:pt x="13799" y="7695"/>
                  </a:lnTo>
                  <a:lnTo>
                    <a:pt x="13761" y="7714"/>
                  </a:lnTo>
                  <a:lnTo>
                    <a:pt x="13534" y="7506"/>
                  </a:lnTo>
                  <a:lnTo>
                    <a:pt x="13249" y="7316"/>
                  </a:lnTo>
                  <a:lnTo>
                    <a:pt x="12965" y="7146"/>
                  </a:lnTo>
                  <a:lnTo>
                    <a:pt x="12662" y="6994"/>
                  </a:lnTo>
                  <a:lnTo>
                    <a:pt x="12358" y="6861"/>
                  </a:lnTo>
                  <a:lnTo>
                    <a:pt x="12036" y="6748"/>
                  </a:lnTo>
                  <a:lnTo>
                    <a:pt x="11430" y="6539"/>
                  </a:lnTo>
                  <a:lnTo>
                    <a:pt x="11127" y="6463"/>
                  </a:lnTo>
                  <a:lnTo>
                    <a:pt x="10823" y="6368"/>
                  </a:lnTo>
                  <a:lnTo>
                    <a:pt x="10501" y="6312"/>
                  </a:lnTo>
                  <a:lnTo>
                    <a:pt x="10198" y="6255"/>
                  </a:lnTo>
                  <a:lnTo>
                    <a:pt x="9876" y="6217"/>
                  </a:lnTo>
                  <a:lnTo>
                    <a:pt x="9553" y="6179"/>
                  </a:lnTo>
                  <a:lnTo>
                    <a:pt x="9250" y="6179"/>
                  </a:lnTo>
                  <a:lnTo>
                    <a:pt x="8928" y="6160"/>
                  </a:lnTo>
                  <a:lnTo>
                    <a:pt x="8833" y="6160"/>
                  </a:lnTo>
                  <a:lnTo>
                    <a:pt x="9023" y="6122"/>
                  </a:lnTo>
                  <a:lnTo>
                    <a:pt x="9686" y="6027"/>
                  </a:lnTo>
                  <a:lnTo>
                    <a:pt x="10027" y="5970"/>
                  </a:lnTo>
                  <a:lnTo>
                    <a:pt x="10330" y="5895"/>
                  </a:lnTo>
                  <a:lnTo>
                    <a:pt x="10482" y="5838"/>
                  </a:lnTo>
                  <a:lnTo>
                    <a:pt x="10634" y="5781"/>
                  </a:lnTo>
                  <a:lnTo>
                    <a:pt x="10766" y="5705"/>
                  </a:lnTo>
                  <a:lnTo>
                    <a:pt x="10880" y="5610"/>
                  </a:lnTo>
                  <a:lnTo>
                    <a:pt x="10994" y="5516"/>
                  </a:lnTo>
                  <a:lnTo>
                    <a:pt x="11108" y="5402"/>
                  </a:lnTo>
                  <a:lnTo>
                    <a:pt x="11183" y="5250"/>
                  </a:lnTo>
                  <a:lnTo>
                    <a:pt x="11259" y="5099"/>
                  </a:lnTo>
                  <a:close/>
                  <a:moveTo>
                    <a:pt x="5289" y="3905"/>
                  </a:moveTo>
                  <a:lnTo>
                    <a:pt x="5346" y="3942"/>
                  </a:lnTo>
                  <a:lnTo>
                    <a:pt x="5403" y="3961"/>
                  </a:lnTo>
                  <a:lnTo>
                    <a:pt x="5440" y="4018"/>
                  </a:lnTo>
                  <a:lnTo>
                    <a:pt x="5516" y="4132"/>
                  </a:lnTo>
                  <a:lnTo>
                    <a:pt x="5554" y="4284"/>
                  </a:lnTo>
                  <a:lnTo>
                    <a:pt x="5592" y="4454"/>
                  </a:lnTo>
                  <a:lnTo>
                    <a:pt x="5611" y="4606"/>
                  </a:lnTo>
                  <a:lnTo>
                    <a:pt x="5630" y="4871"/>
                  </a:lnTo>
                  <a:lnTo>
                    <a:pt x="4815" y="5061"/>
                  </a:lnTo>
                  <a:lnTo>
                    <a:pt x="4967" y="4985"/>
                  </a:lnTo>
                  <a:lnTo>
                    <a:pt x="5024" y="4947"/>
                  </a:lnTo>
                  <a:lnTo>
                    <a:pt x="5042" y="4890"/>
                  </a:lnTo>
                  <a:lnTo>
                    <a:pt x="5061" y="4852"/>
                  </a:lnTo>
                  <a:lnTo>
                    <a:pt x="5042" y="4795"/>
                  </a:lnTo>
                  <a:lnTo>
                    <a:pt x="5024" y="4757"/>
                  </a:lnTo>
                  <a:lnTo>
                    <a:pt x="4986" y="4720"/>
                  </a:lnTo>
                  <a:lnTo>
                    <a:pt x="4929" y="4682"/>
                  </a:lnTo>
                  <a:lnTo>
                    <a:pt x="4872" y="4682"/>
                  </a:lnTo>
                  <a:lnTo>
                    <a:pt x="4796" y="4701"/>
                  </a:lnTo>
                  <a:lnTo>
                    <a:pt x="4474" y="4852"/>
                  </a:lnTo>
                  <a:lnTo>
                    <a:pt x="4171" y="5023"/>
                  </a:lnTo>
                  <a:lnTo>
                    <a:pt x="3848" y="5193"/>
                  </a:lnTo>
                  <a:lnTo>
                    <a:pt x="3545" y="5383"/>
                  </a:lnTo>
                  <a:lnTo>
                    <a:pt x="3261" y="5591"/>
                  </a:lnTo>
                  <a:lnTo>
                    <a:pt x="2977" y="5800"/>
                  </a:lnTo>
                  <a:lnTo>
                    <a:pt x="2692" y="6027"/>
                  </a:lnTo>
                  <a:lnTo>
                    <a:pt x="2427" y="6255"/>
                  </a:lnTo>
                  <a:lnTo>
                    <a:pt x="2180" y="6482"/>
                  </a:lnTo>
                  <a:lnTo>
                    <a:pt x="1953" y="6729"/>
                  </a:lnTo>
                  <a:lnTo>
                    <a:pt x="1745" y="6975"/>
                  </a:lnTo>
                  <a:lnTo>
                    <a:pt x="1536" y="7240"/>
                  </a:lnTo>
                  <a:lnTo>
                    <a:pt x="1441" y="7373"/>
                  </a:lnTo>
                  <a:lnTo>
                    <a:pt x="1347" y="7525"/>
                  </a:lnTo>
                  <a:lnTo>
                    <a:pt x="1271" y="7600"/>
                  </a:lnTo>
                  <a:lnTo>
                    <a:pt x="1214" y="7657"/>
                  </a:lnTo>
                  <a:lnTo>
                    <a:pt x="1138" y="7714"/>
                  </a:lnTo>
                  <a:lnTo>
                    <a:pt x="1062" y="7733"/>
                  </a:lnTo>
                  <a:lnTo>
                    <a:pt x="1005" y="7714"/>
                  </a:lnTo>
                  <a:lnTo>
                    <a:pt x="361" y="7563"/>
                  </a:lnTo>
                  <a:lnTo>
                    <a:pt x="437" y="7373"/>
                  </a:lnTo>
                  <a:lnTo>
                    <a:pt x="532" y="7184"/>
                  </a:lnTo>
                  <a:lnTo>
                    <a:pt x="626" y="7013"/>
                  </a:lnTo>
                  <a:lnTo>
                    <a:pt x="759" y="6842"/>
                  </a:lnTo>
                  <a:lnTo>
                    <a:pt x="911" y="6672"/>
                  </a:lnTo>
                  <a:lnTo>
                    <a:pt x="1062" y="6520"/>
                  </a:lnTo>
                  <a:lnTo>
                    <a:pt x="1384" y="6236"/>
                  </a:lnTo>
                  <a:lnTo>
                    <a:pt x="1745" y="5970"/>
                  </a:lnTo>
                  <a:lnTo>
                    <a:pt x="2124" y="5705"/>
                  </a:lnTo>
                  <a:lnTo>
                    <a:pt x="2806" y="5250"/>
                  </a:lnTo>
                  <a:lnTo>
                    <a:pt x="3412" y="4833"/>
                  </a:lnTo>
                  <a:lnTo>
                    <a:pt x="4057" y="4435"/>
                  </a:lnTo>
                  <a:lnTo>
                    <a:pt x="4284" y="4284"/>
                  </a:lnTo>
                  <a:lnTo>
                    <a:pt x="4531" y="4170"/>
                  </a:lnTo>
                  <a:lnTo>
                    <a:pt x="4777" y="4056"/>
                  </a:lnTo>
                  <a:lnTo>
                    <a:pt x="5024" y="3942"/>
                  </a:lnTo>
                  <a:lnTo>
                    <a:pt x="5118" y="3905"/>
                  </a:lnTo>
                  <a:close/>
                  <a:moveTo>
                    <a:pt x="7033" y="6937"/>
                  </a:moveTo>
                  <a:lnTo>
                    <a:pt x="7829" y="7070"/>
                  </a:lnTo>
                  <a:lnTo>
                    <a:pt x="8606" y="7240"/>
                  </a:lnTo>
                  <a:lnTo>
                    <a:pt x="9383" y="7430"/>
                  </a:lnTo>
                  <a:lnTo>
                    <a:pt x="10141" y="7657"/>
                  </a:lnTo>
                  <a:lnTo>
                    <a:pt x="9932" y="7733"/>
                  </a:lnTo>
                  <a:lnTo>
                    <a:pt x="9743" y="7809"/>
                  </a:lnTo>
                  <a:lnTo>
                    <a:pt x="9610" y="7847"/>
                  </a:lnTo>
                  <a:lnTo>
                    <a:pt x="9553" y="7809"/>
                  </a:lnTo>
                  <a:lnTo>
                    <a:pt x="9440" y="7809"/>
                  </a:lnTo>
                  <a:lnTo>
                    <a:pt x="9402" y="7828"/>
                  </a:lnTo>
                  <a:lnTo>
                    <a:pt x="9345" y="7771"/>
                  </a:lnTo>
                  <a:lnTo>
                    <a:pt x="9307" y="7733"/>
                  </a:lnTo>
                  <a:lnTo>
                    <a:pt x="9250" y="7733"/>
                  </a:lnTo>
                  <a:lnTo>
                    <a:pt x="9174" y="7752"/>
                  </a:lnTo>
                  <a:lnTo>
                    <a:pt x="9136" y="7714"/>
                  </a:lnTo>
                  <a:lnTo>
                    <a:pt x="9080" y="7714"/>
                  </a:lnTo>
                  <a:lnTo>
                    <a:pt x="8795" y="7676"/>
                  </a:lnTo>
                  <a:lnTo>
                    <a:pt x="8549" y="7676"/>
                  </a:lnTo>
                  <a:lnTo>
                    <a:pt x="8302" y="7695"/>
                  </a:lnTo>
                  <a:lnTo>
                    <a:pt x="8246" y="7657"/>
                  </a:lnTo>
                  <a:lnTo>
                    <a:pt x="8170" y="7657"/>
                  </a:lnTo>
                  <a:lnTo>
                    <a:pt x="7393" y="7790"/>
                  </a:lnTo>
                  <a:lnTo>
                    <a:pt x="6635" y="7942"/>
                  </a:lnTo>
                  <a:lnTo>
                    <a:pt x="6616" y="7923"/>
                  </a:lnTo>
                  <a:lnTo>
                    <a:pt x="6521" y="7885"/>
                  </a:lnTo>
                  <a:lnTo>
                    <a:pt x="5933" y="7885"/>
                  </a:lnTo>
                  <a:lnTo>
                    <a:pt x="6976" y="6994"/>
                  </a:lnTo>
                  <a:lnTo>
                    <a:pt x="7033" y="6937"/>
                  </a:lnTo>
                  <a:close/>
                  <a:moveTo>
                    <a:pt x="19921" y="7165"/>
                  </a:moveTo>
                  <a:lnTo>
                    <a:pt x="19883" y="7354"/>
                  </a:lnTo>
                  <a:lnTo>
                    <a:pt x="19845" y="7430"/>
                  </a:lnTo>
                  <a:lnTo>
                    <a:pt x="19807" y="7506"/>
                  </a:lnTo>
                  <a:lnTo>
                    <a:pt x="19750" y="7544"/>
                  </a:lnTo>
                  <a:lnTo>
                    <a:pt x="19675" y="7582"/>
                  </a:lnTo>
                  <a:lnTo>
                    <a:pt x="19580" y="7619"/>
                  </a:lnTo>
                  <a:lnTo>
                    <a:pt x="19447" y="7638"/>
                  </a:lnTo>
                  <a:lnTo>
                    <a:pt x="19087" y="7695"/>
                  </a:lnTo>
                  <a:lnTo>
                    <a:pt x="18708" y="7771"/>
                  </a:lnTo>
                  <a:lnTo>
                    <a:pt x="16869" y="8150"/>
                  </a:lnTo>
                  <a:lnTo>
                    <a:pt x="16566" y="7619"/>
                  </a:lnTo>
                  <a:lnTo>
                    <a:pt x="16964" y="7582"/>
                  </a:lnTo>
                  <a:lnTo>
                    <a:pt x="17362" y="7506"/>
                  </a:lnTo>
                  <a:lnTo>
                    <a:pt x="18158" y="7354"/>
                  </a:lnTo>
                  <a:lnTo>
                    <a:pt x="18556" y="7278"/>
                  </a:lnTo>
                  <a:lnTo>
                    <a:pt x="18973" y="7221"/>
                  </a:lnTo>
                  <a:lnTo>
                    <a:pt x="19371" y="7184"/>
                  </a:lnTo>
                  <a:lnTo>
                    <a:pt x="19769" y="7165"/>
                  </a:lnTo>
                  <a:close/>
                  <a:moveTo>
                    <a:pt x="6578" y="6918"/>
                  </a:moveTo>
                  <a:lnTo>
                    <a:pt x="5649" y="7695"/>
                  </a:lnTo>
                  <a:lnTo>
                    <a:pt x="5611" y="7733"/>
                  </a:lnTo>
                  <a:lnTo>
                    <a:pt x="5592" y="7771"/>
                  </a:lnTo>
                  <a:lnTo>
                    <a:pt x="5592" y="7847"/>
                  </a:lnTo>
                  <a:lnTo>
                    <a:pt x="4398" y="8169"/>
                  </a:lnTo>
                  <a:lnTo>
                    <a:pt x="4493" y="8055"/>
                  </a:lnTo>
                  <a:lnTo>
                    <a:pt x="4607" y="7942"/>
                  </a:lnTo>
                  <a:lnTo>
                    <a:pt x="4834" y="7733"/>
                  </a:lnTo>
                  <a:lnTo>
                    <a:pt x="5099" y="7563"/>
                  </a:lnTo>
                  <a:lnTo>
                    <a:pt x="5384" y="7392"/>
                  </a:lnTo>
                  <a:lnTo>
                    <a:pt x="5687" y="7259"/>
                  </a:lnTo>
                  <a:lnTo>
                    <a:pt x="5990" y="7127"/>
                  </a:lnTo>
                  <a:lnTo>
                    <a:pt x="6578" y="6918"/>
                  </a:lnTo>
                  <a:close/>
                  <a:moveTo>
                    <a:pt x="3678" y="5705"/>
                  </a:moveTo>
                  <a:lnTo>
                    <a:pt x="3659" y="5781"/>
                  </a:lnTo>
                  <a:lnTo>
                    <a:pt x="3678" y="5857"/>
                  </a:lnTo>
                  <a:lnTo>
                    <a:pt x="3735" y="5952"/>
                  </a:lnTo>
                  <a:lnTo>
                    <a:pt x="3792" y="6084"/>
                  </a:lnTo>
                  <a:lnTo>
                    <a:pt x="3905" y="6350"/>
                  </a:lnTo>
                  <a:lnTo>
                    <a:pt x="3735" y="6425"/>
                  </a:lnTo>
                  <a:lnTo>
                    <a:pt x="3583" y="6520"/>
                  </a:lnTo>
                  <a:lnTo>
                    <a:pt x="3450" y="6634"/>
                  </a:lnTo>
                  <a:lnTo>
                    <a:pt x="3318" y="6748"/>
                  </a:lnTo>
                  <a:lnTo>
                    <a:pt x="3052" y="7032"/>
                  </a:lnTo>
                  <a:lnTo>
                    <a:pt x="2825" y="7278"/>
                  </a:lnTo>
                  <a:lnTo>
                    <a:pt x="2560" y="7563"/>
                  </a:lnTo>
                  <a:lnTo>
                    <a:pt x="2332" y="7866"/>
                  </a:lnTo>
                  <a:lnTo>
                    <a:pt x="1858" y="8472"/>
                  </a:lnTo>
                  <a:lnTo>
                    <a:pt x="1839" y="8321"/>
                  </a:lnTo>
                  <a:lnTo>
                    <a:pt x="1782" y="8169"/>
                  </a:lnTo>
                  <a:lnTo>
                    <a:pt x="1707" y="7999"/>
                  </a:lnTo>
                  <a:lnTo>
                    <a:pt x="1631" y="7866"/>
                  </a:lnTo>
                  <a:lnTo>
                    <a:pt x="1593" y="7809"/>
                  </a:lnTo>
                  <a:lnTo>
                    <a:pt x="1536" y="7790"/>
                  </a:lnTo>
                  <a:lnTo>
                    <a:pt x="1764" y="7487"/>
                  </a:lnTo>
                  <a:lnTo>
                    <a:pt x="2010" y="7202"/>
                  </a:lnTo>
                  <a:lnTo>
                    <a:pt x="2256" y="6918"/>
                  </a:lnTo>
                  <a:lnTo>
                    <a:pt x="2522" y="6653"/>
                  </a:lnTo>
                  <a:lnTo>
                    <a:pt x="2787" y="6406"/>
                  </a:lnTo>
                  <a:lnTo>
                    <a:pt x="3071" y="6160"/>
                  </a:lnTo>
                  <a:lnTo>
                    <a:pt x="3375" y="5933"/>
                  </a:lnTo>
                  <a:lnTo>
                    <a:pt x="3678" y="5705"/>
                  </a:lnTo>
                  <a:close/>
                  <a:moveTo>
                    <a:pt x="15088" y="7695"/>
                  </a:moveTo>
                  <a:lnTo>
                    <a:pt x="15069" y="7885"/>
                  </a:lnTo>
                  <a:lnTo>
                    <a:pt x="15031" y="8074"/>
                  </a:lnTo>
                  <a:lnTo>
                    <a:pt x="14993" y="8264"/>
                  </a:lnTo>
                  <a:lnTo>
                    <a:pt x="14936" y="8434"/>
                  </a:lnTo>
                  <a:lnTo>
                    <a:pt x="14159" y="8586"/>
                  </a:lnTo>
                  <a:lnTo>
                    <a:pt x="14159" y="8586"/>
                  </a:lnTo>
                  <a:lnTo>
                    <a:pt x="14197" y="8548"/>
                  </a:lnTo>
                  <a:lnTo>
                    <a:pt x="14216" y="8491"/>
                  </a:lnTo>
                  <a:lnTo>
                    <a:pt x="14235" y="8453"/>
                  </a:lnTo>
                  <a:lnTo>
                    <a:pt x="14235" y="8397"/>
                  </a:lnTo>
                  <a:lnTo>
                    <a:pt x="14121" y="8169"/>
                  </a:lnTo>
                  <a:lnTo>
                    <a:pt x="13970" y="7961"/>
                  </a:lnTo>
                  <a:lnTo>
                    <a:pt x="13988" y="7961"/>
                  </a:lnTo>
                  <a:lnTo>
                    <a:pt x="14273" y="7847"/>
                  </a:lnTo>
                  <a:lnTo>
                    <a:pt x="14538" y="7771"/>
                  </a:lnTo>
                  <a:lnTo>
                    <a:pt x="14803" y="7714"/>
                  </a:lnTo>
                  <a:lnTo>
                    <a:pt x="15088" y="7695"/>
                  </a:lnTo>
                  <a:close/>
                  <a:moveTo>
                    <a:pt x="7506" y="8112"/>
                  </a:moveTo>
                  <a:lnTo>
                    <a:pt x="7431" y="8169"/>
                  </a:lnTo>
                  <a:lnTo>
                    <a:pt x="7108" y="8415"/>
                  </a:lnTo>
                  <a:lnTo>
                    <a:pt x="6786" y="8624"/>
                  </a:lnTo>
                  <a:lnTo>
                    <a:pt x="6786" y="8453"/>
                  </a:lnTo>
                  <a:lnTo>
                    <a:pt x="6786" y="8264"/>
                  </a:lnTo>
                  <a:lnTo>
                    <a:pt x="7506" y="8112"/>
                  </a:lnTo>
                  <a:close/>
                  <a:moveTo>
                    <a:pt x="8833" y="6501"/>
                  </a:moveTo>
                  <a:lnTo>
                    <a:pt x="9402" y="6520"/>
                  </a:lnTo>
                  <a:lnTo>
                    <a:pt x="9970" y="6577"/>
                  </a:lnTo>
                  <a:lnTo>
                    <a:pt x="10520" y="6672"/>
                  </a:lnTo>
                  <a:lnTo>
                    <a:pt x="11089" y="6785"/>
                  </a:lnTo>
                  <a:lnTo>
                    <a:pt x="11373" y="6880"/>
                  </a:lnTo>
                  <a:lnTo>
                    <a:pt x="11790" y="7032"/>
                  </a:lnTo>
                  <a:lnTo>
                    <a:pt x="12302" y="7240"/>
                  </a:lnTo>
                  <a:lnTo>
                    <a:pt x="12813" y="7487"/>
                  </a:lnTo>
                  <a:lnTo>
                    <a:pt x="13060" y="7619"/>
                  </a:lnTo>
                  <a:lnTo>
                    <a:pt x="13287" y="7752"/>
                  </a:lnTo>
                  <a:lnTo>
                    <a:pt x="13458" y="7904"/>
                  </a:lnTo>
                  <a:lnTo>
                    <a:pt x="13609" y="8036"/>
                  </a:lnTo>
                  <a:lnTo>
                    <a:pt x="13666" y="8112"/>
                  </a:lnTo>
                  <a:lnTo>
                    <a:pt x="13704" y="8188"/>
                  </a:lnTo>
                  <a:lnTo>
                    <a:pt x="13723" y="8264"/>
                  </a:lnTo>
                  <a:lnTo>
                    <a:pt x="13742" y="8340"/>
                  </a:lnTo>
                  <a:lnTo>
                    <a:pt x="13723" y="8397"/>
                  </a:lnTo>
                  <a:lnTo>
                    <a:pt x="13704" y="8472"/>
                  </a:lnTo>
                  <a:lnTo>
                    <a:pt x="13647" y="8548"/>
                  </a:lnTo>
                  <a:lnTo>
                    <a:pt x="13590" y="8605"/>
                  </a:lnTo>
                  <a:lnTo>
                    <a:pt x="13553" y="8624"/>
                  </a:lnTo>
                  <a:lnTo>
                    <a:pt x="13496" y="8643"/>
                  </a:lnTo>
                  <a:lnTo>
                    <a:pt x="13477" y="8643"/>
                  </a:lnTo>
                  <a:lnTo>
                    <a:pt x="13458" y="8586"/>
                  </a:lnTo>
                  <a:lnTo>
                    <a:pt x="13439" y="8529"/>
                  </a:lnTo>
                  <a:lnTo>
                    <a:pt x="13401" y="8510"/>
                  </a:lnTo>
                  <a:lnTo>
                    <a:pt x="13344" y="8491"/>
                  </a:lnTo>
                  <a:lnTo>
                    <a:pt x="13287" y="8510"/>
                  </a:lnTo>
                  <a:lnTo>
                    <a:pt x="13173" y="8548"/>
                  </a:lnTo>
                  <a:lnTo>
                    <a:pt x="12832" y="8415"/>
                  </a:lnTo>
                  <a:lnTo>
                    <a:pt x="12510" y="8245"/>
                  </a:lnTo>
                  <a:lnTo>
                    <a:pt x="12055" y="7999"/>
                  </a:lnTo>
                  <a:lnTo>
                    <a:pt x="11354" y="7714"/>
                  </a:lnTo>
                  <a:lnTo>
                    <a:pt x="10634" y="7449"/>
                  </a:lnTo>
                  <a:lnTo>
                    <a:pt x="10198" y="7316"/>
                  </a:lnTo>
                  <a:lnTo>
                    <a:pt x="9743" y="7184"/>
                  </a:lnTo>
                  <a:lnTo>
                    <a:pt x="9307" y="7051"/>
                  </a:lnTo>
                  <a:lnTo>
                    <a:pt x="8852" y="6937"/>
                  </a:lnTo>
                  <a:lnTo>
                    <a:pt x="7942" y="6748"/>
                  </a:lnTo>
                  <a:lnTo>
                    <a:pt x="7033" y="6615"/>
                  </a:lnTo>
                  <a:lnTo>
                    <a:pt x="7203" y="6558"/>
                  </a:lnTo>
                  <a:lnTo>
                    <a:pt x="7260" y="6615"/>
                  </a:lnTo>
                  <a:lnTo>
                    <a:pt x="7336" y="6634"/>
                  </a:lnTo>
                  <a:lnTo>
                    <a:pt x="7374" y="6615"/>
                  </a:lnTo>
                  <a:lnTo>
                    <a:pt x="7734" y="6577"/>
                  </a:lnTo>
                  <a:lnTo>
                    <a:pt x="8113" y="6539"/>
                  </a:lnTo>
                  <a:lnTo>
                    <a:pt x="8473" y="6501"/>
                  </a:lnTo>
                  <a:close/>
                  <a:moveTo>
                    <a:pt x="13363" y="4852"/>
                  </a:moveTo>
                  <a:lnTo>
                    <a:pt x="13515" y="4909"/>
                  </a:lnTo>
                  <a:lnTo>
                    <a:pt x="13837" y="5118"/>
                  </a:lnTo>
                  <a:lnTo>
                    <a:pt x="14159" y="5345"/>
                  </a:lnTo>
                  <a:lnTo>
                    <a:pt x="14481" y="5591"/>
                  </a:lnTo>
                  <a:lnTo>
                    <a:pt x="14785" y="5838"/>
                  </a:lnTo>
                  <a:lnTo>
                    <a:pt x="14822" y="5876"/>
                  </a:lnTo>
                  <a:lnTo>
                    <a:pt x="14860" y="5895"/>
                  </a:lnTo>
                  <a:lnTo>
                    <a:pt x="15050" y="6065"/>
                  </a:lnTo>
                  <a:lnTo>
                    <a:pt x="15220" y="6217"/>
                  </a:lnTo>
                  <a:lnTo>
                    <a:pt x="15372" y="6387"/>
                  </a:lnTo>
                  <a:lnTo>
                    <a:pt x="15353" y="6463"/>
                  </a:lnTo>
                  <a:lnTo>
                    <a:pt x="15391" y="6539"/>
                  </a:lnTo>
                  <a:lnTo>
                    <a:pt x="15448" y="6596"/>
                  </a:lnTo>
                  <a:lnTo>
                    <a:pt x="15486" y="6615"/>
                  </a:lnTo>
                  <a:lnTo>
                    <a:pt x="15562" y="6615"/>
                  </a:lnTo>
                  <a:lnTo>
                    <a:pt x="15732" y="6842"/>
                  </a:lnTo>
                  <a:lnTo>
                    <a:pt x="15903" y="7089"/>
                  </a:lnTo>
                  <a:lnTo>
                    <a:pt x="16206" y="7582"/>
                  </a:lnTo>
                  <a:lnTo>
                    <a:pt x="16490" y="8112"/>
                  </a:lnTo>
                  <a:lnTo>
                    <a:pt x="16756" y="8624"/>
                  </a:lnTo>
                  <a:lnTo>
                    <a:pt x="16509" y="8643"/>
                  </a:lnTo>
                  <a:lnTo>
                    <a:pt x="16377" y="8624"/>
                  </a:lnTo>
                  <a:lnTo>
                    <a:pt x="16244" y="8586"/>
                  </a:lnTo>
                  <a:lnTo>
                    <a:pt x="16130" y="8491"/>
                  </a:lnTo>
                  <a:lnTo>
                    <a:pt x="16016" y="8359"/>
                  </a:lnTo>
                  <a:lnTo>
                    <a:pt x="15884" y="8207"/>
                  </a:lnTo>
                  <a:lnTo>
                    <a:pt x="15732" y="8055"/>
                  </a:lnTo>
                  <a:lnTo>
                    <a:pt x="15581" y="7923"/>
                  </a:lnTo>
                  <a:lnTo>
                    <a:pt x="15410" y="7809"/>
                  </a:lnTo>
                  <a:lnTo>
                    <a:pt x="15410" y="7657"/>
                  </a:lnTo>
                  <a:lnTo>
                    <a:pt x="15467" y="7619"/>
                  </a:lnTo>
                  <a:lnTo>
                    <a:pt x="15505" y="7563"/>
                  </a:lnTo>
                  <a:lnTo>
                    <a:pt x="15505" y="7487"/>
                  </a:lnTo>
                  <a:lnTo>
                    <a:pt x="15486" y="7430"/>
                  </a:lnTo>
                  <a:lnTo>
                    <a:pt x="15410" y="7335"/>
                  </a:lnTo>
                  <a:lnTo>
                    <a:pt x="15391" y="7278"/>
                  </a:lnTo>
                  <a:lnTo>
                    <a:pt x="15372" y="7240"/>
                  </a:lnTo>
                  <a:lnTo>
                    <a:pt x="15334" y="7202"/>
                  </a:lnTo>
                  <a:lnTo>
                    <a:pt x="15296" y="7184"/>
                  </a:lnTo>
                  <a:lnTo>
                    <a:pt x="14993" y="6861"/>
                  </a:lnTo>
                  <a:lnTo>
                    <a:pt x="14671" y="6558"/>
                  </a:lnTo>
                  <a:lnTo>
                    <a:pt x="14330" y="6274"/>
                  </a:lnTo>
                  <a:lnTo>
                    <a:pt x="13970" y="6008"/>
                  </a:lnTo>
                  <a:lnTo>
                    <a:pt x="13704" y="5838"/>
                  </a:lnTo>
                  <a:lnTo>
                    <a:pt x="13420" y="5686"/>
                  </a:lnTo>
                  <a:lnTo>
                    <a:pt x="12851" y="5402"/>
                  </a:lnTo>
                  <a:lnTo>
                    <a:pt x="12719" y="5364"/>
                  </a:lnTo>
                  <a:lnTo>
                    <a:pt x="12548" y="5307"/>
                  </a:lnTo>
                  <a:lnTo>
                    <a:pt x="12188" y="5193"/>
                  </a:lnTo>
                  <a:lnTo>
                    <a:pt x="12586" y="5023"/>
                  </a:lnTo>
                  <a:lnTo>
                    <a:pt x="12662" y="5004"/>
                  </a:lnTo>
                  <a:lnTo>
                    <a:pt x="12738" y="4947"/>
                  </a:lnTo>
                  <a:lnTo>
                    <a:pt x="12984" y="4871"/>
                  </a:lnTo>
                  <a:lnTo>
                    <a:pt x="13098" y="4852"/>
                  </a:lnTo>
                  <a:close/>
                  <a:moveTo>
                    <a:pt x="4076" y="6634"/>
                  </a:moveTo>
                  <a:lnTo>
                    <a:pt x="4133" y="6672"/>
                  </a:lnTo>
                  <a:lnTo>
                    <a:pt x="4190" y="6710"/>
                  </a:lnTo>
                  <a:lnTo>
                    <a:pt x="4265" y="6729"/>
                  </a:lnTo>
                  <a:lnTo>
                    <a:pt x="4379" y="6729"/>
                  </a:lnTo>
                  <a:lnTo>
                    <a:pt x="4607" y="7032"/>
                  </a:lnTo>
                  <a:lnTo>
                    <a:pt x="4815" y="7335"/>
                  </a:lnTo>
                  <a:lnTo>
                    <a:pt x="4569" y="7525"/>
                  </a:lnTo>
                  <a:lnTo>
                    <a:pt x="4341" y="7733"/>
                  </a:lnTo>
                  <a:lnTo>
                    <a:pt x="4152" y="7942"/>
                  </a:lnTo>
                  <a:lnTo>
                    <a:pt x="4057" y="8074"/>
                  </a:lnTo>
                  <a:lnTo>
                    <a:pt x="4000" y="8207"/>
                  </a:lnTo>
                  <a:lnTo>
                    <a:pt x="3981" y="8245"/>
                  </a:lnTo>
                  <a:lnTo>
                    <a:pt x="3981" y="8283"/>
                  </a:lnTo>
                  <a:lnTo>
                    <a:pt x="2920" y="8567"/>
                  </a:lnTo>
                  <a:lnTo>
                    <a:pt x="2029" y="8795"/>
                  </a:lnTo>
                  <a:lnTo>
                    <a:pt x="2484" y="8207"/>
                  </a:lnTo>
                  <a:lnTo>
                    <a:pt x="2939" y="7638"/>
                  </a:lnTo>
                  <a:lnTo>
                    <a:pt x="3185" y="7354"/>
                  </a:lnTo>
                  <a:lnTo>
                    <a:pt x="3450" y="7051"/>
                  </a:lnTo>
                  <a:lnTo>
                    <a:pt x="3602" y="6918"/>
                  </a:lnTo>
                  <a:lnTo>
                    <a:pt x="3754" y="6804"/>
                  </a:lnTo>
                  <a:lnTo>
                    <a:pt x="3905" y="6691"/>
                  </a:lnTo>
                  <a:lnTo>
                    <a:pt x="4076" y="6634"/>
                  </a:lnTo>
                  <a:close/>
                  <a:moveTo>
                    <a:pt x="569" y="7942"/>
                  </a:moveTo>
                  <a:lnTo>
                    <a:pt x="1195" y="8112"/>
                  </a:lnTo>
                  <a:lnTo>
                    <a:pt x="1233" y="8112"/>
                  </a:lnTo>
                  <a:lnTo>
                    <a:pt x="1309" y="8093"/>
                  </a:lnTo>
                  <a:lnTo>
                    <a:pt x="1365" y="8055"/>
                  </a:lnTo>
                  <a:lnTo>
                    <a:pt x="1441" y="8207"/>
                  </a:lnTo>
                  <a:lnTo>
                    <a:pt x="1498" y="8359"/>
                  </a:lnTo>
                  <a:lnTo>
                    <a:pt x="1536" y="8529"/>
                  </a:lnTo>
                  <a:lnTo>
                    <a:pt x="1555" y="8719"/>
                  </a:lnTo>
                  <a:lnTo>
                    <a:pt x="1347" y="8738"/>
                  </a:lnTo>
                  <a:lnTo>
                    <a:pt x="1138" y="8757"/>
                  </a:lnTo>
                  <a:lnTo>
                    <a:pt x="949" y="8814"/>
                  </a:lnTo>
                  <a:lnTo>
                    <a:pt x="759" y="8889"/>
                  </a:lnTo>
                  <a:lnTo>
                    <a:pt x="683" y="8415"/>
                  </a:lnTo>
                  <a:lnTo>
                    <a:pt x="569" y="7942"/>
                  </a:lnTo>
                  <a:close/>
                  <a:moveTo>
                    <a:pt x="15353" y="8188"/>
                  </a:moveTo>
                  <a:lnTo>
                    <a:pt x="15524" y="8378"/>
                  </a:lnTo>
                  <a:lnTo>
                    <a:pt x="15675" y="8586"/>
                  </a:lnTo>
                  <a:lnTo>
                    <a:pt x="15846" y="8757"/>
                  </a:lnTo>
                  <a:lnTo>
                    <a:pt x="15941" y="8851"/>
                  </a:lnTo>
                  <a:lnTo>
                    <a:pt x="16035" y="8927"/>
                  </a:lnTo>
                  <a:lnTo>
                    <a:pt x="15998" y="8984"/>
                  </a:lnTo>
                  <a:lnTo>
                    <a:pt x="15979" y="9098"/>
                  </a:lnTo>
                  <a:lnTo>
                    <a:pt x="15960" y="9193"/>
                  </a:lnTo>
                  <a:lnTo>
                    <a:pt x="15865" y="9382"/>
                  </a:lnTo>
                  <a:lnTo>
                    <a:pt x="15732" y="9174"/>
                  </a:lnTo>
                  <a:lnTo>
                    <a:pt x="15581" y="8984"/>
                  </a:lnTo>
                  <a:lnTo>
                    <a:pt x="15410" y="8795"/>
                  </a:lnTo>
                  <a:lnTo>
                    <a:pt x="15239" y="8624"/>
                  </a:lnTo>
                  <a:lnTo>
                    <a:pt x="15296" y="8415"/>
                  </a:lnTo>
                  <a:lnTo>
                    <a:pt x="15353" y="8188"/>
                  </a:lnTo>
                  <a:close/>
                  <a:moveTo>
                    <a:pt x="16964" y="8927"/>
                  </a:moveTo>
                  <a:lnTo>
                    <a:pt x="16926" y="9079"/>
                  </a:lnTo>
                  <a:lnTo>
                    <a:pt x="16907" y="9230"/>
                  </a:lnTo>
                  <a:lnTo>
                    <a:pt x="16907" y="9363"/>
                  </a:lnTo>
                  <a:lnTo>
                    <a:pt x="16926" y="9515"/>
                  </a:lnTo>
                  <a:lnTo>
                    <a:pt x="16225" y="9401"/>
                  </a:lnTo>
                  <a:lnTo>
                    <a:pt x="16282" y="9212"/>
                  </a:lnTo>
                  <a:lnTo>
                    <a:pt x="16339" y="9003"/>
                  </a:lnTo>
                  <a:lnTo>
                    <a:pt x="16358" y="9003"/>
                  </a:lnTo>
                  <a:lnTo>
                    <a:pt x="16509" y="8984"/>
                  </a:lnTo>
                  <a:lnTo>
                    <a:pt x="16661" y="8965"/>
                  </a:lnTo>
                  <a:lnTo>
                    <a:pt x="16964" y="8927"/>
                  </a:lnTo>
                  <a:close/>
                  <a:moveTo>
                    <a:pt x="10539" y="7790"/>
                  </a:moveTo>
                  <a:lnTo>
                    <a:pt x="11108" y="7999"/>
                  </a:lnTo>
                  <a:lnTo>
                    <a:pt x="11676" y="8226"/>
                  </a:lnTo>
                  <a:lnTo>
                    <a:pt x="12245" y="8453"/>
                  </a:lnTo>
                  <a:lnTo>
                    <a:pt x="12813" y="8719"/>
                  </a:lnTo>
                  <a:lnTo>
                    <a:pt x="12529" y="8870"/>
                  </a:lnTo>
                  <a:lnTo>
                    <a:pt x="12264" y="9022"/>
                  </a:lnTo>
                  <a:lnTo>
                    <a:pt x="11998" y="9193"/>
                  </a:lnTo>
                  <a:lnTo>
                    <a:pt x="11733" y="9382"/>
                  </a:lnTo>
                  <a:lnTo>
                    <a:pt x="11695" y="9420"/>
                  </a:lnTo>
                  <a:lnTo>
                    <a:pt x="11676" y="9458"/>
                  </a:lnTo>
                  <a:lnTo>
                    <a:pt x="11657" y="9496"/>
                  </a:lnTo>
                  <a:lnTo>
                    <a:pt x="11657" y="9534"/>
                  </a:lnTo>
                  <a:lnTo>
                    <a:pt x="11240" y="9344"/>
                  </a:lnTo>
                  <a:lnTo>
                    <a:pt x="10804" y="9193"/>
                  </a:lnTo>
                  <a:lnTo>
                    <a:pt x="10368" y="9041"/>
                  </a:lnTo>
                  <a:lnTo>
                    <a:pt x="9913" y="8908"/>
                  </a:lnTo>
                  <a:lnTo>
                    <a:pt x="10236" y="8776"/>
                  </a:lnTo>
                  <a:lnTo>
                    <a:pt x="10577" y="8662"/>
                  </a:lnTo>
                  <a:lnTo>
                    <a:pt x="10918" y="8548"/>
                  </a:lnTo>
                  <a:lnTo>
                    <a:pt x="11278" y="8453"/>
                  </a:lnTo>
                  <a:lnTo>
                    <a:pt x="11335" y="8415"/>
                  </a:lnTo>
                  <a:lnTo>
                    <a:pt x="11373" y="8378"/>
                  </a:lnTo>
                  <a:lnTo>
                    <a:pt x="11392" y="8321"/>
                  </a:lnTo>
                  <a:lnTo>
                    <a:pt x="11392" y="8264"/>
                  </a:lnTo>
                  <a:lnTo>
                    <a:pt x="11373" y="8226"/>
                  </a:lnTo>
                  <a:lnTo>
                    <a:pt x="11335" y="8169"/>
                  </a:lnTo>
                  <a:lnTo>
                    <a:pt x="11297" y="8131"/>
                  </a:lnTo>
                  <a:lnTo>
                    <a:pt x="11183" y="8131"/>
                  </a:lnTo>
                  <a:lnTo>
                    <a:pt x="10842" y="8226"/>
                  </a:lnTo>
                  <a:lnTo>
                    <a:pt x="10482" y="8340"/>
                  </a:lnTo>
                  <a:lnTo>
                    <a:pt x="10141" y="8472"/>
                  </a:lnTo>
                  <a:lnTo>
                    <a:pt x="9800" y="8605"/>
                  </a:lnTo>
                  <a:lnTo>
                    <a:pt x="9724" y="8397"/>
                  </a:lnTo>
                  <a:lnTo>
                    <a:pt x="9629" y="8188"/>
                  </a:lnTo>
                  <a:lnTo>
                    <a:pt x="9819" y="8112"/>
                  </a:lnTo>
                  <a:lnTo>
                    <a:pt x="10425" y="7904"/>
                  </a:lnTo>
                  <a:lnTo>
                    <a:pt x="10463" y="7885"/>
                  </a:lnTo>
                  <a:lnTo>
                    <a:pt x="10501" y="7847"/>
                  </a:lnTo>
                  <a:lnTo>
                    <a:pt x="10539" y="7790"/>
                  </a:lnTo>
                  <a:close/>
                  <a:moveTo>
                    <a:pt x="14917" y="8776"/>
                  </a:moveTo>
                  <a:lnTo>
                    <a:pt x="15145" y="9003"/>
                  </a:lnTo>
                  <a:lnTo>
                    <a:pt x="15353" y="9230"/>
                  </a:lnTo>
                  <a:lnTo>
                    <a:pt x="15543" y="9477"/>
                  </a:lnTo>
                  <a:lnTo>
                    <a:pt x="15694" y="9761"/>
                  </a:lnTo>
                  <a:lnTo>
                    <a:pt x="15732" y="9799"/>
                  </a:lnTo>
                  <a:lnTo>
                    <a:pt x="15751" y="9818"/>
                  </a:lnTo>
                  <a:lnTo>
                    <a:pt x="15694" y="9951"/>
                  </a:lnTo>
                  <a:lnTo>
                    <a:pt x="15637" y="10083"/>
                  </a:lnTo>
                  <a:lnTo>
                    <a:pt x="14822" y="9856"/>
                  </a:lnTo>
                  <a:lnTo>
                    <a:pt x="13988" y="9647"/>
                  </a:lnTo>
                  <a:lnTo>
                    <a:pt x="13590" y="9553"/>
                  </a:lnTo>
                  <a:lnTo>
                    <a:pt x="13173" y="9477"/>
                  </a:lnTo>
                  <a:lnTo>
                    <a:pt x="12757" y="9420"/>
                  </a:lnTo>
                  <a:lnTo>
                    <a:pt x="12321" y="9363"/>
                  </a:lnTo>
                  <a:lnTo>
                    <a:pt x="12757" y="9117"/>
                  </a:lnTo>
                  <a:lnTo>
                    <a:pt x="13192" y="8908"/>
                  </a:lnTo>
                  <a:lnTo>
                    <a:pt x="13230" y="8927"/>
                  </a:lnTo>
                  <a:lnTo>
                    <a:pt x="13249" y="8984"/>
                  </a:lnTo>
                  <a:lnTo>
                    <a:pt x="13268" y="9022"/>
                  </a:lnTo>
                  <a:lnTo>
                    <a:pt x="13325" y="9060"/>
                  </a:lnTo>
                  <a:lnTo>
                    <a:pt x="13420" y="9060"/>
                  </a:lnTo>
                  <a:lnTo>
                    <a:pt x="13477" y="9041"/>
                  </a:lnTo>
                  <a:lnTo>
                    <a:pt x="13553" y="9060"/>
                  </a:lnTo>
                  <a:lnTo>
                    <a:pt x="13628" y="9060"/>
                  </a:lnTo>
                  <a:lnTo>
                    <a:pt x="13666" y="9022"/>
                  </a:lnTo>
                  <a:lnTo>
                    <a:pt x="13685" y="9003"/>
                  </a:lnTo>
                  <a:lnTo>
                    <a:pt x="14292" y="8889"/>
                  </a:lnTo>
                  <a:lnTo>
                    <a:pt x="14917" y="8776"/>
                  </a:lnTo>
                  <a:close/>
                  <a:moveTo>
                    <a:pt x="8852" y="8017"/>
                  </a:moveTo>
                  <a:lnTo>
                    <a:pt x="8170" y="8605"/>
                  </a:lnTo>
                  <a:lnTo>
                    <a:pt x="7450" y="9136"/>
                  </a:lnTo>
                  <a:lnTo>
                    <a:pt x="6729" y="9629"/>
                  </a:lnTo>
                  <a:lnTo>
                    <a:pt x="5971" y="10102"/>
                  </a:lnTo>
                  <a:lnTo>
                    <a:pt x="5952" y="10121"/>
                  </a:lnTo>
                  <a:lnTo>
                    <a:pt x="5933" y="10102"/>
                  </a:lnTo>
                  <a:lnTo>
                    <a:pt x="5649" y="10027"/>
                  </a:lnTo>
                  <a:lnTo>
                    <a:pt x="5346" y="9989"/>
                  </a:lnTo>
                  <a:lnTo>
                    <a:pt x="5061" y="9951"/>
                  </a:lnTo>
                  <a:lnTo>
                    <a:pt x="4720" y="9951"/>
                  </a:lnTo>
                  <a:lnTo>
                    <a:pt x="5232" y="9761"/>
                  </a:lnTo>
                  <a:lnTo>
                    <a:pt x="5744" y="9553"/>
                  </a:lnTo>
                  <a:lnTo>
                    <a:pt x="6255" y="9325"/>
                  </a:lnTo>
                  <a:lnTo>
                    <a:pt x="6729" y="9041"/>
                  </a:lnTo>
                  <a:lnTo>
                    <a:pt x="7108" y="8814"/>
                  </a:lnTo>
                  <a:lnTo>
                    <a:pt x="7450" y="8567"/>
                  </a:lnTo>
                  <a:lnTo>
                    <a:pt x="7772" y="8340"/>
                  </a:lnTo>
                  <a:lnTo>
                    <a:pt x="7942" y="8245"/>
                  </a:lnTo>
                  <a:lnTo>
                    <a:pt x="8094" y="8169"/>
                  </a:lnTo>
                  <a:lnTo>
                    <a:pt x="8265" y="8093"/>
                  </a:lnTo>
                  <a:lnTo>
                    <a:pt x="8435" y="8055"/>
                  </a:lnTo>
                  <a:lnTo>
                    <a:pt x="8606" y="8036"/>
                  </a:lnTo>
                  <a:lnTo>
                    <a:pt x="8795" y="8017"/>
                  </a:lnTo>
                  <a:close/>
                  <a:moveTo>
                    <a:pt x="9497" y="9155"/>
                  </a:moveTo>
                  <a:lnTo>
                    <a:pt x="9838" y="9230"/>
                  </a:lnTo>
                  <a:lnTo>
                    <a:pt x="10160" y="9325"/>
                  </a:lnTo>
                  <a:lnTo>
                    <a:pt x="10482" y="9420"/>
                  </a:lnTo>
                  <a:lnTo>
                    <a:pt x="10804" y="9534"/>
                  </a:lnTo>
                  <a:lnTo>
                    <a:pt x="11127" y="9666"/>
                  </a:lnTo>
                  <a:lnTo>
                    <a:pt x="11430" y="9799"/>
                  </a:lnTo>
                  <a:lnTo>
                    <a:pt x="11752" y="9951"/>
                  </a:lnTo>
                  <a:lnTo>
                    <a:pt x="12055" y="10102"/>
                  </a:lnTo>
                  <a:lnTo>
                    <a:pt x="11828" y="10368"/>
                  </a:lnTo>
                  <a:lnTo>
                    <a:pt x="11127" y="10102"/>
                  </a:lnTo>
                  <a:lnTo>
                    <a:pt x="10406" y="9875"/>
                  </a:lnTo>
                  <a:lnTo>
                    <a:pt x="9667" y="9685"/>
                  </a:lnTo>
                  <a:lnTo>
                    <a:pt x="8928" y="9553"/>
                  </a:lnTo>
                  <a:lnTo>
                    <a:pt x="9497" y="9155"/>
                  </a:lnTo>
                  <a:close/>
                  <a:moveTo>
                    <a:pt x="5554" y="8188"/>
                  </a:moveTo>
                  <a:lnTo>
                    <a:pt x="5611" y="8378"/>
                  </a:lnTo>
                  <a:lnTo>
                    <a:pt x="5649" y="8548"/>
                  </a:lnTo>
                  <a:lnTo>
                    <a:pt x="5668" y="8719"/>
                  </a:lnTo>
                  <a:lnTo>
                    <a:pt x="5687" y="8927"/>
                  </a:lnTo>
                  <a:lnTo>
                    <a:pt x="5706" y="9003"/>
                  </a:lnTo>
                  <a:lnTo>
                    <a:pt x="5744" y="9041"/>
                  </a:lnTo>
                  <a:lnTo>
                    <a:pt x="5801" y="9079"/>
                  </a:lnTo>
                  <a:lnTo>
                    <a:pt x="5857" y="9098"/>
                  </a:lnTo>
                  <a:lnTo>
                    <a:pt x="5914" y="9079"/>
                  </a:lnTo>
                  <a:lnTo>
                    <a:pt x="5971" y="9041"/>
                  </a:lnTo>
                  <a:lnTo>
                    <a:pt x="6009" y="9003"/>
                  </a:lnTo>
                  <a:lnTo>
                    <a:pt x="6009" y="8927"/>
                  </a:lnTo>
                  <a:lnTo>
                    <a:pt x="6009" y="8738"/>
                  </a:lnTo>
                  <a:lnTo>
                    <a:pt x="5990" y="8567"/>
                  </a:lnTo>
                  <a:lnTo>
                    <a:pt x="5952" y="8397"/>
                  </a:lnTo>
                  <a:lnTo>
                    <a:pt x="5914" y="8226"/>
                  </a:lnTo>
                  <a:lnTo>
                    <a:pt x="6350" y="8207"/>
                  </a:lnTo>
                  <a:lnTo>
                    <a:pt x="6388" y="8264"/>
                  </a:lnTo>
                  <a:lnTo>
                    <a:pt x="6445" y="8302"/>
                  </a:lnTo>
                  <a:lnTo>
                    <a:pt x="6445" y="8340"/>
                  </a:lnTo>
                  <a:lnTo>
                    <a:pt x="6464" y="8662"/>
                  </a:lnTo>
                  <a:lnTo>
                    <a:pt x="6483" y="8738"/>
                  </a:lnTo>
                  <a:lnTo>
                    <a:pt x="6540" y="8795"/>
                  </a:lnTo>
                  <a:lnTo>
                    <a:pt x="6085" y="9041"/>
                  </a:lnTo>
                  <a:lnTo>
                    <a:pt x="5611" y="9268"/>
                  </a:lnTo>
                  <a:lnTo>
                    <a:pt x="5118" y="9458"/>
                  </a:lnTo>
                  <a:lnTo>
                    <a:pt x="4625" y="9629"/>
                  </a:lnTo>
                  <a:lnTo>
                    <a:pt x="4569" y="9629"/>
                  </a:lnTo>
                  <a:lnTo>
                    <a:pt x="4512" y="9647"/>
                  </a:lnTo>
                  <a:lnTo>
                    <a:pt x="3924" y="9875"/>
                  </a:lnTo>
                  <a:lnTo>
                    <a:pt x="3337" y="10083"/>
                  </a:lnTo>
                  <a:lnTo>
                    <a:pt x="2730" y="10292"/>
                  </a:lnTo>
                  <a:lnTo>
                    <a:pt x="2124" y="10481"/>
                  </a:lnTo>
                  <a:lnTo>
                    <a:pt x="1934" y="10519"/>
                  </a:lnTo>
                  <a:lnTo>
                    <a:pt x="1764" y="10538"/>
                  </a:lnTo>
                  <a:lnTo>
                    <a:pt x="1669" y="10519"/>
                  </a:lnTo>
                  <a:lnTo>
                    <a:pt x="1593" y="10519"/>
                  </a:lnTo>
                  <a:lnTo>
                    <a:pt x="1517" y="10481"/>
                  </a:lnTo>
                  <a:lnTo>
                    <a:pt x="1441" y="10444"/>
                  </a:lnTo>
                  <a:lnTo>
                    <a:pt x="1328" y="10349"/>
                  </a:lnTo>
                  <a:lnTo>
                    <a:pt x="1233" y="10216"/>
                  </a:lnTo>
                  <a:lnTo>
                    <a:pt x="1157" y="10064"/>
                  </a:lnTo>
                  <a:lnTo>
                    <a:pt x="1100" y="9913"/>
                  </a:lnTo>
                  <a:lnTo>
                    <a:pt x="986" y="9534"/>
                  </a:lnTo>
                  <a:lnTo>
                    <a:pt x="1233" y="9420"/>
                  </a:lnTo>
                  <a:lnTo>
                    <a:pt x="1479" y="9325"/>
                  </a:lnTo>
                  <a:lnTo>
                    <a:pt x="1726" y="9230"/>
                  </a:lnTo>
                  <a:lnTo>
                    <a:pt x="1972" y="9155"/>
                  </a:lnTo>
                  <a:lnTo>
                    <a:pt x="3014" y="8889"/>
                  </a:lnTo>
                  <a:lnTo>
                    <a:pt x="5554" y="8188"/>
                  </a:lnTo>
                  <a:close/>
                  <a:moveTo>
                    <a:pt x="4796" y="10273"/>
                  </a:moveTo>
                  <a:lnTo>
                    <a:pt x="5175" y="10292"/>
                  </a:lnTo>
                  <a:lnTo>
                    <a:pt x="5554" y="10349"/>
                  </a:lnTo>
                  <a:lnTo>
                    <a:pt x="5611" y="10368"/>
                  </a:lnTo>
                  <a:lnTo>
                    <a:pt x="5668" y="10406"/>
                  </a:lnTo>
                  <a:lnTo>
                    <a:pt x="5687" y="10444"/>
                  </a:lnTo>
                  <a:lnTo>
                    <a:pt x="5706" y="10500"/>
                  </a:lnTo>
                  <a:lnTo>
                    <a:pt x="5744" y="10652"/>
                  </a:lnTo>
                  <a:lnTo>
                    <a:pt x="5744" y="10804"/>
                  </a:lnTo>
                  <a:lnTo>
                    <a:pt x="5459" y="10766"/>
                  </a:lnTo>
                  <a:lnTo>
                    <a:pt x="4910" y="10766"/>
                  </a:lnTo>
                  <a:lnTo>
                    <a:pt x="4625" y="10804"/>
                  </a:lnTo>
                  <a:lnTo>
                    <a:pt x="4607" y="10273"/>
                  </a:lnTo>
                  <a:close/>
                  <a:moveTo>
                    <a:pt x="9212" y="8245"/>
                  </a:moveTo>
                  <a:lnTo>
                    <a:pt x="9288" y="8283"/>
                  </a:lnTo>
                  <a:lnTo>
                    <a:pt x="9326" y="8340"/>
                  </a:lnTo>
                  <a:lnTo>
                    <a:pt x="9383" y="8397"/>
                  </a:lnTo>
                  <a:lnTo>
                    <a:pt x="9421" y="8472"/>
                  </a:lnTo>
                  <a:lnTo>
                    <a:pt x="9421" y="8529"/>
                  </a:lnTo>
                  <a:lnTo>
                    <a:pt x="9421" y="8605"/>
                  </a:lnTo>
                  <a:lnTo>
                    <a:pt x="9383" y="8681"/>
                  </a:lnTo>
                  <a:lnTo>
                    <a:pt x="9307" y="8832"/>
                  </a:lnTo>
                  <a:lnTo>
                    <a:pt x="9155" y="8984"/>
                  </a:lnTo>
                  <a:lnTo>
                    <a:pt x="8966" y="9155"/>
                  </a:lnTo>
                  <a:lnTo>
                    <a:pt x="8738" y="9325"/>
                  </a:lnTo>
                  <a:lnTo>
                    <a:pt x="8492" y="9496"/>
                  </a:lnTo>
                  <a:lnTo>
                    <a:pt x="8208" y="9685"/>
                  </a:lnTo>
                  <a:lnTo>
                    <a:pt x="7620" y="10027"/>
                  </a:lnTo>
                  <a:lnTo>
                    <a:pt x="7033" y="10330"/>
                  </a:lnTo>
                  <a:lnTo>
                    <a:pt x="6483" y="10614"/>
                  </a:lnTo>
                  <a:lnTo>
                    <a:pt x="6047" y="10804"/>
                  </a:lnTo>
                  <a:lnTo>
                    <a:pt x="6047" y="10406"/>
                  </a:lnTo>
                  <a:lnTo>
                    <a:pt x="6085" y="10406"/>
                  </a:lnTo>
                  <a:lnTo>
                    <a:pt x="6123" y="10387"/>
                  </a:lnTo>
                  <a:lnTo>
                    <a:pt x="6559" y="10140"/>
                  </a:lnTo>
                  <a:lnTo>
                    <a:pt x="6976" y="9875"/>
                  </a:lnTo>
                  <a:lnTo>
                    <a:pt x="7393" y="9591"/>
                  </a:lnTo>
                  <a:lnTo>
                    <a:pt x="7791" y="9306"/>
                  </a:lnTo>
                  <a:lnTo>
                    <a:pt x="8151" y="9041"/>
                  </a:lnTo>
                  <a:lnTo>
                    <a:pt x="8492" y="8757"/>
                  </a:lnTo>
                  <a:lnTo>
                    <a:pt x="8644" y="8624"/>
                  </a:lnTo>
                  <a:lnTo>
                    <a:pt x="8814" y="8453"/>
                  </a:lnTo>
                  <a:lnTo>
                    <a:pt x="8909" y="8378"/>
                  </a:lnTo>
                  <a:lnTo>
                    <a:pt x="8985" y="8302"/>
                  </a:lnTo>
                  <a:lnTo>
                    <a:pt x="9080" y="8264"/>
                  </a:lnTo>
                  <a:lnTo>
                    <a:pt x="9155" y="8245"/>
                  </a:lnTo>
                  <a:close/>
                  <a:moveTo>
                    <a:pt x="8530" y="9799"/>
                  </a:moveTo>
                  <a:lnTo>
                    <a:pt x="8606" y="9837"/>
                  </a:lnTo>
                  <a:lnTo>
                    <a:pt x="8985" y="9894"/>
                  </a:lnTo>
                  <a:lnTo>
                    <a:pt x="9383" y="9970"/>
                  </a:lnTo>
                  <a:lnTo>
                    <a:pt x="9781" y="10064"/>
                  </a:lnTo>
                  <a:lnTo>
                    <a:pt x="10160" y="10159"/>
                  </a:lnTo>
                  <a:lnTo>
                    <a:pt x="10539" y="10273"/>
                  </a:lnTo>
                  <a:lnTo>
                    <a:pt x="10918" y="10387"/>
                  </a:lnTo>
                  <a:lnTo>
                    <a:pt x="11297" y="10519"/>
                  </a:lnTo>
                  <a:lnTo>
                    <a:pt x="11676" y="10652"/>
                  </a:lnTo>
                  <a:lnTo>
                    <a:pt x="11525" y="10804"/>
                  </a:lnTo>
                  <a:lnTo>
                    <a:pt x="11411" y="10974"/>
                  </a:lnTo>
                  <a:lnTo>
                    <a:pt x="11373" y="11031"/>
                  </a:lnTo>
                  <a:lnTo>
                    <a:pt x="11316" y="11050"/>
                  </a:lnTo>
                  <a:lnTo>
                    <a:pt x="11259" y="11069"/>
                  </a:lnTo>
                  <a:lnTo>
                    <a:pt x="11183" y="11069"/>
                  </a:lnTo>
                  <a:lnTo>
                    <a:pt x="11032" y="11050"/>
                  </a:lnTo>
                  <a:lnTo>
                    <a:pt x="10842" y="11012"/>
                  </a:lnTo>
                  <a:lnTo>
                    <a:pt x="10653" y="10936"/>
                  </a:lnTo>
                  <a:lnTo>
                    <a:pt x="10463" y="10860"/>
                  </a:lnTo>
                  <a:lnTo>
                    <a:pt x="9876" y="10595"/>
                  </a:lnTo>
                  <a:lnTo>
                    <a:pt x="9402" y="10425"/>
                  </a:lnTo>
                  <a:lnTo>
                    <a:pt x="8928" y="10311"/>
                  </a:lnTo>
                  <a:lnTo>
                    <a:pt x="8435" y="10216"/>
                  </a:lnTo>
                  <a:lnTo>
                    <a:pt x="7942" y="10159"/>
                  </a:lnTo>
                  <a:lnTo>
                    <a:pt x="8530" y="9799"/>
                  </a:lnTo>
                  <a:close/>
                  <a:moveTo>
                    <a:pt x="15183" y="0"/>
                  </a:moveTo>
                  <a:lnTo>
                    <a:pt x="15107" y="19"/>
                  </a:lnTo>
                  <a:lnTo>
                    <a:pt x="15069" y="57"/>
                  </a:lnTo>
                  <a:lnTo>
                    <a:pt x="15031" y="114"/>
                  </a:lnTo>
                  <a:lnTo>
                    <a:pt x="15031" y="171"/>
                  </a:lnTo>
                  <a:lnTo>
                    <a:pt x="15050" y="228"/>
                  </a:lnTo>
                  <a:lnTo>
                    <a:pt x="15069" y="284"/>
                  </a:lnTo>
                  <a:lnTo>
                    <a:pt x="15126" y="322"/>
                  </a:lnTo>
                  <a:lnTo>
                    <a:pt x="15183" y="341"/>
                  </a:lnTo>
                  <a:lnTo>
                    <a:pt x="15524" y="360"/>
                  </a:lnTo>
                  <a:lnTo>
                    <a:pt x="15865" y="417"/>
                  </a:lnTo>
                  <a:lnTo>
                    <a:pt x="16509" y="531"/>
                  </a:lnTo>
                  <a:lnTo>
                    <a:pt x="17059" y="682"/>
                  </a:lnTo>
                  <a:lnTo>
                    <a:pt x="17267" y="758"/>
                  </a:lnTo>
                  <a:lnTo>
                    <a:pt x="17457" y="815"/>
                  </a:lnTo>
                  <a:lnTo>
                    <a:pt x="17609" y="891"/>
                  </a:lnTo>
                  <a:lnTo>
                    <a:pt x="17722" y="986"/>
                  </a:lnTo>
                  <a:lnTo>
                    <a:pt x="17817" y="1080"/>
                  </a:lnTo>
                  <a:lnTo>
                    <a:pt x="17855" y="1213"/>
                  </a:lnTo>
                  <a:lnTo>
                    <a:pt x="17874" y="1346"/>
                  </a:lnTo>
                  <a:lnTo>
                    <a:pt x="17874" y="1497"/>
                  </a:lnTo>
                  <a:lnTo>
                    <a:pt x="17817" y="1668"/>
                  </a:lnTo>
                  <a:lnTo>
                    <a:pt x="17533" y="1516"/>
                  </a:lnTo>
                  <a:lnTo>
                    <a:pt x="17248" y="1384"/>
                  </a:lnTo>
                  <a:lnTo>
                    <a:pt x="16945" y="1270"/>
                  </a:lnTo>
                  <a:lnTo>
                    <a:pt x="16642" y="1175"/>
                  </a:lnTo>
                  <a:lnTo>
                    <a:pt x="16566" y="1156"/>
                  </a:lnTo>
                  <a:lnTo>
                    <a:pt x="16490" y="1156"/>
                  </a:lnTo>
                  <a:lnTo>
                    <a:pt x="16320" y="1175"/>
                  </a:lnTo>
                  <a:lnTo>
                    <a:pt x="16149" y="1194"/>
                  </a:lnTo>
                  <a:lnTo>
                    <a:pt x="16016" y="1175"/>
                  </a:lnTo>
                  <a:lnTo>
                    <a:pt x="15941" y="1137"/>
                  </a:lnTo>
                  <a:lnTo>
                    <a:pt x="15865" y="1099"/>
                  </a:lnTo>
                  <a:lnTo>
                    <a:pt x="15751" y="1043"/>
                  </a:lnTo>
                  <a:lnTo>
                    <a:pt x="15637" y="1005"/>
                  </a:lnTo>
                  <a:lnTo>
                    <a:pt x="15505" y="986"/>
                  </a:lnTo>
                  <a:lnTo>
                    <a:pt x="15201" y="986"/>
                  </a:lnTo>
                  <a:lnTo>
                    <a:pt x="15050" y="1024"/>
                  </a:lnTo>
                  <a:lnTo>
                    <a:pt x="14917" y="1062"/>
                  </a:lnTo>
                  <a:lnTo>
                    <a:pt x="14652" y="1156"/>
                  </a:lnTo>
                  <a:lnTo>
                    <a:pt x="14462" y="1232"/>
                  </a:lnTo>
                  <a:lnTo>
                    <a:pt x="14273" y="1289"/>
                  </a:lnTo>
                  <a:lnTo>
                    <a:pt x="13875" y="1384"/>
                  </a:lnTo>
                  <a:lnTo>
                    <a:pt x="13496" y="1441"/>
                  </a:lnTo>
                  <a:lnTo>
                    <a:pt x="13079" y="1497"/>
                  </a:lnTo>
                  <a:lnTo>
                    <a:pt x="12927" y="1535"/>
                  </a:lnTo>
                  <a:lnTo>
                    <a:pt x="12794" y="1592"/>
                  </a:lnTo>
                  <a:lnTo>
                    <a:pt x="12662" y="1649"/>
                  </a:lnTo>
                  <a:lnTo>
                    <a:pt x="12548" y="1725"/>
                  </a:lnTo>
                  <a:lnTo>
                    <a:pt x="12453" y="1820"/>
                  </a:lnTo>
                  <a:lnTo>
                    <a:pt x="12358" y="1933"/>
                  </a:lnTo>
                  <a:lnTo>
                    <a:pt x="12264" y="2047"/>
                  </a:lnTo>
                  <a:lnTo>
                    <a:pt x="12207" y="2180"/>
                  </a:lnTo>
                  <a:lnTo>
                    <a:pt x="12017" y="2104"/>
                  </a:lnTo>
                  <a:lnTo>
                    <a:pt x="11960" y="2066"/>
                  </a:lnTo>
                  <a:lnTo>
                    <a:pt x="11904" y="1971"/>
                  </a:lnTo>
                  <a:lnTo>
                    <a:pt x="11847" y="1895"/>
                  </a:lnTo>
                  <a:lnTo>
                    <a:pt x="11847" y="1820"/>
                  </a:lnTo>
                  <a:lnTo>
                    <a:pt x="11866" y="1744"/>
                  </a:lnTo>
                  <a:lnTo>
                    <a:pt x="11885" y="1668"/>
                  </a:lnTo>
                  <a:lnTo>
                    <a:pt x="11942" y="1573"/>
                  </a:lnTo>
                  <a:lnTo>
                    <a:pt x="12074" y="1403"/>
                  </a:lnTo>
                  <a:lnTo>
                    <a:pt x="12226" y="1213"/>
                  </a:lnTo>
                  <a:lnTo>
                    <a:pt x="12396" y="1062"/>
                  </a:lnTo>
                  <a:lnTo>
                    <a:pt x="12567" y="929"/>
                  </a:lnTo>
                  <a:lnTo>
                    <a:pt x="12794" y="758"/>
                  </a:lnTo>
                  <a:lnTo>
                    <a:pt x="12984" y="663"/>
                  </a:lnTo>
                  <a:lnTo>
                    <a:pt x="13173" y="588"/>
                  </a:lnTo>
                  <a:lnTo>
                    <a:pt x="13363" y="531"/>
                  </a:lnTo>
                  <a:lnTo>
                    <a:pt x="13571" y="474"/>
                  </a:lnTo>
                  <a:lnTo>
                    <a:pt x="13988" y="398"/>
                  </a:lnTo>
                  <a:lnTo>
                    <a:pt x="14386" y="341"/>
                  </a:lnTo>
                  <a:lnTo>
                    <a:pt x="14462" y="322"/>
                  </a:lnTo>
                  <a:lnTo>
                    <a:pt x="14500" y="284"/>
                  </a:lnTo>
                  <a:lnTo>
                    <a:pt x="14519" y="228"/>
                  </a:lnTo>
                  <a:lnTo>
                    <a:pt x="14519" y="171"/>
                  </a:lnTo>
                  <a:lnTo>
                    <a:pt x="14481" y="114"/>
                  </a:lnTo>
                  <a:lnTo>
                    <a:pt x="14443" y="76"/>
                  </a:lnTo>
                  <a:lnTo>
                    <a:pt x="14405" y="38"/>
                  </a:lnTo>
                  <a:lnTo>
                    <a:pt x="14330" y="19"/>
                  </a:lnTo>
                  <a:lnTo>
                    <a:pt x="14311" y="38"/>
                  </a:lnTo>
                  <a:lnTo>
                    <a:pt x="13894" y="95"/>
                  </a:lnTo>
                  <a:lnTo>
                    <a:pt x="13458" y="190"/>
                  </a:lnTo>
                  <a:lnTo>
                    <a:pt x="13003" y="341"/>
                  </a:lnTo>
                  <a:lnTo>
                    <a:pt x="12794" y="417"/>
                  </a:lnTo>
                  <a:lnTo>
                    <a:pt x="12586" y="512"/>
                  </a:lnTo>
                  <a:lnTo>
                    <a:pt x="12377" y="626"/>
                  </a:lnTo>
                  <a:lnTo>
                    <a:pt x="12188" y="758"/>
                  </a:lnTo>
                  <a:lnTo>
                    <a:pt x="12036" y="891"/>
                  </a:lnTo>
                  <a:lnTo>
                    <a:pt x="11885" y="1043"/>
                  </a:lnTo>
                  <a:lnTo>
                    <a:pt x="11752" y="1213"/>
                  </a:lnTo>
                  <a:lnTo>
                    <a:pt x="11657" y="1403"/>
                  </a:lnTo>
                  <a:lnTo>
                    <a:pt x="11581" y="1611"/>
                  </a:lnTo>
                  <a:lnTo>
                    <a:pt x="11562" y="1839"/>
                  </a:lnTo>
                  <a:lnTo>
                    <a:pt x="11506" y="1895"/>
                  </a:lnTo>
                  <a:lnTo>
                    <a:pt x="11487" y="1971"/>
                  </a:lnTo>
                  <a:lnTo>
                    <a:pt x="11506" y="2047"/>
                  </a:lnTo>
                  <a:lnTo>
                    <a:pt x="11525" y="2085"/>
                  </a:lnTo>
                  <a:lnTo>
                    <a:pt x="11562" y="2104"/>
                  </a:lnTo>
                  <a:lnTo>
                    <a:pt x="11600" y="2199"/>
                  </a:lnTo>
                  <a:lnTo>
                    <a:pt x="11657" y="2275"/>
                  </a:lnTo>
                  <a:lnTo>
                    <a:pt x="11828" y="2919"/>
                  </a:lnTo>
                  <a:lnTo>
                    <a:pt x="11942" y="3412"/>
                  </a:lnTo>
                  <a:lnTo>
                    <a:pt x="12377" y="4738"/>
                  </a:lnTo>
                  <a:lnTo>
                    <a:pt x="12150" y="4852"/>
                  </a:lnTo>
                  <a:lnTo>
                    <a:pt x="11942" y="4947"/>
                  </a:lnTo>
                  <a:lnTo>
                    <a:pt x="11904" y="4966"/>
                  </a:lnTo>
                  <a:lnTo>
                    <a:pt x="11885" y="5004"/>
                  </a:lnTo>
                  <a:lnTo>
                    <a:pt x="11847" y="5080"/>
                  </a:lnTo>
                  <a:lnTo>
                    <a:pt x="11714" y="5023"/>
                  </a:lnTo>
                  <a:lnTo>
                    <a:pt x="11619" y="4966"/>
                  </a:lnTo>
                  <a:lnTo>
                    <a:pt x="11525" y="4890"/>
                  </a:lnTo>
                  <a:lnTo>
                    <a:pt x="11468" y="4833"/>
                  </a:lnTo>
                  <a:lnTo>
                    <a:pt x="11392" y="4776"/>
                  </a:lnTo>
                  <a:lnTo>
                    <a:pt x="11316" y="4757"/>
                  </a:lnTo>
                  <a:lnTo>
                    <a:pt x="11240" y="4776"/>
                  </a:lnTo>
                  <a:lnTo>
                    <a:pt x="11183" y="4814"/>
                  </a:lnTo>
                  <a:lnTo>
                    <a:pt x="11089" y="4814"/>
                  </a:lnTo>
                  <a:lnTo>
                    <a:pt x="11051" y="4833"/>
                  </a:lnTo>
                  <a:lnTo>
                    <a:pt x="11013" y="4871"/>
                  </a:lnTo>
                  <a:lnTo>
                    <a:pt x="10975" y="4928"/>
                  </a:lnTo>
                  <a:lnTo>
                    <a:pt x="10918" y="5061"/>
                  </a:lnTo>
                  <a:lnTo>
                    <a:pt x="10861" y="5174"/>
                  </a:lnTo>
                  <a:lnTo>
                    <a:pt x="10766" y="5269"/>
                  </a:lnTo>
                  <a:lnTo>
                    <a:pt x="10691" y="5345"/>
                  </a:lnTo>
                  <a:lnTo>
                    <a:pt x="10577" y="5421"/>
                  </a:lnTo>
                  <a:lnTo>
                    <a:pt x="10463" y="5478"/>
                  </a:lnTo>
                  <a:lnTo>
                    <a:pt x="10236" y="5572"/>
                  </a:lnTo>
                  <a:lnTo>
                    <a:pt x="9970" y="5648"/>
                  </a:lnTo>
                  <a:lnTo>
                    <a:pt x="9705" y="5686"/>
                  </a:lnTo>
                  <a:lnTo>
                    <a:pt x="9212" y="5762"/>
                  </a:lnTo>
                  <a:lnTo>
                    <a:pt x="8378" y="5914"/>
                  </a:lnTo>
                  <a:lnTo>
                    <a:pt x="7563" y="6103"/>
                  </a:lnTo>
                  <a:lnTo>
                    <a:pt x="6900" y="6293"/>
                  </a:lnTo>
                  <a:lnTo>
                    <a:pt x="6274" y="6501"/>
                  </a:lnTo>
                  <a:lnTo>
                    <a:pt x="5649" y="6767"/>
                  </a:lnTo>
                  <a:lnTo>
                    <a:pt x="5346" y="6918"/>
                  </a:lnTo>
                  <a:lnTo>
                    <a:pt x="5042" y="7070"/>
                  </a:lnTo>
                  <a:lnTo>
                    <a:pt x="4891" y="6842"/>
                  </a:lnTo>
                  <a:lnTo>
                    <a:pt x="4720" y="6615"/>
                  </a:lnTo>
                  <a:lnTo>
                    <a:pt x="4872" y="6539"/>
                  </a:lnTo>
                  <a:lnTo>
                    <a:pt x="5024" y="6444"/>
                  </a:lnTo>
                  <a:lnTo>
                    <a:pt x="5327" y="6255"/>
                  </a:lnTo>
                  <a:lnTo>
                    <a:pt x="5516" y="6160"/>
                  </a:lnTo>
                  <a:lnTo>
                    <a:pt x="5687" y="6065"/>
                  </a:lnTo>
                  <a:lnTo>
                    <a:pt x="5876" y="6008"/>
                  </a:lnTo>
                  <a:lnTo>
                    <a:pt x="6066" y="5933"/>
                  </a:lnTo>
                  <a:lnTo>
                    <a:pt x="6464" y="5838"/>
                  </a:lnTo>
                  <a:lnTo>
                    <a:pt x="6862" y="5762"/>
                  </a:lnTo>
                  <a:lnTo>
                    <a:pt x="8151" y="5516"/>
                  </a:lnTo>
                  <a:lnTo>
                    <a:pt x="8795" y="5402"/>
                  </a:lnTo>
                  <a:lnTo>
                    <a:pt x="9440" y="5269"/>
                  </a:lnTo>
                  <a:lnTo>
                    <a:pt x="9932" y="5155"/>
                  </a:lnTo>
                  <a:lnTo>
                    <a:pt x="10198" y="5118"/>
                  </a:lnTo>
                  <a:lnTo>
                    <a:pt x="10463" y="5042"/>
                  </a:lnTo>
                  <a:lnTo>
                    <a:pt x="10710" y="4966"/>
                  </a:lnTo>
                  <a:lnTo>
                    <a:pt x="10937" y="4852"/>
                  </a:lnTo>
                  <a:lnTo>
                    <a:pt x="11145" y="4720"/>
                  </a:lnTo>
                  <a:lnTo>
                    <a:pt x="11240" y="4644"/>
                  </a:lnTo>
                  <a:lnTo>
                    <a:pt x="11335" y="4549"/>
                  </a:lnTo>
                  <a:lnTo>
                    <a:pt x="11373" y="4492"/>
                  </a:lnTo>
                  <a:lnTo>
                    <a:pt x="11373" y="4435"/>
                  </a:lnTo>
                  <a:lnTo>
                    <a:pt x="11373" y="4378"/>
                  </a:lnTo>
                  <a:lnTo>
                    <a:pt x="11335" y="4322"/>
                  </a:lnTo>
                  <a:lnTo>
                    <a:pt x="11183" y="4132"/>
                  </a:lnTo>
                  <a:lnTo>
                    <a:pt x="11051" y="3999"/>
                  </a:lnTo>
                  <a:lnTo>
                    <a:pt x="10899" y="3867"/>
                  </a:lnTo>
                  <a:lnTo>
                    <a:pt x="10766" y="3772"/>
                  </a:lnTo>
                  <a:lnTo>
                    <a:pt x="10634" y="3715"/>
                  </a:lnTo>
                  <a:lnTo>
                    <a:pt x="10482" y="3658"/>
                  </a:lnTo>
                  <a:lnTo>
                    <a:pt x="10349" y="3639"/>
                  </a:lnTo>
                  <a:lnTo>
                    <a:pt x="10198" y="3620"/>
                  </a:lnTo>
                  <a:lnTo>
                    <a:pt x="9970" y="3639"/>
                  </a:lnTo>
                  <a:lnTo>
                    <a:pt x="9705" y="3696"/>
                  </a:lnTo>
                  <a:lnTo>
                    <a:pt x="9440" y="3772"/>
                  </a:lnTo>
                  <a:lnTo>
                    <a:pt x="9136" y="3867"/>
                  </a:lnTo>
                  <a:lnTo>
                    <a:pt x="8340" y="4113"/>
                  </a:lnTo>
                  <a:lnTo>
                    <a:pt x="7544" y="4359"/>
                  </a:lnTo>
                  <a:lnTo>
                    <a:pt x="6748" y="4568"/>
                  </a:lnTo>
                  <a:lnTo>
                    <a:pt x="5952" y="4776"/>
                  </a:lnTo>
                  <a:lnTo>
                    <a:pt x="5895" y="4492"/>
                  </a:lnTo>
                  <a:lnTo>
                    <a:pt x="5839" y="4208"/>
                  </a:lnTo>
                  <a:lnTo>
                    <a:pt x="5763" y="3923"/>
                  </a:lnTo>
                  <a:lnTo>
                    <a:pt x="5687" y="3639"/>
                  </a:lnTo>
                  <a:lnTo>
                    <a:pt x="5649" y="3582"/>
                  </a:lnTo>
                  <a:lnTo>
                    <a:pt x="5630" y="3544"/>
                  </a:lnTo>
                  <a:lnTo>
                    <a:pt x="5573" y="3525"/>
                  </a:lnTo>
                  <a:lnTo>
                    <a:pt x="5535" y="3507"/>
                  </a:lnTo>
                  <a:lnTo>
                    <a:pt x="5516" y="3507"/>
                  </a:lnTo>
                  <a:lnTo>
                    <a:pt x="5289" y="3544"/>
                  </a:lnTo>
                  <a:lnTo>
                    <a:pt x="5061" y="3601"/>
                  </a:lnTo>
                  <a:lnTo>
                    <a:pt x="4815" y="3677"/>
                  </a:lnTo>
                  <a:lnTo>
                    <a:pt x="4607" y="3753"/>
                  </a:lnTo>
                  <a:lnTo>
                    <a:pt x="4379" y="3848"/>
                  </a:lnTo>
                  <a:lnTo>
                    <a:pt x="4152" y="3961"/>
                  </a:lnTo>
                  <a:lnTo>
                    <a:pt x="3735" y="4208"/>
                  </a:lnTo>
                  <a:lnTo>
                    <a:pt x="3318" y="4473"/>
                  </a:lnTo>
                  <a:lnTo>
                    <a:pt x="2920" y="4738"/>
                  </a:lnTo>
                  <a:lnTo>
                    <a:pt x="2143" y="5307"/>
                  </a:lnTo>
                  <a:lnTo>
                    <a:pt x="1498" y="5781"/>
                  </a:lnTo>
                  <a:lnTo>
                    <a:pt x="1157" y="6027"/>
                  </a:lnTo>
                  <a:lnTo>
                    <a:pt x="854" y="6293"/>
                  </a:lnTo>
                  <a:lnTo>
                    <a:pt x="702" y="6425"/>
                  </a:lnTo>
                  <a:lnTo>
                    <a:pt x="550" y="6577"/>
                  </a:lnTo>
                  <a:lnTo>
                    <a:pt x="418" y="6729"/>
                  </a:lnTo>
                  <a:lnTo>
                    <a:pt x="304" y="6899"/>
                  </a:lnTo>
                  <a:lnTo>
                    <a:pt x="209" y="7070"/>
                  </a:lnTo>
                  <a:lnTo>
                    <a:pt x="115" y="7240"/>
                  </a:lnTo>
                  <a:lnTo>
                    <a:pt x="58" y="7430"/>
                  </a:lnTo>
                  <a:lnTo>
                    <a:pt x="20" y="7638"/>
                  </a:lnTo>
                  <a:lnTo>
                    <a:pt x="1" y="7695"/>
                  </a:lnTo>
                  <a:lnTo>
                    <a:pt x="20" y="7752"/>
                  </a:lnTo>
                  <a:lnTo>
                    <a:pt x="58" y="7809"/>
                  </a:lnTo>
                  <a:lnTo>
                    <a:pt x="134" y="7828"/>
                  </a:lnTo>
                  <a:lnTo>
                    <a:pt x="209" y="7847"/>
                  </a:lnTo>
                  <a:lnTo>
                    <a:pt x="361" y="8510"/>
                  </a:lnTo>
                  <a:lnTo>
                    <a:pt x="475" y="9174"/>
                  </a:lnTo>
                  <a:lnTo>
                    <a:pt x="494" y="9230"/>
                  </a:lnTo>
                  <a:lnTo>
                    <a:pt x="532" y="9268"/>
                  </a:lnTo>
                  <a:lnTo>
                    <a:pt x="588" y="9287"/>
                  </a:lnTo>
                  <a:lnTo>
                    <a:pt x="626" y="9287"/>
                  </a:lnTo>
                  <a:lnTo>
                    <a:pt x="721" y="9268"/>
                  </a:lnTo>
                  <a:lnTo>
                    <a:pt x="873" y="9193"/>
                  </a:lnTo>
                  <a:lnTo>
                    <a:pt x="1024" y="9136"/>
                  </a:lnTo>
                  <a:lnTo>
                    <a:pt x="1024" y="9136"/>
                  </a:lnTo>
                  <a:lnTo>
                    <a:pt x="835" y="9249"/>
                  </a:lnTo>
                  <a:lnTo>
                    <a:pt x="626" y="9363"/>
                  </a:lnTo>
                  <a:lnTo>
                    <a:pt x="588" y="9401"/>
                  </a:lnTo>
                  <a:lnTo>
                    <a:pt x="569" y="9439"/>
                  </a:lnTo>
                  <a:lnTo>
                    <a:pt x="550" y="9477"/>
                  </a:lnTo>
                  <a:lnTo>
                    <a:pt x="569" y="9534"/>
                  </a:lnTo>
                  <a:lnTo>
                    <a:pt x="588" y="9572"/>
                  </a:lnTo>
                  <a:lnTo>
                    <a:pt x="607" y="9610"/>
                  </a:lnTo>
                  <a:lnTo>
                    <a:pt x="645" y="9647"/>
                  </a:lnTo>
                  <a:lnTo>
                    <a:pt x="683" y="9666"/>
                  </a:lnTo>
                  <a:lnTo>
                    <a:pt x="930" y="10538"/>
                  </a:lnTo>
                  <a:lnTo>
                    <a:pt x="949" y="10576"/>
                  </a:lnTo>
                  <a:lnTo>
                    <a:pt x="986" y="10614"/>
                  </a:lnTo>
                  <a:lnTo>
                    <a:pt x="1024" y="10652"/>
                  </a:lnTo>
                  <a:lnTo>
                    <a:pt x="1157" y="10652"/>
                  </a:lnTo>
                  <a:lnTo>
                    <a:pt x="1233" y="10690"/>
                  </a:lnTo>
                  <a:lnTo>
                    <a:pt x="1384" y="10747"/>
                  </a:lnTo>
                  <a:lnTo>
                    <a:pt x="1517" y="10823"/>
                  </a:lnTo>
                  <a:lnTo>
                    <a:pt x="1669" y="10898"/>
                  </a:lnTo>
                  <a:lnTo>
                    <a:pt x="1745" y="10917"/>
                  </a:lnTo>
                  <a:lnTo>
                    <a:pt x="1877" y="10898"/>
                  </a:lnTo>
                  <a:lnTo>
                    <a:pt x="2010" y="10860"/>
                  </a:lnTo>
                  <a:lnTo>
                    <a:pt x="2218" y="10785"/>
                  </a:lnTo>
                  <a:lnTo>
                    <a:pt x="2730" y="10633"/>
                  </a:lnTo>
                  <a:lnTo>
                    <a:pt x="3261" y="10462"/>
                  </a:lnTo>
                  <a:lnTo>
                    <a:pt x="3773" y="10292"/>
                  </a:lnTo>
                  <a:lnTo>
                    <a:pt x="4265" y="10083"/>
                  </a:lnTo>
                  <a:lnTo>
                    <a:pt x="4284" y="10538"/>
                  </a:lnTo>
                  <a:lnTo>
                    <a:pt x="4284" y="10993"/>
                  </a:lnTo>
                  <a:lnTo>
                    <a:pt x="4303" y="11050"/>
                  </a:lnTo>
                  <a:lnTo>
                    <a:pt x="4341" y="11107"/>
                  </a:lnTo>
                  <a:lnTo>
                    <a:pt x="4398" y="11145"/>
                  </a:lnTo>
                  <a:lnTo>
                    <a:pt x="4493" y="11145"/>
                  </a:lnTo>
                  <a:lnTo>
                    <a:pt x="4853" y="11107"/>
                  </a:lnTo>
                  <a:lnTo>
                    <a:pt x="5194" y="11088"/>
                  </a:lnTo>
                  <a:lnTo>
                    <a:pt x="5459" y="11107"/>
                  </a:lnTo>
                  <a:lnTo>
                    <a:pt x="5725" y="11126"/>
                  </a:lnTo>
                  <a:lnTo>
                    <a:pt x="5744" y="11164"/>
                  </a:lnTo>
                  <a:lnTo>
                    <a:pt x="5782" y="11202"/>
                  </a:lnTo>
                  <a:lnTo>
                    <a:pt x="5839" y="11221"/>
                  </a:lnTo>
                  <a:lnTo>
                    <a:pt x="5876" y="11240"/>
                  </a:lnTo>
                  <a:lnTo>
                    <a:pt x="5971" y="11221"/>
                  </a:lnTo>
                  <a:lnTo>
                    <a:pt x="6710" y="10842"/>
                  </a:lnTo>
                  <a:lnTo>
                    <a:pt x="7450" y="10444"/>
                  </a:lnTo>
                  <a:lnTo>
                    <a:pt x="7487" y="10462"/>
                  </a:lnTo>
                  <a:lnTo>
                    <a:pt x="8075" y="10519"/>
                  </a:lnTo>
                  <a:lnTo>
                    <a:pt x="8663" y="10595"/>
                  </a:lnTo>
                  <a:lnTo>
                    <a:pt x="9231" y="10728"/>
                  </a:lnTo>
                  <a:lnTo>
                    <a:pt x="9781" y="10917"/>
                  </a:lnTo>
                  <a:lnTo>
                    <a:pt x="10198" y="11069"/>
                  </a:lnTo>
                  <a:lnTo>
                    <a:pt x="10596" y="11221"/>
                  </a:lnTo>
                  <a:lnTo>
                    <a:pt x="10804" y="11296"/>
                  </a:lnTo>
                  <a:lnTo>
                    <a:pt x="11013" y="11353"/>
                  </a:lnTo>
                  <a:lnTo>
                    <a:pt x="11221" y="11391"/>
                  </a:lnTo>
                  <a:lnTo>
                    <a:pt x="11449" y="11429"/>
                  </a:lnTo>
                  <a:lnTo>
                    <a:pt x="11468" y="11429"/>
                  </a:lnTo>
                  <a:lnTo>
                    <a:pt x="11506" y="11410"/>
                  </a:lnTo>
                  <a:lnTo>
                    <a:pt x="11543" y="11391"/>
                  </a:lnTo>
                  <a:lnTo>
                    <a:pt x="11600" y="11334"/>
                  </a:lnTo>
                  <a:lnTo>
                    <a:pt x="11695" y="11164"/>
                  </a:lnTo>
                  <a:lnTo>
                    <a:pt x="11809" y="10993"/>
                  </a:lnTo>
                  <a:lnTo>
                    <a:pt x="11942" y="10860"/>
                  </a:lnTo>
                  <a:lnTo>
                    <a:pt x="12093" y="10728"/>
                  </a:lnTo>
                  <a:lnTo>
                    <a:pt x="12131" y="10690"/>
                  </a:lnTo>
                  <a:lnTo>
                    <a:pt x="12131" y="10652"/>
                  </a:lnTo>
                  <a:lnTo>
                    <a:pt x="12150" y="10614"/>
                  </a:lnTo>
                  <a:lnTo>
                    <a:pt x="12131" y="10576"/>
                  </a:lnTo>
                  <a:lnTo>
                    <a:pt x="12226" y="10462"/>
                  </a:lnTo>
                  <a:lnTo>
                    <a:pt x="12321" y="10368"/>
                  </a:lnTo>
                  <a:lnTo>
                    <a:pt x="12377" y="10235"/>
                  </a:lnTo>
                  <a:lnTo>
                    <a:pt x="12453" y="10102"/>
                  </a:lnTo>
                  <a:lnTo>
                    <a:pt x="12453" y="10045"/>
                  </a:lnTo>
                  <a:lnTo>
                    <a:pt x="12434" y="9989"/>
                  </a:lnTo>
                  <a:lnTo>
                    <a:pt x="12415" y="9951"/>
                  </a:lnTo>
                  <a:lnTo>
                    <a:pt x="12377" y="9913"/>
                  </a:lnTo>
                  <a:lnTo>
                    <a:pt x="11904" y="9666"/>
                  </a:lnTo>
                  <a:lnTo>
                    <a:pt x="11979" y="9610"/>
                  </a:lnTo>
                  <a:lnTo>
                    <a:pt x="12036" y="9647"/>
                  </a:lnTo>
                  <a:lnTo>
                    <a:pt x="12112" y="9685"/>
                  </a:lnTo>
                  <a:lnTo>
                    <a:pt x="12567" y="9723"/>
                  </a:lnTo>
                  <a:lnTo>
                    <a:pt x="13022" y="9780"/>
                  </a:lnTo>
                  <a:lnTo>
                    <a:pt x="13477" y="9856"/>
                  </a:lnTo>
                  <a:lnTo>
                    <a:pt x="13913" y="9970"/>
                  </a:lnTo>
                  <a:lnTo>
                    <a:pt x="14803" y="10197"/>
                  </a:lnTo>
                  <a:lnTo>
                    <a:pt x="15694" y="10444"/>
                  </a:lnTo>
                  <a:lnTo>
                    <a:pt x="15789" y="10444"/>
                  </a:lnTo>
                  <a:lnTo>
                    <a:pt x="15846" y="10425"/>
                  </a:lnTo>
                  <a:lnTo>
                    <a:pt x="15884" y="10387"/>
                  </a:lnTo>
                  <a:lnTo>
                    <a:pt x="15903" y="10330"/>
                  </a:lnTo>
                  <a:lnTo>
                    <a:pt x="16187" y="9761"/>
                  </a:lnTo>
                  <a:lnTo>
                    <a:pt x="16206" y="9742"/>
                  </a:lnTo>
                  <a:lnTo>
                    <a:pt x="16642" y="9799"/>
                  </a:lnTo>
                  <a:lnTo>
                    <a:pt x="17097" y="9875"/>
                  </a:lnTo>
                  <a:lnTo>
                    <a:pt x="17116" y="9894"/>
                  </a:lnTo>
                  <a:lnTo>
                    <a:pt x="17192" y="9875"/>
                  </a:lnTo>
                  <a:lnTo>
                    <a:pt x="17267" y="9818"/>
                  </a:lnTo>
                  <a:lnTo>
                    <a:pt x="17305" y="9761"/>
                  </a:lnTo>
                  <a:lnTo>
                    <a:pt x="17305" y="9723"/>
                  </a:lnTo>
                  <a:lnTo>
                    <a:pt x="17286" y="9685"/>
                  </a:lnTo>
                  <a:lnTo>
                    <a:pt x="17248" y="9496"/>
                  </a:lnTo>
                  <a:lnTo>
                    <a:pt x="17230" y="9325"/>
                  </a:lnTo>
                  <a:lnTo>
                    <a:pt x="17248" y="9155"/>
                  </a:lnTo>
                  <a:lnTo>
                    <a:pt x="17286" y="8984"/>
                  </a:lnTo>
                  <a:lnTo>
                    <a:pt x="17286" y="8908"/>
                  </a:lnTo>
                  <a:lnTo>
                    <a:pt x="17267" y="8851"/>
                  </a:lnTo>
                  <a:lnTo>
                    <a:pt x="17230" y="8814"/>
                  </a:lnTo>
                  <a:lnTo>
                    <a:pt x="17173" y="8795"/>
                  </a:lnTo>
                  <a:lnTo>
                    <a:pt x="17173" y="8738"/>
                  </a:lnTo>
                  <a:lnTo>
                    <a:pt x="17154" y="8681"/>
                  </a:lnTo>
                  <a:lnTo>
                    <a:pt x="17040" y="8453"/>
                  </a:lnTo>
                  <a:lnTo>
                    <a:pt x="18480" y="8131"/>
                  </a:lnTo>
                  <a:lnTo>
                    <a:pt x="18841" y="8055"/>
                  </a:lnTo>
                  <a:lnTo>
                    <a:pt x="19201" y="7999"/>
                  </a:lnTo>
                  <a:lnTo>
                    <a:pt x="19561" y="7961"/>
                  </a:lnTo>
                  <a:lnTo>
                    <a:pt x="19921" y="7942"/>
                  </a:lnTo>
                  <a:lnTo>
                    <a:pt x="19978" y="7923"/>
                  </a:lnTo>
                  <a:lnTo>
                    <a:pt x="20035" y="7904"/>
                  </a:lnTo>
                  <a:lnTo>
                    <a:pt x="20073" y="7866"/>
                  </a:lnTo>
                  <a:lnTo>
                    <a:pt x="20091" y="7809"/>
                  </a:lnTo>
                  <a:lnTo>
                    <a:pt x="20281" y="7146"/>
                  </a:lnTo>
                  <a:lnTo>
                    <a:pt x="20281" y="7070"/>
                  </a:lnTo>
                  <a:lnTo>
                    <a:pt x="20262" y="7013"/>
                  </a:lnTo>
                  <a:lnTo>
                    <a:pt x="20262" y="5989"/>
                  </a:lnTo>
                  <a:lnTo>
                    <a:pt x="20243" y="5914"/>
                  </a:lnTo>
                  <a:lnTo>
                    <a:pt x="20205" y="5876"/>
                  </a:lnTo>
                  <a:lnTo>
                    <a:pt x="20148" y="5838"/>
                  </a:lnTo>
                  <a:lnTo>
                    <a:pt x="20091" y="5819"/>
                  </a:lnTo>
                  <a:lnTo>
                    <a:pt x="19523" y="5819"/>
                  </a:lnTo>
                  <a:lnTo>
                    <a:pt x="19561" y="5781"/>
                  </a:lnTo>
                  <a:lnTo>
                    <a:pt x="19599" y="5724"/>
                  </a:lnTo>
                  <a:lnTo>
                    <a:pt x="19637" y="5535"/>
                  </a:lnTo>
                  <a:lnTo>
                    <a:pt x="19656" y="5345"/>
                  </a:lnTo>
                  <a:lnTo>
                    <a:pt x="19656" y="5155"/>
                  </a:lnTo>
                  <a:lnTo>
                    <a:pt x="19618" y="4966"/>
                  </a:lnTo>
                  <a:lnTo>
                    <a:pt x="19618" y="4909"/>
                  </a:lnTo>
                  <a:lnTo>
                    <a:pt x="19618" y="4852"/>
                  </a:lnTo>
                  <a:lnTo>
                    <a:pt x="19580" y="4701"/>
                  </a:lnTo>
                  <a:lnTo>
                    <a:pt x="19504" y="4568"/>
                  </a:lnTo>
                  <a:lnTo>
                    <a:pt x="19409" y="4473"/>
                  </a:lnTo>
                  <a:lnTo>
                    <a:pt x="19295" y="4378"/>
                  </a:lnTo>
                  <a:lnTo>
                    <a:pt x="19182" y="4322"/>
                  </a:lnTo>
                  <a:lnTo>
                    <a:pt x="19030" y="4265"/>
                  </a:lnTo>
                  <a:lnTo>
                    <a:pt x="18878" y="4246"/>
                  </a:lnTo>
                  <a:lnTo>
                    <a:pt x="18480" y="4246"/>
                  </a:lnTo>
                  <a:lnTo>
                    <a:pt x="18234" y="4284"/>
                  </a:lnTo>
                  <a:lnTo>
                    <a:pt x="17988" y="4322"/>
                  </a:lnTo>
                  <a:lnTo>
                    <a:pt x="17741" y="4397"/>
                  </a:lnTo>
                  <a:lnTo>
                    <a:pt x="17798" y="4075"/>
                  </a:lnTo>
                  <a:lnTo>
                    <a:pt x="17874" y="3753"/>
                  </a:lnTo>
                  <a:lnTo>
                    <a:pt x="18045" y="3108"/>
                  </a:lnTo>
                  <a:lnTo>
                    <a:pt x="18215" y="2445"/>
                  </a:lnTo>
                  <a:lnTo>
                    <a:pt x="18272" y="2123"/>
                  </a:lnTo>
                  <a:lnTo>
                    <a:pt x="18310" y="1782"/>
                  </a:lnTo>
                  <a:lnTo>
                    <a:pt x="18348" y="1668"/>
                  </a:lnTo>
                  <a:lnTo>
                    <a:pt x="18348" y="1516"/>
                  </a:lnTo>
                  <a:lnTo>
                    <a:pt x="18348" y="1403"/>
                  </a:lnTo>
                  <a:lnTo>
                    <a:pt x="18329" y="1289"/>
                  </a:lnTo>
                  <a:lnTo>
                    <a:pt x="18291" y="1194"/>
                  </a:lnTo>
                  <a:lnTo>
                    <a:pt x="18253" y="1080"/>
                  </a:lnTo>
                  <a:lnTo>
                    <a:pt x="18196" y="986"/>
                  </a:lnTo>
                  <a:lnTo>
                    <a:pt x="18139" y="910"/>
                  </a:lnTo>
                  <a:lnTo>
                    <a:pt x="17988" y="739"/>
                  </a:lnTo>
                  <a:lnTo>
                    <a:pt x="17798" y="607"/>
                  </a:lnTo>
                  <a:lnTo>
                    <a:pt x="17590" y="493"/>
                  </a:lnTo>
                  <a:lnTo>
                    <a:pt x="17362" y="379"/>
                  </a:lnTo>
                  <a:lnTo>
                    <a:pt x="17097" y="303"/>
                  </a:lnTo>
                  <a:lnTo>
                    <a:pt x="16850" y="228"/>
                  </a:lnTo>
                  <a:lnTo>
                    <a:pt x="16585" y="171"/>
                  </a:lnTo>
                  <a:lnTo>
                    <a:pt x="16054" y="95"/>
                  </a:lnTo>
                  <a:lnTo>
                    <a:pt x="15581" y="38"/>
                  </a:lnTo>
                  <a:lnTo>
                    <a:pt x="1518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342025" y="4633863"/>
              <a:ext cx="28450" cy="13300"/>
            </a:xfrm>
            <a:custGeom>
              <a:rect b="b" l="l" r="r" t="t"/>
              <a:pathLst>
                <a:path extrusionOk="0" fill="none" h="532" w="1138">
                  <a:moveTo>
                    <a:pt x="19" y="532"/>
                  </a:moveTo>
                  <a:lnTo>
                    <a:pt x="19" y="532"/>
                  </a:lnTo>
                  <a:lnTo>
                    <a:pt x="1" y="1"/>
                  </a:lnTo>
                  <a:lnTo>
                    <a:pt x="1" y="1"/>
                  </a:lnTo>
                  <a:lnTo>
                    <a:pt x="190" y="1"/>
                  </a:lnTo>
                  <a:lnTo>
                    <a:pt x="190" y="1"/>
                  </a:lnTo>
                  <a:lnTo>
                    <a:pt x="569" y="20"/>
                  </a:lnTo>
                  <a:lnTo>
                    <a:pt x="948" y="77"/>
                  </a:lnTo>
                  <a:lnTo>
                    <a:pt x="948" y="77"/>
                  </a:lnTo>
                  <a:lnTo>
                    <a:pt x="1005" y="96"/>
                  </a:lnTo>
                  <a:lnTo>
                    <a:pt x="1062" y="134"/>
                  </a:lnTo>
                  <a:lnTo>
                    <a:pt x="1081" y="172"/>
                  </a:lnTo>
                  <a:lnTo>
                    <a:pt x="1100" y="228"/>
                  </a:lnTo>
                  <a:lnTo>
                    <a:pt x="1138" y="380"/>
                  </a:lnTo>
                  <a:lnTo>
                    <a:pt x="1138" y="532"/>
                  </a:lnTo>
                  <a:lnTo>
                    <a:pt x="1138" y="532"/>
                  </a:lnTo>
                  <a:lnTo>
                    <a:pt x="853" y="494"/>
                  </a:lnTo>
                  <a:lnTo>
                    <a:pt x="588" y="494"/>
                  </a:lnTo>
                  <a:lnTo>
                    <a:pt x="588" y="494"/>
                  </a:lnTo>
                  <a:lnTo>
                    <a:pt x="304" y="494"/>
                  </a:lnTo>
                  <a:lnTo>
                    <a:pt x="19" y="53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258625" y="4622038"/>
              <a:ext cx="93375" cy="31750"/>
            </a:xfrm>
            <a:custGeom>
              <a:rect b="b" l="l" r="r" t="t"/>
              <a:pathLst>
                <a:path extrusionOk="0" fill="none" h="1270" w="3735">
                  <a:moveTo>
                    <a:pt x="3241" y="1270"/>
                  </a:moveTo>
                  <a:lnTo>
                    <a:pt x="3241" y="1270"/>
                  </a:lnTo>
                  <a:lnTo>
                    <a:pt x="3090" y="1251"/>
                  </a:lnTo>
                  <a:lnTo>
                    <a:pt x="2900" y="1213"/>
                  </a:lnTo>
                  <a:lnTo>
                    <a:pt x="2711" y="1137"/>
                  </a:lnTo>
                  <a:lnTo>
                    <a:pt x="2521" y="1061"/>
                  </a:lnTo>
                  <a:lnTo>
                    <a:pt x="1934" y="796"/>
                  </a:lnTo>
                  <a:lnTo>
                    <a:pt x="1934" y="796"/>
                  </a:lnTo>
                  <a:lnTo>
                    <a:pt x="1460" y="626"/>
                  </a:lnTo>
                  <a:lnTo>
                    <a:pt x="986" y="512"/>
                  </a:lnTo>
                  <a:lnTo>
                    <a:pt x="493" y="417"/>
                  </a:lnTo>
                  <a:lnTo>
                    <a:pt x="0" y="360"/>
                  </a:lnTo>
                  <a:lnTo>
                    <a:pt x="0" y="360"/>
                  </a:lnTo>
                  <a:lnTo>
                    <a:pt x="588" y="0"/>
                  </a:lnTo>
                  <a:lnTo>
                    <a:pt x="588" y="0"/>
                  </a:lnTo>
                  <a:lnTo>
                    <a:pt x="664" y="38"/>
                  </a:lnTo>
                  <a:lnTo>
                    <a:pt x="664" y="38"/>
                  </a:lnTo>
                  <a:lnTo>
                    <a:pt x="1043" y="95"/>
                  </a:lnTo>
                  <a:lnTo>
                    <a:pt x="1441" y="171"/>
                  </a:lnTo>
                  <a:lnTo>
                    <a:pt x="1839" y="265"/>
                  </a:lnTo>
                  <a:lnTo>
                    <a:pt x="2218" y="360"/>
                  </a:lnTo>
                  <a:lnTo>
                    <a:pt x="2597" y="474"/>
                  </a:lnTo>
                  <a:lnTo>
                    <a:pt x="2976" y="588"/>
                  </a:lnTo>
                  <a:lnTo>
                    <a:pt x="3355" y="720"/>
                  </a:lnTo>
                  <a:lnTo>
                    <a:pt x="3734" y="853"/>
                  </a:lnTo>
                  <a:lnTo>
                    <a:pt x="3734" y="853"/>
                  </a:lnTo>
                  <a:lnTo>
                    <a:pt x="3583" y="1005"/>
                  </a:lnTo>
                  <a:lnTo>
                    <a:pt x="3469" y="1175"/>
                  </a:lnTo>
                  <a:lnTo>
                    <a:pt x="3469" y="1175"/>
                  </a:lnTo>
                  <a:lnTo>
                    <a:pt x="3431" y="1232"/>
                  </a:lnTo>
                  <a:lnTo>
                    <a:pt x="3374" y="1251"/>
                  </a:lnTo>
                  <a:lnTo>
                    <a:pt x="3317" y="1270"/>
                  </a:lnTo>
                  <a:lnTo>
                    <a:pt x="3241" y="127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234000" y="4605913"/>
              <a:ext cx="78225" cy="30350"/>
            </a:xfrm>
            <a:custGeom>
              <a:rect b="b" l="l" r="r" t="t"/>
              <a:pathLst>
                <a:path extrusionOk="0" fill="none" h="1214" w="3129">
                  <a:moveTo>
                    <a:pt x="2901" y="1214"/>
                  </a:moveTo>
                  <a:lnTo>
                    <a:pt x="2901" y="1214"/>
                  </a:lnTo>
                  <a:lnTo>
                    <a:pt x="2200" y="948"/>
                  </a:lnTo>
                  <a:lnTo>
                    <a:pt x="1479" y="721"/>
                  </a:lnTo>
                  <a:lnTo>
                    <a:pt x="740" y="531"/>
                  </a:lnTo>
                  <a:lnTo>
                    <a:pt x="1" y="399"/>
                  </a:lnTo>
                  <a:lnTo>
                    <a:pt x="1" y="399"/>
                  </a:lnTo>
                  <a:lnTo>
                    <a:pt x="570" y="1"/>
                  </a:lnTo>
                  <a:lnTo>
                    <a:pt x="570" y="1"/>
                  </a:lnTo>
                  <a:lnTo>
                    <a:pt x="911" y="76"/>
                  </a:lnTo>
                  <a:lnTo>
                    <a:pt x="1233" y="171"/>
                  </a:lnTo>
                  <a:lnTo>
                    <a:pt x="1555" y="266"/>
                  </a:lnTo>
                  <a:lnTo>
                    <a:pt x="1877" y="380"/>
                  </a:lnTo>
                  <a:lnTo>
                    <a:pt x="2200" y="512"/>
                  </a:lnTo>
                  <a:lnTo>
                    <a:pt x="2503" y="645"/>
                  </a:lnTo>
                  <a:lnTo>
                    <a:pt x="2825" y="797"/>
                  </a:lnTo>
                  <a:lnTo>
                    <a:pt x="3128" y="948"/>
                  </a:lnTo>
                  <a:lnTo>
                    <a:pt x="3128" y="948"/>
                  </a:lnTo>
                  <a:lnTo>
                    <a:pt x="2901" y="1214"/>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51575" y="4600238"/>
              <a:ext cx="18525" cy="14700"/>
            </a:xfrm>
            <a:custGeom>
              <a:rect b="b" l="l" r="r" t="t"/>
              <a:pathLst>
                <a:path extrusionOk="0" fill="none" h="588" w="741">
                  <a:moveTo>
                    <a:pt x="134" y="76"/>
                  </a:moveTo>
                  <a:lnTo>
                    <a:pt x="134" y="76"/>
                  </a:lnTo>
                  <a:lnTo>
                    <a:pt x="285" y="57"/>
                  </a:lnTo>
                  <a:lnTo>
                    <a:pt x="437" y="38"/>
                  </a:lnTo>
                  <a:lnTo>
                    <a:pt x="740" y="0"/>
                  </a:lnTo>
                  <a:lnTo>
                    <a:pt x="740" y="0"/>
                  </a:lnTo>
                  <a:lnTo>
                    <a:pt x="702" y="152"/>
                  </a:lnTo>
                  <a:lnTo>
                    <a:pt x="683" y="303"/>
                  </a:lnTo>
                  <a:lnTo>
                    <a:pt x="683" y="436"/>
                  </a:lnTo>
                  <a:lnTo>
                    <a:pt x="702" y="588"/>
                  </a:lnTo>
                  <a:lnTo>
                    <a:pt x="702" y="588"/>
                  </a:lnTo>
                  <a:lnTo>
                    <a:pt x="1" y="474"/>
                  </a:lnTo>
                  <a:lnTo>
                    <a:pt x="1" y="474"/>
                  </a:lnTo>
                  <a:lnTo>
                    <a:pt x="58" y="285"/>
                  </a:lnTo>
                  <a:lnTo>
                    <a:pt x="115" y="76"/>
                  </a:lnTo>
                  <a:lnTo>
                    <a:pt x="115" y="76"/>
                  </a:lnTo>
                  <a:lnTo>
                    <a:pt x="134" y="76"/>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149175" y="4596438"/>
              <a:ext cx="85800" cy="32725"/>
            </a:xfrm>
            <a:custGeom>
              <a:rect b="b" l="l" r="r" t="t"/>
              <a:pathLst>
                <a:path extrusionOk="0" fill="none" h="1309" w="3432">
                  <a:moveTo>
                    <a:pt x="1233" y="285"/>
                  </a:moveTo>
                  <a:lnTo>
                    <a:pt x="1233" y="285"/>
                  </a:lnTo>
                  <a:lnTo>
                    <a:pt x="1308" y="285"/>
                  </a:lnTo>
                  <a:lnTo>
                    <a:pt x="1346" y="247"/>
                  </a:lnTo>
                  <a:lnTo>
                    <a:pt x="1365" y="228"/>
                  </a:lnTo>
                  <a:lnTo>
                    <a:pt x="1365" y="228"/>
                  </a:lnTo>
                  <a:lnTo>
                    <a:pt x="1972" y="114"/>
                  </a:lnTo>
                  <a:lnTo>
                    <a:pt x="2597" y="1"/>
                  </a:lnTo>
                  <a:lnTo>
                    <a:pt x="2597" y="1"/>
                  </a:lnTo>
                  <a:lnTo>
                    <a:pt x="2825" y="228"/>
                  </a:lnTo>
                  <a:lnTo>
                    <a:pt x="3033" y="455"/>
                  </a:lnTo>
                  <a:lnTo>
                    <a:pt x="3223" y="702"/>
                  </a:lnTo>
                  <a:lnTo>
                    <a:pt x="3374" y="986"/>
                  </a:lnTo>
                  <a:lnTo>
                    <a:pt x="3374" y="986"/>
                  </a:lnTo>
                  <a:lnTo>
                    <a:pt x="3412" y="1024"/>
                  </a:lnTo>
                  <a:lnTo>
                    <a:pt x="3431" y="1043"/>
                  </a:lnTo>
                  <a:lnTo>
                    <a:pt x="3431" y="1043"/>
                  </a:lnTo>
                  <a:lnTo>
                    <a:pt x="3374" y="1176"/>
                  </a:lnTo>
                  <a:lnTo>
                    <a:pt x="3317" y="1308"/>
                  </a:lnTo>
                  <a:lnTo>
                    <a:pt x="3317" y="1308"/>
                  </a:lnTo>
                  <a:lnTo>
                    <a:pt x="2502" y="1081"/>
                  </a:lnTo>
                  <a:lnTo>
                    <a:pt x="1668" y="872"/>
                  </a:lnTo>
                  <a:lnTo>
                    <a:pt x="1270" y="778"/>
                  </a:lnTo>
                  <a:lnTo>
                    <a:pt x="853" y="702"/>
                  </a:lnTo>
                  <a:lnTo>
                    <a:pt x="437" y="645"/>
                  </a:lnTo>
                  <a:lnTo>
                    <a:pt x="1" y="588"/>
                  </a:lnTo>
                  <a:lnTo>
                    <a:pt x="1" y="588"/>
                  </a:lnTo>
                  <a:lnTo>
                    <a:pt x="437" y="342"/>
                  </a:lnTo>
                  <a:lnTo>
                    <a:pt x="872" y="133"/>
                  </a:lnTo>
                  <a:lnTo>
                    <a:pt x="872" y="133"/>
                  </a:lnTo>
                  <a:lnTo>
                    <a:pt x="910" y="152"/>
                  </a:lnTo>
                  <a:lnTo>
                    <a:pt x="910" y="152"/>
                  </a:lnTo>
                  <a:lnTo>
                    <a:pt x="929" y="209"/>
                  </a:lnTo>
                  <a:lnTo>
                    <a:pt x="948" y="247"/>
                  </a:lnTo>
                  <a:lnTo>
                    <a:pt x="1005" y="285"/>
                  </a:lnTo>
                  <a:lnTo>
                    <a:pt x="1062" y="285"/>
                  </a:lnTo>
                  <a:lnTo>
                    <a:pt x="1062" y="285"/>
                  </a:lnTo>
                  <a:lnTo>
                    <a:pt x="1100" y="285"/>
                  </a:lnTo>
                  <a:lnTo>
                    <a:pt x="1100" y="285"/>
                  </a:lnTo>
                  <a:lnTo>
                    <a:pt x="1157" y="266"/>
                  </a:lnTo>
                  <a:lnTo>
                    <a:pt x="1157" y="266"/>
                  </a:lnTo>
                  <a:lnTo>
                    <a:pt x="1233" y="28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306025" y="4583163"/>
              <a:ext cx="84375" cy="64000"/>
            </a:xfrm>
            <a:custGeom>
              <a:rect b="b" l="l" r="r" t="t"/>
              <a:pathLst>
                <a:path extrusionOk="0" fill="none" h="2560" w="3375">
                  <a:moveTo>
                    <a:pt x="1" y="2560"/>
                  </a:moveTo>
                  <a:lnTo>
                    <a:pt x="1" y="2560"/>
                  </a:lnTo>
                  <a:lnTo>
                    <a:pt x="1" y="2162"/>
                  </a:lnTo>
                  <a:lnTo>
                    <a:pt x="1" y="2162"/>
                  </a:lnTo>
                  <a:lnTo>
                    <a:pt x="39" y="2162"/>
                  </a:lnTo>
                  <a:lnTo>
                    <a:pt x="77" y="2143"/>
                  </a:lnTo>
                  <a:lnTo>
                    <a:pt x="77" y="2143"/>
                  </a:lnTo>
                  <a:lnTo>
                    <a:pt x="513" y="1896"/>
                  </a:lnTo>
                  <a:lnTo>
                    <a:pt x="930" y="1631"/>
                  </a:lnTo>
                  <a:lnTo>
                    <a:pt x="1347" y="1347"/>
                  </a:lnTo>
                  <a:lnTo>
                    <a:pt x="1745" y="1062"/>
                  </a:lnTo>
                  <a:lnTo>
                    <a:pt x="1745" y="1062"/>
                  </a:lnTo>
                  <a:lnTo>
                    <a:pt x="2105" y="797"/>
                  </a:lnTo>
                  <a:lnTo>
                    <a:pt x="2446" y="513"/>
                  </a:lnTo>
                  <a:lnTo>
                    <a:pt x="2446" y="513"/>
                  </a:lnTo>
                  <a:lnTo>
                    <a:pt x="2598" y="380"/>
                  </a:lnTo>
                  <a:lnTo>
                    <a:pt x="2768" y="209"/>
                  </a:lnTo>
                  <a:lnTo>
                    <a:pt x="2863" y="134"/>
                  </a:lnTo>
                  <a:lnTo>
                    <a:pt x="2939" y="58"/>
                  </a:lnTo>
                  <a:lnTo>
                    <a:pt x="3034" y="20"/>
                  </a:lnTo>
                  <a:lnTo>
                    <a:pt x="3109" y="1"/>
                  </a:lnTo>
                  <a:lnTo>
                    <a:pt x="3109" y="1"/>
                  </a:lnTo>
                  <a:lnTo>
                    <a:pt x="3166" y="1"/>
                  </a:lnTo>
                  <a:lnTo>
                    <a:pt x="3242" y="39"/>
                  </a:lnTo>
                  <a:lnTo>
                    <a:pt x="3280" y="96"/>
                  </a:lnTo>
                  <a:lnTo>
                    <a:pt x="3337" y="153"/>
                  </a:lnTo>
                  <a:lnTo>
                    <a:pt x="3337" y="153"/>
                  </a:lnTo>
                  <a:lnTo>
                    <a:pt x="3375" y="228"/>
                  </a:lnTo>
                  <a:lnTo>
                    <a:pt x="3375" y="285"/>
                  </a:lnTo>
                  <a:lnTo>
                    <a:pt x="3375" y="361"/>
                  </a:lnTo>
                  <a:lnTo>
                    <a:pt x="3337" y="437"/>
                  </a:lnTo>
                  <a:lnTo>
                    <a:pt x="3261" y="588"/>
                  </a:lnTo>
                  <a:lnTo>
                    <a:pt x="3109" y="740"/>
                  </a:lnTo>
                  <a:lnTo>
                    <a:pt x="2920" y="911"/>
                  </a:lnTo>
                  <a:lnTo>
                    <a:pt x="2692" y="1081"/>
                  </a:lnTo>
                  <a:lnTo>
                    <a:pt x="2446" y="1252"/>
                  </a:lnTo>
                  <a:lnTo>
                    <a:pt x="2162" y="1441"/>
                  </a:lnTo>
                  <a:lnTo>
                    <a:pt x="1574" y="1783"/>
                  </a:lnTo>
                  <a:lnTo>
                    <a:pt x="987" y="2086"/>
                  </a:lnTo>
                  <a:lnTo>
                    <a:pt x="437" y="2370"/>
                  </a:lnTo>
                  <a:lnTo>
                    <a:pt x="1" y="256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p:nvPr/>
          </p:nvSpPr>
          <p:spPr>
            <a:xfrm>
              <a:off x="-432525" y="4581763"/>
              <a:ext cx="138850" cy="58775"/>
            </a:xfrm>
            <a:custGeom>
              <a:rect b="b" l="l" r="r" t="t"/>
              <a:pathLst>
                <a:path extrusionOk="0" fill="none" h="2351" w="5554">
                  <a:moveTo>
                    <a:pt x="778" y="2350"/>
                  </a:moveTo>
                  <a:lnTo>
                    <a:pt x="778" y="2350"/>
                  </a:lnTo>
                  <a:lnTo>
                    <a:pt x="683" y="2331"/>
                  </a:lnTo>
                  <a:lnTo>
                    <a:pt x="607" y="2331"/>
                  </a:lnTo>
                  <a:lnTo>
                    <a:pt x="531" y="2293"/>
                  </a:lnTo>
                  <a:lnTo>
                    <a:pt x="455" y="2256"/>
                  </a:lnTo>
                  <a:lnTo>
                    <a:pt x="342" y="2161"/>
                  </a:lnTo>
                  <a:lnTo>
                    <a:pt x="247" y="2028"/>
                  </a:lnTo>
                  <a:lnTo>
                    <a:pt x="171" y="1876"/>
                  </a:lnTo>
                  <a:lnTo>
                    <a:pt x="114" y="1725"/>
                  </a:lnTo>
                  <a:lnTo>
                    <a:pt x="0" y="1346"/>
                  </a:lnTo>
                  <a:lnTo>
                    <a:pt x="0" y="1346"/>
                  </a:lnTo>
                  <a:lnTo>
                    <a:pt x="247" y="1232"/>
                  </a:lnTo>
                  <a:lnTo>
                    <a:pt x="493" y="1137"/>
                  </a:lnTo>
                  <a:lnTo>
                    <a:pt x="740" y="1042"/>
                  </a:lnTo>
                  <a:lnTo>
                    <a:pt x="986" y="967"/>
                  </a:lnTo>
                  <a:lnTo>
                    <a:pt x="2028" y="701"/>
                  </a:lnTo>
                  <a:lnTo>
                    <a:pt x="2028" y="701"/>
                  </a:lnTo>
                  <a:lnTo>
                    <a:pt x="4568" y="0"/>
                  </a:lnTo>
                  <a:lnTo>
                    <a:pt x="4568" y="0"/>
                  </a:lnTo>
                  <a:lnTo>
                    <a:pt x="4625" y="190"/>
                  </a:lnTo>
                  <a:lnTo>
                    <a:pt x="4663" y="360"/>
                  </a:lnTo>
                  <a:lnTo>
                    <a:pt x="4682" y="531"/>
                  </a:lnTo>
                  <a:lnTo>
                    <a:pt x="4701" y="739"/>
                  </a:lnTo>
                  <a:lnTo>
                    <a:pt x="4701" y="739"/>
                  </a:lnTo>
                  <a:lnTo>
                    <a:pt x="4720" y="815"/>
                  </a:lnTo>
                  <a:lnTo>
                    <a:pt x="4758" y="853"/>
                  </a:lnTo>
                  <a:lnTo>
                    <a:pt x="4815" y="891"/>
                  </a:lnTo>
                  <a:lnTo>
                    <a:pt x="4871" y="910"/>
                  </a:lnTo>
                  <a:lnTo>
                    <a:pt x="4871" y="910"/>
                  </a:lnTo>
                  <a:lnTo>
                    <a:pt x="4928" y="891"/>
                  </a:lnTo>
                  <a:lnTo>
                    <a:pt x="4985" y="853"/>
                  </a:lnTo>
                  <a:lnTo>
                    <a:pt x="5023" y="815"/>
                  </a:lnTo>
                  <a:lnTo>
                    <a:pt x="5023" y="739"/>
                  </a:lnTo>
                  <a:lnTo>
                    <a:pt x="5023" y="739"/>
                  </a:lnTo>
                  <a:lnTo>
                    <a:pt x="5023" y="550"/>
                  </a:lnTo>
                  <a:lnTo>
                    <a:pt x="5004" y="379"/>
                  </a:lnTo>
                  <a:lnTo>
                    <a:pt x="4966" y="209"/>
                  </a:lnTo>
                  <a:lnTo>
                    <a:pt x="4928" y="38"/>
                  </a:lnTo>
                  <a:lnTo>
                    <a:pt x="4928" y="38"/>
                  </a:lnTo>
                  <a:lnTo>
                    <a:pt x="5364" y="19"/>
                  </a:lnTo>
                  <a:lnTo>
                    <a:pt x="5364" y="19"/>
                  </a:lnTo>
                  <a:lnTo>
                    <a:pt x="5364" y="19"/>
                  </a:lnTo>
                  <a:lnTo>
                    <a:pt x="5402" y="76"/>
                  </a:lnTo>
                  <a:lnTo>
                    <a:pt x="5459" y="114"/>
                  </a:lnTo>
                  <a:lnTo>
                    <a:pt x="5459" y="114"/>
                  </a:lnTo>
                  <a:lnTo>
                    <a:pt x="5459" y="152"/>
                  </a:lnTo>
                  <a:lnTo>
                    <a:pt x="5459" y="152"/>
                  </a:lnTo>
                  <a:lnTo>
                    <a:pt x="5478" y="474"/>
                  </a:lnTo>
                  <a:lnTo>
                    <a:pt x="5478" y="474"/>
                  </a:lnTo>
                  <a:lnTo>
                    <a:pt x="5497" y="550"/>
                  </a:lnTo>
                  <a:lnTo>
                    <a:pt x="5554" y="607"/>
                  </a:lnTo>
                  <a:lnTo>
                    <a:pt x="5554" y="607"/>
                  </a:lnTo>
                  <a:lnTo>
                    <a:pt x="5099" y="853"/>
                  </a:lnTo>
                  <a:lnTo>
                    <a:pt x="4625" y="1080"/>
                  </a:lnTo>
                  <a:lnTo>
                    <a:pt x="4132" y="1270"/>
                  </a:lnTo>
                  <a:lnTo>
                    <a:pt x="3639" y="1441"/>
                  </a:lnTo>
                  <a:lnTo>
                    <a:pt x="3639" y="1441"/>
                  </a:lnTo>
                  <a:lnTo>
                    <a:pt x="3621" y="1441"/>
                  </a:lnTo>
                  <a:lnTo>
                    <a:pt x="3621" y="1441"/>
                  </a:lnTo>
                  <a:lnTo>
                    <a:pt x="3583" y="1441"/>
                  </a:lnTo>
                  <a:lnTo>
                    <a:pt x="3583" y="1441"/>
                  </a:lnTo>
                  <a:lnTo>
                    <a:pt x="3526" y="1459"/>
                  </a:lnTo>
                  <a:lnTo>
                    <a:pt x="3526" y="1459"/>
                  </a:lnTo>
                  <a:lnTo>
                    <a:pt x="2938" y="1687"/>
                  </a:lnTo>
                  <a:lnTo>
                    <a:pt x="2351" y="1895"/>
                  </a:lnTo>
                  <a:lnTo>
                    <a:pt x="1744" y="2104"/>
                  </a:lnTo>
                  <a:lnTo>
                    <a:pt x="1138" y="2293"/>
                  </a:lnTo>
                  <a:lnTo>
                    <a:pt x="1138" y="2293"/>
                  </a:lnTo>
                  <a:lnTo>
                    <a:pt x="948" y="2331"/>
                  </a:lnTo>
                  <a:lnTo>
                    <a:pt x="778" y="235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p:nvPr/>
          </p:nvSpPr>
          <p:spPr>
            <a:xfrm>
              <a:off x="-76200" y="4581763"/>
              <a:ext cx="19925" cy="29875"/>
            </a:xfrm>
            <a:custGeom>
              <a:rect b="b" l="l" r="r" t="t"/>
              <a:pathLst>
                <a:path extrusionOk="0" fill="none" h="1195" w="797">
                  <a:moveTo>
                    <a:pt x="626" y="1194"/>
                  </a:moveTo>
                  <a:lnTo>
                    <a:pt x="626" y="1194"/>
                  </a:lnTo>
                  <a:lnTo>
                    <a:pt x="493" y="986"/>
                  </a:lnTo>
                  <a:lnTo>
                    <a:pt x="342" y="796"/>
                  </a:lnTo>
                  <a:lnTo>
                    <a:pt x="171" y="607"/>
                  </a:lnTo>
                  <a:lnTo>
                    <a:pt x="0" y="436"/>
                  </a:lnTo>
                  <a:lnTo>
                    <a:pt x="0" y="436"/>
                  </a:lnTo>
                  <a:lnTo>
                    <a:pt x="57" y="227"/>
                  </a:lnTo>
                  <a:lnTo>
                    <a:pt x="114" y="0"/>
                  </a:lnTo>
                  <a:lnTo>
                    <a:pt x="114" y="0"/>
                  </a:lnTo>
                  <a:lnTo>
                    <a:pt x="285" y="190"/>
                  </a:lnTo>
                  <a:lnTo>
                    <a:pt x="436" y="398"/>
                  </a:lnTo>
                  <a:lnTo>
                    <a:pt x="607" y="569"/>
                  </a:lnTo>
                  <a:lnTo>
                    <a:pt x="702" y="663"/>
                  </a:lnTo>
                  <a:lnTo>
                    <a:pt x="796" y="739"/>
                  </a:lnTo>
                  <a:lnTo>
                    <a:pt x="796" y="739"/>
                  </a:lnTo>
                  <a:lnTo>
                    <a:pt x="759" y="796"/>
                  </a:lnTo>
                  <a:lnTo>
                    <a:pt x="759" y="796"/>
                  </a:lnTo>
                  <a:lnTo>
                    <a:pt x="740" y="910"/>
                  </a:lnTo>
                  <a:lnTo>
                    <a:pt x="721" y="1005"/>
                  </a:lnTo>
                  <a:lnTo>
                    <a:pt x="626" y="1194"/>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
            <p:cNvSpPr/>
            <p:nvPr/>
          </p:nvSpPr>
          <p:spPr>
            <a:xfrm>
              <a:off x="-287525" y="4579863"/>
              <a:ext cx="18025" cy="12800"/>
            </a:xfrm>
            <a:custGeom>
              <a:rect b="b" l="l" r="r" t="t"/>
              <a:pathLst>
                <a:path extrusionOk="0" fill="none" h="512" w="721">
                  <a:moveTo>
                    <a:pt x="0" y="512"/>
                  </a:moveTo>
                  <a:lnTo>
                    <a:pt x="0" y="512"/>
                  </a:lnTo>
                  <a:lnTo>
                    <a:pt x="0" y="341"/>
                  </a:lnTo>
                  <a:lnTo>
                    <a:pt x="0" y="152"/>
                  </a:lnTo>
                  <a:lnTo>
                    <a:pt x="0" y="152"/>
                  </a:lnTo>
                  <a:lnTo>
                    <a:pt x="720" y="0"/>
                  </a:lnTo>
                  <a:lnTo>
                    <a:pt x="720" y="0"/>
                  </a:lnTo>
                  <a:lnTo>
                    <a:pt x="645" y="57"/>
                  </a:lnTo>
                  <a:lnTo>
                    <a:pt x="645" y="57"/>
                  </a:lnTo>
                  <a:lnTo>
                    <a:pt x="322" y="303"/>
                  </a:lnTo>
                  <a:lnTo>
                    <a:pt x="0" y="51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a:off x="-339650" y="4577488"/>
              <a:ext cx="103800" cy="52625"/>
            </a:xfrm>
            <a:custGeom>
              <a:rect b="b" l="l" r="r" t="t"/>
              <a:pathLst>
                <a:path extrusionOk="0" fill="none" h="2105" w="4152">
                  <a:moveTo>
                    <a:pt x="0" y="1934"/>
                  </a:moveTo>
                  <a:lnTo>
                    <a:pt x="19" y="1934"/>
                  </a:lnTo>
                  <a:lnTo>
                    <a:pt x="19" y="1934"/>
                  </a:lnTo>
                  <a:lnTo>
                    <a:pt x="531" y="1744"/>
                  </a:lnTo>
                  <a:lnTo>
                    <a:pt x="1043" y="1536"/>
                  </a:lnTo>
                  <a:lnTo>
                    <a:pt x="1554" y="1308"/>
                  </a:lnTo>
                  <a:lnTo>
                    <a:pt x="2028" y="1024"/>
                  </a:lnTo>
                  <a:lnTo>
                    <a:pt x="2028" y="1024"/>
                  </a:lnTo>
                  <a:lnTo>
                    <a:pt x="2407" y="797"/>
                  </a:lnTo>
                  <a:lnTo>
                    <a:pt x="2749" y="550"/>
                  </a:lnTo>
                  <a:lnTo>
                    <a:pt x="2749" y="550"/>
                  </a:lnTo>
                  <a:lnTo>
                    <a:pt x="3071" y="323"/>
                  </a:lnTo>
                  <a:lnTo>
                    <a:pt x="3241" y="228"/>
                  </a:lnTo>
                  <a:lnTo>
                    <a:pt x="3393" y="152"/>
                  </a:lnTo>
                  <a:lnTo>
                    <a:pt x="3564" y="76"/>
                  </a:lnTo>
                  <a:lnTo>
                    <a:pt x="3734" y="38"/>
                  </a:lnTo>
                  <a:lnTo>
                    <a:pt x="3905" y="19"/>
                  </a:lnTo>
                  <a:lnTo>
                    <a:pt x="4094" y="0"/>
                  </a:lnTo>
                  <a:lnTo>
                    <a:pt x="4094" y="0"/>
                  </a:lnTo>
                  <a:lnTo>
                    <a:pt x="4151" y="0"/>
                  </a:lnTo>
                  <a:lnTo>
                    <a:pt x="4151" y="0"/>
                  </a:lnTo>
                  <a:lnTo>
                    <a:pt x="3469" y="588"/>
                  </a:lnTo>
                  <a:lnTo>
                    <a:pt x="2749" y="1119"/>
                  </a:lnTo>
                  <a:lnTo>
                    <a:pt x="2028" y="1612"/>
                  </a:lnTo>
                  <a:lnTo>
                    <a:pt x="1270" y="2085"/>
                  </a:lnTo>
                  <a:lnTo>
                    <a:pt x="1251" y="2104"/>
                  </a:lnTo>
                  <a:lnTo>
                    <a:pt x="1251" y="2104"/>
                  </a:lnTo>
                  <a:lnTo>
                    <a:pt x="1232" y="2085"/>
                  </a:lnTo>
                  <a:lnTo>
                    <a:pt x="1232" y="2085"/>
                  </a:lnTo>
                  <a:lnTo>
                    <a:pt x="948" y="2010"/>
                  </a:lnTo>
                  <a:lnTo>
                    <a:pt x="645" y="1972"/>
                  </a:lnTo>
                  <a:lnTo>
                    <a:pt x="360" y="1934"/>
                  </a:lnTo>
                  <a:lnTo>
                    <a:pt x="76" y="1934"/>
                  </a:lnTo>
                  <a:lnTo>
                    <a:pt x="76" y="1934"/>
                  </a:lnTo>
                  <a:lnTo>
                    <a:pt x="0" y="1934"/>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p:nvPr/>
          </p:nvSpPr>
          <p:spPr>
            <a:xfrm>
              <a:off x="-442950" y="4575588"/>
              <a:ext cx="24675" cy="23725"/>
            </a:xfrm>
            <a:custGeom>
              <a:rect b="b" l="l" r="r" t="t"/>
              <a:pathLst>
                <a:path extrusionOk="0" fill="none" h="949" w="987">
                  <a:moveTo>
                    <a:pt x="190" y="948"/>
                  </a:moveTo>
                  <a:lnTo>
                    <a:pt x="190" y="948"/>
                  </a:lnTo>
                  <a:lnTo>
                    <a:pt x="114" y="474"/>
                  </a:lnTo>
                  <a:lnTo>
                    <a:pt x="0" y="1"/>
                  </a:lnTo>
                  <a:lnTo>
                    <a:pt x="0" y="1"/>
                  </a:lnTo>
                  <a:lnTo>
                    <a:pt x="626" y="171"/>
                  </a:lnTo>
                  <a:lnTo>
                    <a:pt x="626" y="171"/>
                  </a:lnTo>
                  <a:lnTo>
                    <a:pt x="664" y="171"/>
                  </a:lnTo>
                  <a:lnTo>
                    <a:pt x="664" y="171"/>
                  </a:lnTo>
                  <a:lnTo>
                    <a:pt x="740" y="152"/>
                  </a:lnTo>
                  <a:lnTo>
                    <a:pt x="796" y="114"/>
                  </a:lnTo>
                  <a:lnTo>
                    <a:pt x="796" y="114"/>
                  </a:lnTo>
                  <a:lnTo>
                    <a:pt x="872" y="266"/>
                  </a:lnTo>
                  <a:lnTo>
                    <a:pt x="929" y="418"/>
                  </a:lnTo>
                  <a:lnTo>
                    <a:pt x="967" y="588"/>
                  </a:lnTo>
                  <a:lnTo>
                    <a:pt x="986" y="778"/>
                  </a:lnTo>
                  <a:lnTo>
                    <a:pt x="986" y="778"/>
                  </a:lnTo>
                  <a:lnTo>
                    <a:pt x="778" y="797"/>
                  </a:lnTo>
                  <a:lnTo>
                    <a:pt x="569" y="816"/>
                  </a:lnTo>
                  <a:lnTo>
                    <a:pt x="380" y="873"/>
                  </a:lnTo>
                  <a:lnTo>
                    <a:pt x="190" y="948"/>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216450" y="4571813"/>
              <a:ext cx="79625" cy="43600"/>
            </a:xfrm>
            <a:custGeom>
              <a:rect b="b" l="l" r="r" t="t"/>
              <a:pathLst>
                <a:path extrusionOk="0" fill="none" h="1744" w="3185">
                  <a:moveTo>
                    <a:pt x="171" y="815"/>
                  </a:moveTo>
                  <a:lnTo>
                    <a:pt x="171" y="815"/>
                  </a:lnTo>
                  <a:lnTo>
                    <a:pt x="95" y="607"/>
                  </a:lnTo>
                  <a:lnTo>
                    <a:pt x="0" y="398"/>
                  </a:lnTo>
                  <a:lnTo>
                    <a:pt x="0" y="398"/>
                  </a:lnTo>
                  <a:lnTo>
                    <a:pt x="190" y="322"/>
                  </a:lnTo>
                  <a:lnTo>
                    <a:pt x="190" y="322"/>
                  </a:lnTo>
                  <a:lnTo>
                    <a:pt x="796" y="114"/>
                  </a:lnTo>
                  <a:lnTo>
                    <a:pt x="796" y="114"/>
                  </a:lnTo>
                  <a:lnTo>
                    <a:pt x="834" y="95"/>
                  </a:lnTo>
                  <a:lnTo>
                    <a:pt x="872" y="57"/>
                  </a:lnTo>
                  <a:lnTo>
                    <a:pt x="910" y="0"/>
                  </a:lnTo>
                  <a:lnTo>
                    <a:pt x="910" y="0"/>
                  </a:lnTo>
                  <a:lnTo>
                    <a:pt x="1479" y="209"/>
                  </a:lnTo>
                  <a:lnTo>
                    <a:pt x="2047" y="436"/>
                  </a:lnTo>
                  <a:lnTo>
                    <a:pt x="2616" y="663"/>
                  </a:lnTo>
                  <a:lnTo>
                    <a:pt x="3184" y="929"/>
                  </a:lnTo>
                  <a:lnTo>
                    <a:pt x="3184" y="929"/>
                  </a:lnTo>
                  <a:lnTo>
                    <a:pt x="2900" y="1080"/>
                  </a:lnTo>
                  <a:lnTo>
                    <a:pt x="2635" y="1232"/>
                  </a:lnTo>
                  <a:lnTo>
                    <a:pt x="2369" y="1403"/>
                  </a:lnTo>
                  <a:lnTo>
                    <a:pt x="2104" y="1592"/>
                  </a:lnTo>
                  <a:lnTo>
                    <a:pt x="2104" y="1592"/>
                  </a:lnTo>
                  <a:lnTo>
                    <a:pt x="2066" y="1630"/>
                  </a:lnTo>
                  <a:lnTo>
                    <a:pt x="2047" y="1668"/>
                  </a:lnTo>
                  <a:lnTo>
                    <a:pt x="2028" y="1706"/>
                  </a:lnTo>
                  <a:lnTo>
                    <a:pt x="2028" y="1744"/>
                  </a:lnTo>
                  <a:lnTo>
                    <a:pt x="2028" y="1744"/>
                  </a:lnTo>
                  <a:lnTo>
                    <a:pt x="1611" y="1554"/>
                  </a:lnTo>
                  <a:lnTo>
                    <a:pt x="1175" y="1403"/>
                  </a:lnTo>
                  <a:lnTo>
                    <a:pt x="739" y="1251"/>
                  </a:lnTo>
                  <a:lnTo>
                    <a:pt x="284" y="1118"/>
                  </a:lnTo>
                  <a:lnTo>
                    <a:pt x="284" y="1118"/>
                  </a:lnTo>
                  <a:lnTo>
                    <a:pt x="607" y="986"/>
                  </a:lnTo>
                  <a:lnTo>
                    <a:pt x="948" y="872"/>
                  </a:lnTo>
                  <a:lnTo>
                    <a:pt x="1289" y="758"/>
                  </a:lnTo>
                  <a:lnTo>
                    <a:pt x="1649" y="663"/>
                  </a:lnTo>
                  <a:lnTo>
                    <a:pt x="1649" y="663"/>
                  </a:lnTo>
                  <a:lnTo>
                    <a:pt x="1706" y="625"/>
                  </a:lnTo>
                  <a:lnTo>
                    <a:pt x="1744" y="588"/>
                  </a:lnTo>
                  <a:lnTo>
                    <a:pt x="1763" y="531"/>
                  </a:lnTo>
                  <a:lnTo>
                    <a:pt x="1763" y="474"/>
                  </a:lnTo>
                  <a:lnTo>
                    <a:pt x="1744" y="436"/>
                  </a:lnTo>
                  <a:lnTo>
                    <a:pt x="1706" y="379"/>
                  </a:lnTo>
                  <a:lnTo>
                    <a:pt x="1668" y="341"/>
                  </a:lnTo>
                  <a:lnTo>
                    <a:pt x="1611" y="341"/>
                  </a:lnTo>
                  <a:lnTo>
                    <a:pt x="1611" y="341"/>
                  </a:lnTo>
                  <a:lnTo>
                    <a:pt x="1554" y="341"/>
                  </a:lnTo>
                  <a:lnTo>
                    <a:pt x="1554" y="341"/>
                  </a:lnTo>
                  <a:lnTo>
                    <a:pt x="1213" y="436"/>
                  </a:lnTo>
                  <a:lnTo>
                    <a:pt x="853" y="550"/>
                  </a:lnTo>
                  <a:lnTo>
                    <a:pt x="512" y="682"/>
                  </a:lnTo>
                  <a:lnTo>
                    <a:pt x="171" y="81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a:off x="-107950" y="4569438"/>
              <a:ext cx="27975" cy="22300"/>
            </a:xfrm>
            <a:custGeom>
              <a:rect b="b" l="l" r="r" t="t"/>
              <a:pathLst>
                <a:path extrusionOk="0" fill="none" h="892" w="1119">
                  <a:moveTo>
                    <a:pt x="190" y="891"/>
                  </a:moveTo>
                  <a:lnTo>
                    <a:pt x="190" y="891"/>
                  </a:lnTo>
                  <a:lnTo>
                    <a:pt x="228" y="853"/>
                  </a:lnTo>
                  <a:lnTo>
                    <a:pt x="247" y="796"/>
                  </a:lnTo>
                  <a:lnTo>
                    <a:pt x="266" y="758"/>
                  </a:lnTo>
                  <a:lnTo>
                    <a:pt x="266" y="702"/>
                  </a:lnTo>
                  <a:lnTo>
                    <a:pt x="266" y="702"/>
                  </a:lnTo>
                  <a:lnTo>
                    <a:pt x="152" y="474"/>
                  </a:lnTo>
                  <a:lnTo>
                    <a:pt x="1" y="266"/>
                  </a:lnTo>
                  <a:lnTo>
                    <a:pt x="1" y="266"/>
                  </a:lnTo>
                  <a:lnTo>
                    <a:pt x="19" y="266"/>
                  </a:lnTo>
                  <a:lnTo>
                    <a:pt x="19" y="266"/>
                  </a:lnTo>
                  <a:lnTo>
                    <a:pt x="304" y="152"/>
                  </a:lnTo>
                  <a:lnTo>
                    <a:pt x="569" y="76"/>
                  </a:lnTo>
                  <a:lnTo>
                    <a:pt x="834" y="19"/>
                  </a:lnTo>
                  <a:lnTo>
                    <a:pt x="1119" y="0"/>
                  </a:lnTo>
                  <a:lnTo>
                    <a:pt x="1119" y="0"/>
                  </a:lnTo>
                  <a:lnTo>
                    <a:pt x="1100" y="190"/>
                  </a:lnTo>
                  <a:lnTo>
                    <a:pt x="1062" y="379"/>
                  </a:lnTo>
                  <a:lnTo>
                    <a:pt x="1024" y="569"/>
                  </a:lnTo>
                  <a:lnTo>
                    <a:pt x="967" y="739"/>
                  </a:lnTo>
                  <a:lnTo>
                    <a:pt x="967" y="739"/>
                  </a:lnTo>
                  <a:lnTo>
                    <a:pt x="190" y="89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a:off x="-43025" y="4556163"/>
              <a:ext cx="83875" cy="24675"/>
            </a:xfrm>
            <a:custGeom>
              <a:rect b="b" l="l" r="r" t="t"/>
              <a:pathLst>
                <a:path extrusionOk="0" fill="none" h="987" w="3355">
                  <a:moveTo>
                    <a:pt x="303" y="986"/>
                  </a:moveTo>
                  <a:lnTo>
                    <a:pt x="303" y="986"/>
                  </a:lnTo>
                  <a:lnTo>
                    <a:pt x="0" y="455"/>
                  </a:lnTo>
                  <a:lnTo>
                    <a:pt x="0" y="455"/>
                  </a:lnTo>
                  <a:lnTo>
                    <a:pt x="398" y="418"/>
                  </a:lnTo>
                  <a:lnTo>
                    <a:pt x="796" y="342"/>
                  </a:lnTo>
                  <a:lnTo>
                    <a:pt x="1592" y="190"/>
                  </a:lnTo>
                  <a:lnTo>
                    <a:pt x="1990" y="114"/>
                  </a:lnTo>
                  <a:lnTo>
                    <a:pt x="2407" y="57"/>
                  </a:lnTo>
                  <a:lnTo>
                    <a:pt x="2805" y="20"/>
                  </a:lnTo>
                  <a:lnTo>
                    <a:pt x="3203" y="1"/>
                  </a:lnTo>
                  <a:lnTo>
                    <a:pt x="3203" y="1"/>
                  </a:lnTo>
                  <a:lnTo>
                    <a:pt x="3355" y="1"/>
                  </a:lnTo>
                  <a:lnTo>
                    <a:pt x="3355" y="1"/>
                  </a:lnTo>
                  <a:lnTo>
                    <a:pt x="3317" y="190"/>
                  </a:lnTo>
                  <a:lnTo>
                    <a:pt x="3279" y="266"/>
                  </a:lnTo>
                  <a:lnTo>
                    <a:pt x="3241" y="342"/>
                  </a:lnTo>
                  <a:lnTo>
                    <a:pt x="3184" y="380"/>
                  </a:lnTo>
                  <a:lnTo>
                    <a:pt x="3109" y="418"/>
                  </a:lnTo>
                  <a:lnTo>
                    <a:pt x="3014" y="455"/>
                  </a:lnTo>
                  <a:lnTo>
                    <a:pt x="2881" y="474"/>
                  </a:lnTo>
                  <a:lnTo>
                    <a:pt x="2881" y="474"/>
                  </a:lnTo>
                  <a:lnTo>
                    <a:pt x="2521" y="531"/>
                  </a:lnTo>
                  <a:lnTo>
                    <a:pt x="2142" y="607"/>
                  </a:lnTo>
                  <a:lnTo>
                    <a:pt x="2142" y="607"/>
                  </a:lnTo>
                  <a:lnTo>
                    <a:pt x="303" y="986"/>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308850" y="4550488"/>
              <a:ext cx="105200" cy="25125"/>
            </a:xfrm>
            <a:custGeom>
              <a:rect b="b" l="l" r="r" t="t"/>
              <a:pathLst>
                <a:path extrusionOk="0" fill="none" h="1005" w="4208">
                  <a:moveTo>
                    <a:pt x="0" y="948"/>
                  </a:moveTo>
                  <a:lnTo>
                    <a:pt x="0" y="948"/>
                  </a:lnTo>
                  <a:lnTo>
                    <a:pt x="1043" y="57"/>
                  </a:lnTo>
                  <a:lnTo>
                    <a:pt x="1043" y="57"/>
                  </a:lnTo>
                  <a:lnTo>
                    <a:pt x="1100" y="0"/>
                  </a:lnTo>
                  <a:lnTo>
                    <a:pt x="1100" y="0"/>
                  </a:lnTo>
                  <a:lnTo>
                    <a:pt x="1896" y="133"/>
                  </a:lnTo>
                  <a:lnTo>
                    <a:pt x="2673" y="303"/>
                  </a:lnTo>
                  <a:lnTo>
                    <a:pt x="3450" y="493"/>
                  </a:lnTo>
                  <a:lnTo>
                    <a:pt x="4208" y="720"/>
                  </a:lnTo>
                  <a:lnTo>
                    <a:pt x="4208" y="720"/>
                  </a:lnTo>
                  <a:lnTo>
                    <a:pt x="3999" y="796"/>
                  </a:lnTo>
                  <a:lnTo>
                    <a:pt x="3810" y="872"/>
                  </a:lnTo>
                  <a:lnTo>
                    <a:pt x="3810" y="872"/>
                  </a:lnTo>
                  <a:lnTo>
                    <a:pt x="3677" y="910"/>
                  </a:lnTo>
                  <a:lnTo>
                    <a:pt x="3677" y="910"/>
                  </a:lnTo>
                  <a:lnTo>
                    <a:pt x="3620" y="872"/>
                  </a:lnTo>
                  <a:lnTo>
                    <a:pt x="3620" y="872"/>
                  </a:lnTo>
                  <a:lnTo>
                    <a:pt x="3545" y="872"/>
                  </a:lnTo>
                  <a:lnTo>
                    <a:pt x="3545" y="872"/>
                  </a:lnTo>
                  <a:lnTo>
                    <a:pt x="3507" y="872"/>
                  </a:lnTo>
                  <a:lnTo>
                    <a:pt x="3469" y="891"/>
                  </a:lnTo>
                  <a:lnTo>
                    <a:pt x="3469" y="891"/>
                  </a:lnTo>
                  <a:lnTo>
                    <a:pt x="3412" y="834"/>
                  </a:lnTo>
                  <a:lnTo>
                    <a:pt x="3412" y="834"/>
                  </a:lnTo>
                  <a:lnTo>
                    <a:pt x="3374" y="796"/>
                  </a:lnTo>
                  <a:lnTo>
                    <a:pt x="3317" y="796"/>
                  </a:lnTo>
                  <a:lnTo>
                    <a:pt x="3317" y="796"/>
                  </a:lnTo>
                  <a:lnTo>
                    <a:pt x="3241" y="815"/>
                  </a:lnTo>
                  <a:lnTo>
                    <a:pt x="3241" y="815"/>
                  </a:lnTo>
                  <a:lnTo>
                    <a:pt x="3203" y="777"/>
                  </a:lnTo>
                  <a:lnTo>
                    <a:pt x="3147" y="777"/>
                  </a:lnTo>
                  <a:lnTo>
                    <a:pt x="3147" y="777"/>
                  </a:lnTo>
                  <a:lnTo>
                    <a:pt x="2862" y="739"/>
                  </a:lnTo>
                  <a:lnTo>
                    <a:pt x="2616" y="739"/>
                  </a:lnTo>
                  <a:lnTo>
                    <a:pt x="2616" y="739"/>
                  </a:lnTo>
                  <a:lnTo>
                    <a:pt x="2369" y="758"/>
                  </a:lnTo>
                  <a:lnTo>
                    <a:pt x="2369" y="758"/>
                  </a:lnTo>
                  <a:lnTo>
                    <a:pt x="2313" y="720"/>
                  </a:lnTo>
                  <a:lnTo>
                    <a:pt x="2256" y="720"/>
                  </a:lnTo>
                  <a:lnTo>
                    <a:pt x="2256" y="720"/>
                  </a:lnTo>
                  <a:lnTo>
                    <a:pt x="2237" y="720"/>
                  </a:lnTo>
                  <a:lnTo>
                    <a:pt x="2237" y="720"/>
                  </a:lnTo>
                  <a:lnTo>
                    <a:pt x="1460" y="853"/>
                  </a:lnTo>
                  <a:lnTo>
                    <a:pt x="702" y="1005"/>
                  </a:lnTo>
                  <a:lnTo>
                    <a:pt x="702" y="1005"/>
                  </a:lnTo>
                  <a:lnTo>
                    <a:pt x="683" y="986"/>
                  </a:lnTo>
                  <a:lnTo>
                    <a:pt x="683" y="986"/>
                  </a:lnTo>
                  <a:lnTo>
                    <a:pt x="588" y="948"/>
                  </a:lnTo>
                  <a:lnTo>
                    <a:pt x="493" y="948"/>
                  </a:lnTo>
                  <a:lnTo>
                    <a:pt x="493" y="948"/>
                  </a:lnTo>
                  <a:lnTo>
                    <a:pt x="341" y="948"/>
                  </a:lnTo>
                  <a:lnTo>
                    <a:pt x="341" y="948"/>
                  </a:lnTo>
                  <a:lnTo>
                    <a:pt x="0" y="948"/>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a:off x="-347225" y="4550013"/>
              <a:ext cx="54500" cy="31300"/>
            </a:xfrm>
            <a:custGeom>
              <a:rect b="b" l="l" r="r" t="t"/>
              <a:pathLst>
                <a:path extrusionOk="0" fill="none" h="1252" w="2180">
                  <a:moveTo>
                    <a:pt x="0" y="1251"/>
                  </a:moveTo>
                  <a:lnTo>
                    <a:pt x="0" y="1251"/>
                  </a:lnTo>
                  <a:lnTo>
                    <a:pt x="95" y="1137"/>
                  </a:lnTo>
                  <a:lnTo>
                    <a:pt x="209" y="1024"/>
                  </a:lnTo>
                  <a:lnTo>
                    <a:pt x="436" y="815"/>
                  </a:lnTo>
                  <a:lnTo>
                    <a:pt x="701" y="645"/>
                  </a:lnTo>
                  <a:lnTo>
                    <a:pt x="986" y="474"/>
                  </a:lnTo>
                  <a:lnTo>
                    <a:pt x="1289" y="341"/>
                  </a:lnTo>
                  <a:lnTo>
                    <a:pt x="1592" y="209"/>
                  </a:lnTo>
                  <a:lnTo>
                    <a:pt x="2180" y="0"/>
                  </a:lnTo>
                  <a:lnTo>
                    <a:pt x="2180" y="0"/>
                  </a:lnTo>
                  <a:lnTo>
                    <a:pt x="1251" y="777"/>
                  </a:lnTo>
                  <a:lnTo>
                    <a:pt x="1251" y="777"/>
                  </a:lnTo>
                  <a:lnTo>
                    <a:pt x="1213" y="815"/>
                  </a:lnTo>
                  <a:lnTo>
                    <a:pt x="1194" y="853"/>
                  </a:lnTo>
                  <a:lnTo>
                    <a:pt x="1194" y="929"/>
                  </a:lnTo>
                  <a:lnTo>
                    <a:pt x="1194" y="929"/>
                  </a:lnTo>
                  <a:lnTo>
                    <a:pt x="0" y="125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406475" y="4542888"/>
              <a:ext cx="69700" cy="54050"/>
            </a:xfrm>
            <a:custGeom>
              <a:rect b="b" l="l" r="r" t="t"/>
              <a:pathLst>
                <a:path extrusionOk="0" fill="none" h="2162" w="2788">
                  <a:moveTo>
                    <a:pt x="1" y="2162"/>
                  </a:moveTo>
                  <a:lnTo>
                    <a:pt x="1" y="2162"/>
                  </a:lnTo>
                  <a:lnTo>
                    <a:pt x="456" y="1574"/>
                  </a:lnTo>
                  <a:lnTo>
                    <a:pt x="911" y="1005"/>
                  </a:lnTo>
                  <a:lnTo>
                    <a:pt x="911" y="1005"/>
                  </a:lnTo>
                  <a:lnTo>
                    <a:pt x="1157" y="721"/>
                  </a:lnTo>
                  <a:lnTo>
                    <a:pt x="1422" y="418"/>
                  </a:lnTo>
                  <a:lnTo>
                    <a:pt x="1574" y="285"/>
                  </a:lnTo>
                  <a:lnTo>
                    <a:pt x="1726" y="171"/>
                  </a:lnTo>
                  <a:lnTo>
                    <a:pt x="1877" y="58"/>
                  </a:lnTo>
                  <a:lnTo>
                    <a:pt x="2048" y="1"/>
                  </a:lnTo>
                  <a:lnTo>
                    <a:pt x="2048" y="1"/>
                  </a:lnTo>
                  <a:lnTo>
                    <a:pt x="2048" y="1"/>
                  </a:lnTo>
                  <a:lnTo>
                    <a:pt x="2105" y="39"/>
                  </a:lnTo>
                  <a:lnTo>
                    <a:pt x="2162" y="77"/>
                  </a:lnTo>
                  <a:lnTo>
                    <a:pt x="2237" y="96"/>
                  </a:lnTo>
                  <a:lnTo>
                    <a:pt x="2294" y="96"/>
                  </a:lnTo>
                  <a:lnTo>
                    <a:pt x="2294" y="96"/>
                  </a:lnTo>
                  <a:lnTo>
                    <a:pt x="2351" y="96"/>
                  </a:lnTo>
                  <a:lnTo>
                    <a:pt x="2351" y="96"/>
                  </a:lnTo>
                  <a:lnTo>
                    <a:pt x="2579" y="399"/>
                  </a:lnTo>
                  <a:lnTo>
                    <a:pt x="2787" y="702"/>
                  </a:lnTo>
                  <a:lnTo>
                    <a:pt x="2787" y="702"/>
                  </a:lnTo>
                  <a:lnTo>
                    <a:pt x="2541" y="892"/>
                  </a:lnTo>
                  <a:lnTo>
                    <a:pt x="2313" y="1100"/>
                  </a:lnTo>
                  <a:lnTo>
                    <a:pt x="2124" y="1309"/>
                  </a:lnTo>
                  <a:lnTo>
                    <a:pt x="2029" y="1441"/>
                  </a:lnTo>
                  <a:lnTo>
                    <a:pt x="1972" y="1574"/>
                  </a:lnTo>
                  <a:lnTo>
                    <a:pt x="1972" y="1574"/>
                  </a:lnTo>
                  <a:lnTo>
                    <a:pt x="1953" y="1612"/>
                  </a:lnTo>
                  <a:lnTo>
                    <a:pt x="1953" y="1650"/>
                  </a:lnTo>
                  <a:lnTo>
                    <a:pt x="892" y="1934"/>
                  </a:lnTo>
                  <a:lnTo>
                    <a:pt x="892" y="1934"/>
                  </a:lnTo>
                  <a:lnTo>
                    <a:pt x="1" y="216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281375" y="4539588"/>
              <a:ext cx="167775" cy="53550"/>
            </a:xfrm>
            <a:custGeom>
              <a:rect b="b" l="l" r="r" t="t"/>
              <a:pathLst>
                <a:path extrusionOk="0" fill="none" h="2142" w="6711">
                  <a:moveTo>
                    <a:pt x="304" y="133"/>
                  </a:moveTo>
                  <a:lnTo>
                    <a:pt x="304" y="133"/>
                  </a:lnTo>
                  <a:lnTo>
                    <a:pt x="342" y="114"/>
                  </a:lnTo>
                  <a:lnTo>
                    <a:pt x="342" y="114"/>
                  </a:lnTo>
                  <a:lnTo>
                    <a:pt x="702" y="76"/>
                  </a:lnTo>
                  <a:lnTo>
                    <a:pt x="1081" y="38"/>
                  </a:lnTo>
                  <a:lnTo>
                    <a:pt x="1441" y="0"/>
                  </a:lnTo>
                  <a:lnTo>
                    <a:pt x="1801" y="0"/>
                  </a:lnTo>
                  <a:lnTo>
                    <a:pt x="1801" y="0"/>
                  </a:lnTo>
                  <a:lnTo>
                    <a:pt x="2370" y="19"/>
                  </a:lnTo>
                  <a:lnTo>
                    <a:pt x="2938" y="76"/>
                  </a:lnTo>
                  <a:lnTo>
                    <a:pt x="3488" y="171"/>
                  </a:lnTo>
                  <a:lnTo>
                    <a:pt x="4057" y="284"/>
                  </a:lnTo>
                  <a:lnTo>
                    <a:pt x="4057" y="284"/>
                  </a:lnTo>
                  <a:lnTo>
                    <a:pt x="4341" y="379"/>
                  </a:lnTo>
                  <a:lnTo>
                    <a:pt x="4758" y="531"/>
                  </a:lnTo>
                  <a:lnTo>
                    <a:pt x="5270" y="739"/>
                  </a:lnTo>
                  <a:lnTo>
                    <a:pt x="5781" y="986"/>
                  </a:lnTo>
                  <a:lnTo>
                    <a:pt x="6028" y="1118"/>
                  </a:lnTo>
                  <a:lnTo>
                    <a:pt x="6255" y="1251"/>
                  </a:lnTo>
                  <a:lnTo>
                    <a:pt x="6426" y="1403"/>
                  </a:lnTo>
                  <a:lnTo>
                    <a:pt x="6577" y="1535"/>
                  </a:lnTo>
                  <a:lnTo>
                    <a:pt x="6634" y="1611"/>
                  </a:lnTo>
                  <a:lnTo>
                    <a:pt x="6672" y="1687"/>
                  </a:lnTo>
                  <a:lnTo>
                    <a:pt x="6691" y="1763"/>
                  </a:lnTo>
                  <a:lnTo>
                    <a:pt x="6710" y="1839"/>
                  </a:lnTo>
                  <a:lnTo>
                    <a:pt x="6691" y="1896"/>
                  </a:lnTo>
                  <a:lnTo>
                    <a:pt x="6672" y="1971"/>
                  </a:lnTo>
                  <a:lnTo>
                    <a:pt x="6615" y="2047"/>
                  </a:lnTo>
                  <a:lnTo>
                    <a:pt x="6558" y="2104"/>
                  </a:lnTo>
                  <a:lnTo>
                    <a:pt x="6558" y="2104"/>
                  </a:lnTo>
                  <a:lnTo>
                    <a:pt x="6521" y="2123"/>
                  </a:lnTo>
                  <a:lnTo>
                    <a:pt x="6464" y="2142"/>
                  </a:lnTo>
                  <a:lnTo>
                    <a:pt x="6464" y="2142"/>
                  </a:lnTo>
                  <a:lnTo>
                    <a:pt x="6445" y="2142"/>
                  </a:lnTo>
                  <a:lnTo>
                    <a:pt x="6445" y="2142"/>
                  </a:lnTo>
                  <a:lnTo>
                    <a:pt x="6426" y="2085"/>
                  </a:lnTo>
                  <a:lnTo>
                    <a:pt x="6407" y="2028"/>
                  </a:lnTo>
                  <a:lnTo>
                    <a:pt x="6369" y="2009"/>
                  </a:lnTo>
                  <a:lnTo>
                    <a:pt x="6312" y="1990"/>
                  </a:lnTo>
                  <a:lnTo>
                    <a:pt x="6312" y="1990"/>
                  </a:lnTo>
                  <a:lnTo>
                    <a:pt x="6255" y="2009"/>
                  </a:lnTo>
                  <a:lnTo>
                    <a:pt x="6255" y="2009"/>
                  </a:lnTo>
                  <a:lnTo>
                    <a:pt x="6141" y="2047"/>
                  </a:lnTo>
                  <a:lnTo>
                    <a:pt x="6141" y="2047"/>
                  </a:lnTo>
                  <a:lnTo>
                    <a:pt x="5800" y="1914"/>
                  </a:lnTo>
                  <a:lnTo>
                    <a:pt x="5478" y="1744"/>
                  </a:lnTo>
                  <a:lnTo>
                    <a:pt x="5023" y="1498"/>
                  </a:lnTo>
                  <a:lnTo>
                    <a:pt x="5023" y="1498"/>
                  </a:lnTo>
                  <a:lnTo>
                    <a:pt x="4322" y="1213"/>
                  </a:lnTo>
                  <a:lnTo>
                    <a:pt x="3602" y="948"/>
                  </a:lnTo>
                  <a:lnTo>
                    <a:pt x="3602" y="948"/>
                  </a:lnTo>
                  <a:lnTo>
                    <a:pt x="3166" y="815"/>
                  </a:lnTo>
                  <a:lnTo>
                    <a:pt x="2711" y="683"/>
                  </a:lnTo>
                  <a:lnTo>
                    <a:pt x="2275" y="550"/>
                  </a:lnTo>
                  <a:lnTo>
                    <a:pt x="1820" y="436"/>
                  </a:lnTo>
                  <a:lnTo>
                    <a:pt x="910" y="247"/>
                  </a:lnTo>
                  <a:lnTo>
                    <a:pt x="1" y="114"/>
                  </a:lnTo>
                  <a:lnTo>
                    <a:pt x="1" y="114"/>
                  </a:lnTo>
                  <a:lnTo>
                    <a:pt x="171" y="57"/>
                  </a:lnTo>
                  <a:lnTo>
                    <a:pt x="171" y="57"/>
                  </a:lnTo>
                  <a:lnTo>
                    <a:pt x="228" y="114"/>
                  </a:lnTo>
                  <a:lnTo>
                    <a:pt x="304" y="133"/>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
            <p:cNvSpPr/>
            <p:nvPr/>
          </p:nvSpPr>
          <p:spPr>
            <a:xfrm>
              <a:off x="-61525" y="4530588"/>
              <a:ext cx="102375" cy="31275"/>
            </a:xfrm>
            <a:custGeom>
              <a:rect b="b" l="l" r="r" t="t"/>
              <a:pathLst>
                <a:path extrusionOk="0" fill="none" h="1251" w="4095">
                  <a:moveTo>
                    <a:pt x="247" y="265"/>
                  </a:moveTo>
                  <a:lnTo>
                    <a:pt x="247" y="265"/>
                  </a:lnTo>
                  <a:lnTo>
                    <a:pt x="285" y="265"/>
                  </a:lnTo>
                  <a:lnTo>
                    <a:pt x="285" y="265"/>
                  </a:lnTo>
                  <a:lnTo>
                    <a:pt x="626" y="190"/>
                  </a:lnTo>
                  <a:lnTo>
                    <a:pt x="987" y="133"/>
                  </a:lnTo>
                  <a:lnTo>
                    <a:pt x="1328" y="76"/>
                  </a:lnTo>
                  <a:lnTo>
                    <a:pt x="1688" y="57"/>
                  </a:lnTo>
                  <a:lnTo>
                    <a:pt x="2427" y="19"/>
                  </a:lnTo>
                  <a:lnTo>
                    <a:pt x="3147" y="0"/>
                  </a:lnTo>
                  <a:lnTo>
                    <a:pt x="3147" y="0"/>
                  </a:lnTo>
                  <a:lnTo>
                    <a:pt x="4095" y="0"/>
                  </a:lnTo>
                  <a:lnTo>
                    <a:pt x="4095" y="0"/>
                  </a:lnTo>
                  <a:lnTo>
                    <a:pt x="4095" y="701"/>
                  </a:lnTo>
                  <a:lnTo>
                    <a:pt x="4095" y="701"/>
                  </a:lnTo>
                  <a:lnTo>
                    <a:pt x="3924" y="701"/>
                  </a:lnTo>
                  <a:lnTo>
                    <a:pt x="3924" y="701"/>
                  </a:lnTo>
                  <a:lnTo>
                    <a:pt x="3526" y="701"/>
                  </a:lnTo>
                  <a:lnTo>
                    <a:pt x="3128" y="758"/>
                  </a:lnTo>
                  <a:lnTo>
                    <a:pt x="2730" y="815"/>
                  </a:lnTo>
                  <a:lnTo>
                    <a:pt x="2332" y="891"/>
                  </a:lnTo>
                  <a:lnTo>
                    <a:pt x="1536" y="1043"/>
                  </a:lnTo>
                  <a:lnTo>
                    <a:pt x="1138" y="1099"/>
                  </a:lnTo>
                  <a:lnTo>
                    <a:pt x="740" y="1156"/>
                  </a:lnTo>
                  <a:lnTo>
                    <a:pt x="740" y="1156"/>
                  </a:lnTo>
                  <a:lnTo>
                    <a:pt x="683" y="1156"/>
                  </a:lnTo>
                  <a:lnTo>
                    <a:pt x="645" y="1175"/>
                  </a:lnTo>
                  <a:lnTo>
                    <a:pt x="607" y="1251"/>
                  </a:lnTo>
                  <a:lnTo>
                    <a:pt x="607" y="1251"/>
                  </a:lnTo>
                  <a:lnTo>
                    <a:pt x="304" y="796"/>
                  </a:lnTo>
                  <a:lnTo>
                    <a:pt x="1" y="360"/>
                  </a:lnTo>
                  <a:lnTo>
                    <a:pt x="1" y="360"/>
                  </a:lnTo>
                  <a:lnTo>
                    <a:pt x="209" y="265"/>
                  </a:lnTo>
                  <a:lnTo>
                    <a:pt x="209" y="265"/>
                  </a:lnTo>
                  <a:lnTo>
                    <a:pt x="247" y="26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p:nvPr/>
          </p:nvSpPr>
          <p:spPr>
            <a:xfrm>
              <a:off x="-418775" y="4519688"/>
              <a:ext cx="59250" cy="69200"/>
            </a:xfrm>
            <a:custGeom>
              <a:rect b="b" l="l" r="r" t="t"/>
              <a:pathLst>
                <a:path extrusionOk="0" fill="none" h="2768" w="2370">
                  <a:moveTo>
                    <a:pt x="322" y="2767"/>
                  </a:moveTo>
                  <a:lnTo>
                    <a:pt x="322" y="2767"/>
                  </a:lnTo>
                  <a:lnTo>
                    <a:pt x="303" y="2616"/>
                  </a:lnTo>
                  <a:lnTo>
                    <a:pt x="246" y="2464"/>
                  </a:lnTo>
                  <a:lnTo>
                    <a:pt x="171" y="2294"/>
                  </a:lnTo>
                  <a:lnTo>
                    <a:pt x="95" y="2161"/>
                  </a:lnTo>
                  <a:lnTo>
                    <a:pt x="95" y="2161"/>
                  </a:lnTo>
                  <a:lnTo>
                    <a:pt x="57" y="2104"/>
                  </a:lnTo>
                  <a:lnTo>
                    <a:pt x="0" y="2085"/>
                  </a:lnTo>
                  <a:lnTo>
                    <a:pt x="0" y="2085"/>
                  </a:lnTo>
                  <a:lnTo>
                    <a:pt x="228" y="1782"/>
                  </a:lnTo>
                  <a:lnTo>
                    <a:pt x="474" y="1497"/>
                  </a:lnTo>
                  <a:lnTo>
                    <a:pt x="720" y="1213"/>
                  </a:lnTo>
                  <a:lnTo>
                    <a:pt x="986" y="948"/>
                  </a:lnTo>
                  <a:lnTo>
                    <a:pt x="1251" y="701"/>
                  </a:lnTo>
                  <a:lnTo>
                    <a:pt x="1535" y="455"/>
                  </a:lnTo>
                  <a:lnTo>
                    <a:pt x="1839" y="228"/>
                  </a:lnTo>
                  <a:lnTo>
                    <a:pt x="2142" y="0"/>
                  </a:lnTo>
                  <a:lnTo>
                    <a:pt x="2142" y="0"/>
                  </a:lnTo>
                  <a:lnTo>
                    <a:pt x="2123" y="76"/>
                  </a:lnTo>
                  <a:lnTo>
                    <a:pt x="2142" y="152"/>
                  </a:lnTo>
                  <a:lnTo>
                    <a:pt x="2142" y="152"/>
                  </a:lnTo>
                  <a:lnTo>
                    <a:pt x="2199" y="247"/>
                  </a:lnTo>
                  <a:lnTo>
                    <a:pt x="2256" y="379"/>
                  </a:lnTo>
                  <a:lnTo>
                    <a:pt x="2369" y="645"/>
                  </a:lnTo>
                  <a:lnTo>
                    <a:pt x="2369" y="645"/>
                  </a:lnTo>
                  <a:lnTo>
                    <a:pt x="2199" y="720"/>
                  </a:lnTo>
                  <a:lnTo>
                    <a:pt x="2047" y="815"/>
                  </a:lnTo>
                  <a:lnTo>
                    <a:pt x="1914" y="929"/>
                  </a:lnTo>
                  <a:lnTo>
                    <a:pt x="1782" y="1043"/>
                  </a:lnTo>
                  <a:lnTo>
                    <a:pt x="1516" y="1327"/>
                  </a:lnTo>
                  <a:lnTo>
                    <a:pt x="1289" y="1573"/>
                  </a:lnTo>
                  <a:lnTo>
                    <a:pt x="1289" y="1573"/>
                  </a:lnTo>
                  <a:lnTo>
                    <a:pt x="1024" y="1858"/>
                  </a:lnTo>
                  <a:lnTo>
                    <a:pt x="796" y="2161"/>
                  </a:lnTo>
                  <a:lnTo>
                    <a:pt x="322" y="2767"/>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a:off x="-27400" y="4505463"/>
              <a:ext cx="53575" cy="18975"/>
            </a:xfrm>
            <a:custGeom>
              <a:rect b="b" l="l" r="r" t="t"/>
              <a:pathLst>
                <a:path extrusionOk="0" fill="none" h="759" w="2143">
                  <a:moveTo>
                    <a:pt x="1" y="759"/>
                  </a:moveTo>
                  <a:lnTo>
                    <a:pt x="1" y="759"/>
                  </a:lnTo>
                  <a:lnTo>
                    <a:pt x="531" y="550"/>
                  </a:lnTo>
                  <a:lnTo>
                    <a:pt x="1062" y="361"/>
                  </a:lnTo>
                  <a:lnTo>
                    <a:pt x="1593" y="171"/>
                  </a:lnTo>
                  <a:lnTo>
                    <a:pt x="2123" y="1"/>
                  </a:lnTo>
                  <a:lnTo>
                    <a:pt x="2123" y="1"/>
                  </a:lnTo>
                  <a:lnTo>
                    <a:pt x="2142" y="114"/>
                  </a:lnTo>
                  <a:lnTo>
                    <a:pt x="2142" y="247"/>
                  </a:lnTo>
                  <a:lnTo>
                    <a:pt x="2123" y="380"/>
                  </a:lnTo>
                  <a:lnTo>
                    <a:pt x="2085" y="512"/>
                  </a:lnTo>
                  <a:lnTo>
                    <a:pt x="2085" y="512"/>
                  </a:lnTo>
                  <a:lnTo>
                    <a:pt x="2067" y="569"/>
                  </a:lnTo>
                  <a:lnTo>
                    <a:pt x="2085" y="607"/>
                  </a:lnTo>
                  <a:lnTo>
                    <a:pt x="2104" y="645"/>
                  </a:lnTo>
                  <a:lnTo>
                    <a:pt x="2142" y="683"/>
                  </a:lnTo>
                  <a:lnTo>
                    <a:pt x="2142" y="683"/>
                  </a:lnTo>
                  <a:lnTo>
                    <a:pt x="1839" y="683"/>
                  </a:lnTo>
                  <a:lnTo>
                    <a:pt x="1839" y="683"/>
                  </a:lnTo>
                  <a:lnTo>
                    <a:pt x="929" y="702"/>
                  </a:lnTo>
                  <a:lnTo>
                    <a:pt x="474" y="721"/>
                  </a:lnTo>
                  <a:lnTo>
                    <a:pt x="1" y="759"/>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
            <p:cNvSpPr/>
            <p:nvPr/>
          </p:nvSpPr>
          <p:spPr>
            <a:xfrm>
              <a:off x="-236350" y="4504513"/>
              <a:ext cx="154475" cy="65425"/>
            </a:xfrm>
            <a:custGeom>
              <a:rect b="b" l="l" r="r" t="t"/>
              <a:pathLst>
                <a:path extrusionOk="0" fill="none" h="2617" w="6179">
                  <a:moveTo>
                    <a:pt x="0" y="1062"/>
                  </a:moveTo>
                  <a:lnTo>
                    <a:pt x="0" y="1062"/>
                  </a:lnTo>
                  <a:lnTo>
                    <a:pt x="190" y="1024"/>
                  </a:lnTo>
                  <a:lnTo>
                    <a:pt x="190" y="1024"/>
                  </a:lnTo>
                  <a:lnTo>
                    <a:pt x="853" y="929"/>
                  </a:lnTo>
                  <a:lnTo>
                    <a:pt x="1194" y="872"/>
                  </a:lnTo>
                  <a:lnTo>
                    <a:pt x="1497" y="797"/>
                  </a:lnTo>
                  <a:lnTo>
                    <a:pt x="1649" y="740"/>
                  </a:lnTo>
                  <a:lnTo>
                    <a:pt x="1801" y="683"/>
                  </a:lnTo>
                  <a:lnTo>
                    <a:pt x="1933" y="607"/>
                  </a:lnTo>
                  <a:lnTo>
                    <a:pt x="2047" y="512"/>
                  </a:lnTo>
                  <a:lnTo>
                    <a:pt x="2161" y="418"/>
                  </a:lnTo>
                  <a:lnTo>
                    <a:pt x="2275" y="304"/>
                  </a:lnTo>
                  <a:lnTo>
                    <a:pt x="2350" y="152"/>
                  </a:lnTo>
                  <a:lnTo>
                    <a:pt x="2426" y="1"/>
                  </a:lnTo>
                  <a:lnTo>
                    <a:pt x="2426" y="1"/>
                  </a:lnTo>
                  <a:lnTo>
                    <a:pt x="2597" y="133"/>
                  </a:lnTo>
                  <a:lnTo>
                    <a:pt x="2786" y="247"/>
                  </a:lnTo>
                  <a:lnTo>
                    <a:pt x="2995" y="342"/>
                  </a:lnTo>
                  <a:lnTo>
                    <a:pt x="3222" y="418"/>
                  </a:lnTo>
                  <a:lnTo>
                    <a:pt x="3677" y="550"/>
                  </a:lnTo>
                  <a:lnTo>
                    <a:pt x="3886" y="626"/>
                  </a:lnTo>
                  <a:lnTo>
                    <a:pt x="4075" y="702"/>
                  </a:lnTo>
                  <a:lnTo>
                    <a:pt x="4075" y="702"/>
                  </a:lnTo>
                  <a:lnTo>
                    <a:pt x="4378" y="854"/>
                  </a:lnTo>
                  <a:lnTo>
                    <a:pt x="4663" y="1005"/>
                  </a:lnTo>
                  <a:lnTo>
                    <a:pt x="4947" y="1176"/>
                  </a:lnTo>
                  <a:lnTo>
                    <a:pt x="5212" y="1365"/>
                  </a:lnTo>
                  <a:lnTo>
                    <a:pt x="5478" y="1574"/>
                  </a:lnTo>
                  <a:lnTo>
                    <a:pt x="5724" y="1782"/>
                  </a:lnTo>
                  <a:lnTo>
                    <a:pt x="5952" y="2029"/>
                  </a:lnTo>
                  <a:lnTo>
                    <a:pt x="6179" y="2256"/>
                  </a:lnTo>
                  <a:lnTo>
                    <a:pt x="6179" y="2256"/>
                  </a:lnTo>
                  <a:lnTo>
                    <a:pt x="5876" y="2313"/>
                  </a:lnTo>
                  <a:lnTo>
                    <a:pt x="5572" y="2370"/>
                  </a:lnTo>
                  <a:lnTo>
                    <a:pt x="5288" y="2465"/>
                  </a:lnTo>
                  <a:lnTo>
                    <a:pt x="5004" y="2559"/>
                  </a:lnTo>
                  <a:lnTo>
                    <a:pt x="5004" y="2559"/>
                  </a:lnTo>
                  <a:lnTo>
                    <a:pt x="4966" y="2597"/>
                  </a:lnTo>
                  <a:lnTo>
                    <a:pt x="4928" y="2616"/>
                  </a:lnTo>
                  <a:lnTo>
                    <a:pt x="4928" y="2616"/>
                  </a:lnTo>
                  <a:lnTo>
                    <a:pt x="4701" y="2408"/>
                  </a:lnTo>
                  <a:lnTo>
                    <a:pt x="4416" y="2218"/>
                  </a:lnTo>
                  <a:lnTo>
                    <a:pt x="4132" y="2048"/>
                  </a:lnTo>
                  <a:lnTo>
                    <a:pt x="3829" y="1896"/>
                  </a:lnTo>
                  <a:lnTo>
                    <a:pt x="3525" y="1763"/>
                  </a:lnTo>
                  <a:lnTo>
                    <a:pt x="3203" y="1650"/>
                  </a:lnTo>
                  <a:lnTo>
                    <a:pt x="2597" y="1441"/>
                  </a:lnTo>
                  <a:lnTo>
                    <a:pt x="2597" y="1441"/>
                  </a:lnTo>
                  <a:lnTo>
                    <a:pt x="2294" y="1365"/>
                  </a:lnTo>
                  <a:lnTo>
                    <a:pt x="1990" y="1270"/>
                  </a:lnTo>
                  <a:lnTo>
                    <a:pt x="1668" y="1214"/>
                  </a:lnTo>
                  <a:lnTo>
                    <a:pt x="1365" y="1157"/>
                  </a:lnTo>
                  <a:lnTo>
                    <a:pt x="1043" y="1119"/>
                  </a:lnTo>
                  <a:lnTo>
                    <a:pt x="720" y="1081"/>
                  </a:lnTo>
                  <a:lnTo>
                    <a:pt x="417" y="1081"/>
                  </a:lnTo>
                  <a:lnTo>
                    <a:pt x="95" y="1062"/>
                  </a:lnTo>
                  <a:lnTo>
                    <a:pt x="95" y="1062"/>
                  </a:lnTo>
                  <a:lnTo>
                    <a:pt x="0" y="106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152500" y="4498363"/>
              <a:ext cx="114225" cy="94775"/>
            </a:xfrm>
            <a:custGeom>
              <a:rect b="b" l="l" r="r" t="t"/>
              <a:pathLst>
                <a:path extrusionOk="0" fill="none" h="3791" w="4569">
                  <a:moveTo>
                    <a:pt x="399" y="171"/>
                  </a:moveTo>
                  <a:lnTo>
                    <a:pt x="399" y="171"/>
                  </a:lnTo>
                  <a:lnTo>
                    <a:pt x="475" y="152"/>
                  </a:lnTo>
                  <a:lnTo>
                    <a:pt x="551" y="95"/>
                  </a:lnTo>
                  <a:lnTo>
                    <a:pt x="551" y="95"/>
                  </a:lnTo>
                  <a:lnTo>
                    <a:pt x="797" y="19"/>
                  </a:lnTo>
                  <a:lnTo>
                    <a:pt x="911" y="0"/>
                  </a:lnTo>
                  <a:lnTo>
                    <a:pt x="1043" y="0"/>
                  </a:lnTo>
                  <a:lnTo>
                    <a:pt x="1043" y="0"/>
                  </a:lnTo>
                  <a:lnTo>
                    <a:pt x="1176" y="0"/>
                  </a:lnTo>
                  <a:lnTo>
                    <a:pt x="1328" y="57"/>
                  </a:lnTo>
                  <a:lnTo>
                    <a:pt x="1328" y="57"/>
                  </a:lnTo>
                  <a:lnTo>
                    <a:pt x="1650" y="266"/>
                  </a:lnTo>
                  <a:lnTo>
                    <a:pt x="1972" y="493"/>
                  </a:lnTo>
                  <a:lnTo>
                    <a:pt x="2294" y="739"/>
                  </a:lnTo>
                  <a:lnTo>
                    <a:pt x="2598" y="986"/>
                  </a:lnTo>
                  <a:lnTo>
                    <a:pt x="2598" y="986"/>
                  </a:lnTo>
                  <a:lnTo>
                    <a:pt x="2635" y="1024"/>
                  </a:lnTo>
                  <a:lnTo>
                    <a:pt x="2673" y="1043"/>
                  </a:lnTo>
                  <a:lnTo>
                    <a:pt x="2673" y="1043"/>
                  </a:lnTo>
                  <a:lnTo>
                    <a:pt x="2863" y="1213"/>
                  </a:lnTo>
                  <a:lnTo>
                    <a:pt x="2863" y="1213"/>
                  </a:lnTo>
                  <a:lnTo>
                    <a:pt x="3033" y="1365"/>
                  </a:lnTo>
                  <a:lnTo>
                    <a:pt x="3185" y="1535"/>
                  </a:lnTo>
                  <a:lnTo>
                    <a:pt x="3185" y="1535"/>
                  </a:lnTo>
                  <a:lnTo>
                    <a:pt x="3166" y="1611"/>
                  </a:lnTo>
                  <a:lnTo>
                    <a:pt x="3204" y="1687"/>
                  </a:lnTo>
                  <a:lnTo>
                    <a:pt x="3261" y="1744"/>
                  </a:lnTo>
                  <a:lnTo>
                    <a:pt x="3299" y="1763"/>
                  </a:lnTo>
                  <a:lnTo>
                    <a:pt x="3337" y="1763"/>
                  </a:lnTo>
                  <a:lnTo>
                    <a:pt x="3337" y="1763"/>
                  </a:lnTo>
                  <a:lnTo>
                    <a:pt x="3375" y="1763"/>
                  </a:lnTo>
                  <a:lnTo>
                    <a:pt x="3375" y="1763"/>
                  </a:lnTo>
                  <a:lnTo>
                    <a:pt x="3545" y="1990"/>
                  </a:lnTo>
                  <a:lnTo>
                    <a:pt x="3716" y="2237"/>
                  </a:lnTo>
                  <a:lnTo>
                    <a:pt x="4019" y="2730"/>
                  </a:lnTo>
                  <a:lnTo>
                    <a:pt x="4303" y="3260"/>
                  </a:lnTo>
                  <a:lnTo>
                    <a:pt x="4569" y="3772"/>
                  </a:lnTo>
                  <a:lnTo>
                    <a:pt x="4569" y="3772"/>
                  </a:lnTo>
                  <a:lnTo>
                    <a:pt x="4322" y="3791"/>
                  </a:lnTo>
                  <a:lnTo>
                    <a:pt x="4322" y="3791"/>
                  </a:lnTo>
                  <a:lnTo>
                    <a:pt x="4190" y="3772"/>
                  </a:lnTo>
                  <a:lnTo>
                    <a:pt x="4057" y="3734"/>
                  </a:lnTo>
                  <a:lnTo>
                    <a:pt x="3943" y="3639"/>
                  </a:lnTo>
                  <a:lnTo>
                    <a:pt x="3829" y="3507"/>
                  </a:lnTo>
                  <a:lnTo>
                    <a:pt x="3829" y="3507"/>
                  </a:lnTo>
                  <a:lnTo>
                    <a:pt x="3697" y="3355"/>
                  </a:lnTo>
                  <a:lnTo>
                    <a:pt x="3545" y="3203"/>
                  </a:lnTo>
                  <a:lnTo>
                    <a:pt x="3394" y="3071"/>
                  </a:lnTo>
                  <a:lnTo>
                    <a:pt x="3223" y="2957"/>
                  </a:lnTo>
                  <a:lnTo>
                    <a:pt x="3223" y="2957"/>
                  </a:lnTo>
                  <a:lnTo>
                    <a:pt x="3223" y="2805"/>
                  </a:lnTo>
                  <a:lnTo>
                    <a:pt x="3223" y="2805"/>
                  </a:lnTo>
                  <a:lnTo>
                    <a:pt x="3280" y="2767"/>
                  </a:lnTo>
                  <a:lnTo>
                    <a:pt x="3318" y="2711"/>
                  </a:lnTo>
                  <a:lnTo>
                    <a:pt x="3318" y="2635"/>
                  </a:lnTo>
                  <a:lnTo>
                    <a:pt x="3299" y="2578"/>
                  </a:lnTo>
                  <a:lnTo>
                    <a:pt x="3299" y="2578"/>
                  </a:lnTo>
                  <a:lnTo>
                    <a:pt x="3223" y="2483"/>
                  </a:lnTo>
                  <a:lnTo>
                    <a:pt x="3223" y="2483"/>
                  </a:lnTo>
                  <a:lnTo>
                    <a:pt x="3204" y="2426"/>
                  </a:lnTo>
                  <a:lnTo>
                    <a:pt x="3185" y="2388"/>
                  </a:lnTo>
                  <a:lnTo>
                    <a:pt x="3147" y="2350"/>
                  </a:lnTo>
                  <a:lnTo>
                    <a:pt x="3109" y="2332"/>
                  </a:lnTo>
                  <a:lnTo>
                    <a:pt x="3109" y="2332"/>
                  </a:lnTo>
                  <a:lnTo>
                    <a:pt x="2806" y="2009"/>
                  </a:lnTo>
                  <a:lnTo>
                    <a:pt x="2484" y="1706"/>
                  </a:lnTo>
                  <a:lnTo>
                    <a:pt x="2143" y="1422"/>
                  </a:lnTo>
                  <a:lnTo>
                    <a:pt x="1783" y="1156"/>
                  </a:lnTo>
                  <a:lnTo>
                    <a:pt x="1783" y="1156"/>
                  </a:lnTo>
                  <a:lnTo>
                    <a:pt x="1517" y="986"/>
                  </a:lnTo>
                  <a:lnTo>
                    <a:pt x="1233" y="834"/>
                  </a:lnTo>
                  <a:lnTo>
                    <a:pt x="664" y="550"/>
                  </a:lnTo>
                  <a:lnTo>
                    <a:pt x="664" y="550"/>
                  </a:lnTo>
                  <a:lnTo>
                    <a:pt x="532" y="512"/>
                  </a:lnTo>
                  <a:lnTo>
                    <a:pt x="361" y="455"/>
                  </a:lnTo>
                  <a:lnTo>
                    <a:pt x="1" y="341"/>
                  </a:lnTo>
                  <a:lnTo>
                    <a:pt x="1" y="341"/>
                  </a:lnTo>
                  <a:lnTo>
                    <a:pt x="399" y="171"/>
                  </a:lnTo>
                  <a:lnTo>
                    <a:pt x="399" y="171"/>
                  </a:lnTo>
                  <a:lnTo>
                    <a:pt x="399" y="17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76675" y="4492663"/>
              <a:ext cx="100475" cy="40300"/>
            </a:xfrm>
            <a:custGeom>
              <a:rect b="b" l="l" r="r" t="t"/>
              <a:pathLst>
                <a:path extrusionOk="0" fill="none" h="1612" w="4019">
                  <a:moveTo>
                    <a:pt x="2313" y="228"/>
                  </a:moveTo>
                  <a:lnTo>
                    <a:pt x="2313" y="228"/>
                  </a:lnTo>
                  <a:lnTo>
                    <a:pt x="2389" y="228"/>
                  </a:lnTo>
                  <a:lnTo>
                    <a:pt x="2426" y="190"/>
                  </a:lnTo>
                  <a:lnTo>
                    <a:pt x="2426" y="190"/>
                  </a:lnTo>
                  <a:lnTo>
                    <a:pt x="2730" y="114"/>
                  </a:lnTo>
                  <a:lnTo>
                    <a:pt x="2995" y="58"/>
                  </a:lnTo>
                  <a:lnTo>
                    <a:pt x="3260" y="1"/>
                  </a:lnTo>
                  <a:lnTo>
                    <a:pt x="3488" y="1"/>
                  </a:lnTo>
                  <a:lnTo>
                    <a:pt x="3488" y="1"/>
                  </a:lnTo>
                  <a:lnTo>
                    <a:pt x="3658" y="1"/>
                  </a:lnTo>
                  <a:lnTo>
                    <a:pt x="3810" y="39"/>
                  </a:lnTo>
                  <a:lnTo>
                    <a:pt x="3924" y="96"/>
                  </a:lnTo>
                  <a:lnTo>
                    <a:pt x="4019" y="171"/>
                  </a:lnTo>
                  <a:lnTo>
                    <a:pt x="4019" y="171"/>
                  </a:lnTo>
                  <a:lnTo>
                    <a:pt x="3090" y="494"/>
                  </a:lnTo>
                  <a:lnTo>
                    <a:pt x="2180" y="835"/>
                  </a:lnTo>
                  <a:lnTo>
                    <a:pt x="1270" y="1195"/>
                  </a:lnTo>
                  <a:lnTo>
                    <a:pt x="398" y="1612"/>
                  </a:lnTo>
                  <a:lnTo>
                    <a:pt x="398" y="1612"/>
                  </a:lnTo>
                  <a:lnTo>
                    <a:pt x="209" y="1403"/>
                  </a:lnTo>
                  <a:lnTo>
                    <a:pt x="0" y="1176"/>
                  </a:lnTo>
                  <a:lnTo>
                    <a:pt x="0" y="1176"/>
                  </a:lnTo>
                  <a:lnTo>
                    <a:pt x="417" y="986"/>
                  </a:lnTo>
                  <a:lnTo>
                    <a:pt x="986" y="740"/>
                  </a:lnTo>
                  <a:lnTo>
                    <a:pt x="1630" y="475"/>
                  </a:lnTo>
                  <a:lnTo>
                    <a:pt x="1972" y="342"/>
                  </a:lnTo>
                  <a:lnTo>
                    <a:pt x="2313" y="228"/>
                  </a:lnTo>
                  <a:lnTo>
                    <a:pt x="2313" y="228"/>
                  </a:lnTo>
                  <a:lnTo>
                    <a:pt x="2313" y="228"/>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361925" y="4475138"/>
              <a:ext cx="177725" cy="60675"/>
            </a:xfrm>
            <a:custGeom>
              <a:rect b="b" l="l" r="r" t="t"/>
              <a:pathLst>
                <a:path extrusionOk="0" fill="none" h="2427" w="7109">
                  <a:moveTo>
                    <a:pt x="815" y="1517"/>
                  </a:moveTo>
                  <a:lnTo>
                    <a:pt x="815" y="1517"/>
                  </a:lnTo>
                  <a:lnTo>
                    <a:pt x="853" y="1498"/>
                  </a:lnTo>
                  <a:lnTo>
                    <a:pt x="853" y="1498"/>
                  </a:lnTo>
                  <a:lnTo>
                    <a:pt x="1782" y="1289"/>
                  </a:lnTo>
                  <a:lnTo>
                    <a:pt x="2692" y="1062"/>
                  </a:lnTo>
                  <a:lnTo>
                    <a:pt x="3602" y="815"/>
                  </a:lnTo>
                  <a:lnTo>
                    <a:pt x="4511" y="550"/>
                  </a:lnTo>
                  <a:lnTo>
                    <a:pt x="4511" y="550"/>
                  </a:lnTo>
                  <a:lnTo>
                    <a:pt x="4909" y="399"/>
                  </a:lnTo>
                  <a:lnTo>
                    <a:pt x="5402" y="209"/>
                  </a:lnTo>
                  <a:lnTo>
                    <a:pt x="5649" y="133"/>
                  </a:lnTo>
                  <a:lnTo>
                    <a:pt x="5895" y="57"/>
                  </a:lnTo>
                  <a:lnTo>
                    <a:pt x="6141" y="0"/>
                  </a:lnTo>
                  <a:lnTo>
                    <a:pt x="6388" y="0"/>
                  </a:lnTo>
                  <a:lnTo>
                    <a:pt x="6388" y="0"/>
                  </a:lnTo>
                  <a:lnTo>
                    <a:pt x="6558" y="0"/>
                  </a:lnTo>
                  <a:lnTo>
                    <a:pt x="6729" y="57"/>
                  </a:lnTo>
                  <a:lnTo>
                    <a:pt x="6729" y="57"/>
                  </a:lnTo>
                  <a:lnTo>
                    <a:pt x="6881" y="133"/>
                  </a:lnTo>
                  <a:lnTo>
                    <a:pt x="6994" y="209"/>
                  </a:lnTo>
                  <a:lnTo>
                    <a:pt x="7070" y="285"/>
                  </a:lnTo>
                  <a:lnTo>
                    <a:pt x="7108" y="361"/>
                  </a:lnTo>
                  <a:lnTo>
                    <a:pt x="7108" y="417"/>
                  </a:lnTo>
                  <a:lnTo>
                    <a:pt x="7089" y="474"/>
                  </a:lnTo>
                  <a:lnTo>
                    <a:pt x="7032" y="531"/>
                  </a:lnTo>
                  <a:lnTo>
                    <a:pt x="6956" y="588"/>
                  </a:lnTo>
                  <a:lnTo>
                    <a:pt x="6767" y="683"/>
                  </a:lnTo>
                  <a:lnTo>
                    <a:pt x="6539" y="759"/>
                  </a:lnTo>
                  <a:lnTo>
                    <a:pt x="6122" y="872"/>
                  </a:lnTo>
                  <a:lnTo>
                    <a:pt x="6122" y="872"/>
                  </a:lnTo>
                  <a:lnTo>
                    <a:pt x="5270" y="1081"/>
                  </a:lnTo>
                  <a:lnTo>
                    <a:pt x="4417" y="1251"/>
                  </a:lnTo>
                  <a:lnTo>
                    <a:pt x="2692" y="1574"/>
                  </a:lnTo>
                  <a:lnTo>
                    <a:pt x="2692" y="1574"/>
                  </a:lnTo>
                  <a:lnTo>
                    <a:pt x="2332" y="1668"/>
                  </a:lnTo>
                  <a:lnTo>
                    <a:pt x="2010" y="1763"/>
                  </a:lnTo>
                  <a:lnTo>
                    <a:pt x="1687" y="1896"/>
                  </a:lnTo>
                  <a:lnTo>
                    <a:pt x="1365" y="2047"/>
                  </a:lnTo>
                  <a:lnTo>
                    <a:pt x="1365" y="2047"/>
                  </a:lnTo>
                  <a:lnTo>
                    <a:pt x="1062" y="2237"/>
                  </a:lnTo>
                  <a:lnTo>
                    <a:pt x="834" y="2370"/>
                  </a:lnTo>
                  <a:lnTo>
                    <a:pt x="740" y="2408"/>
                  </a:lnTo>
                  <a:lnTo>
                    <a:pt x="626" y="2427"/>
                  </a:lnTo>
                  <a:lnTo>
                    <a:pt x="626" y="2427"/>
                  </a:lnTo>
                  <a:lnTo>
                    <a:pt x="607" y="2408"/>
                  </a:lnTo>
                  <a:lnTo>
                    <a:pt x="607" y="2408"/>
                  </a:lnTo>
                  <a:lnTo>
                    <a:pt x="588" y="2408"/>
                  </a:lnTo>
                  <a:lnTo>
                    <a:pt x="588" y="2408"/>
                  </a:lnTo>
                  <a:lnTo>
                    <a:pt x="550" y="2408"/>
                  </a:lnTo>
                  <a:lnTo>
                    <a:pt x="493" y="2370"/>
                  </a:lnTo>
                  <a:lnTo>
                    <a:pt x="474" y="2332"/>
                  </a:lnTo>
                  <a:lnTo>
                    <a:pt x="436" y="2275"/>
                  </a:lnTo>
                  <a:lnTo>
                    <a:pt x="436" y="2275"/>
                  </a:lnTo>
                  <a:lnTo>
                    <a:pt x="380" y="2142"/>
                  </a:lnTo>
                  <a:lnTo>
                    <a:pt x="323" y="2010"/>
                  </a:lnTo>
                  <a:lnTo>
                    <a:pt x="152" y="1763"/>
                  </a:lnTo>
                  <a:lnTo>
                    <a:pt x="152" y="1763"/>
                  </a:lnTo>
                  <a:lnTo>
                    <a:pt x="133" y="1725"/>
                  </a:lnTo>
                  <a:lnTo>
                    <a:pt x="95" y="1706"/>
                  </a:lnTo>
                  <a:lnTo>
                    <a:pt x="19" y="1687"/>
                  </a:lnTo>
                  <a:lnTo>
                    <a:pt x="19" y="1687"/>
                  </a:lnTo>
                  <a:lnTo>
                    <a:pt x="0" y="1687"/>
                  </a:lnTo>
                  <a:lnTo>
                    <a:pt x="0" y="1687"/>
                  </a:lnTo>
                  <a:lnTo>
                    <a:pt x="323" y="1498"/>
                  </a:lnTo>
                  <a:lnTo>
                    <a:pt x="664" y="1308"/>
                  </a:lnTo>
                  <a:lnTo>
                    <a:pt x="664" y="1308"/>
                  </a:lnTo>
                  <a:lnTo>
                    <a:pt x="664" y="1384"/>
                  </a:lnTo>
                  <a:lnTo>
                    <a:pt x="683" y="1441"/>
                  </a:lnTo>
                  <a:lnTo>
                    <a:pt x="740" y="1498"/>
                  </a:lnTo>
                  <a:lnTo>
                    <a:pt x="815" y="1517"/>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3"/>
            <p:cNvSpPr/>
            <p:nvPr/>
          </p:nvSpPr>
          <p:spPr>
            <a:xfrm>
              <a:off x="-448175" y="4474663"/>
              <a:ext cx="131775" cy="95750"/>
            </a:xfrm>
            <a:custGeom>
              <a:rect b="b" l="l" r="r" t="t"/>
              <a:pathLst>
                <a:path extrusionOk="0" fill="none" h="3830" w="5271">
                  <a:moveTo>
                    <a:pt x="702" y="3829"/>
                  </a:moveTo>
                  <a:lnTo>
                    <a:pt x="702" y="3829"/>
                  </a:lnTo>
                  <a:lnTo>
                    <a:pt x="645" y="3810"/>
                  </a:lnTo>
                  <a:lnTo>
                    <a:pt x="645" y="3810"/>
                  </a:lnTo>
                  <a:lnTo>
                    <a:pt x="1" y="3659"/>
                  </a:lnTo>
                  <a:lnTo>
                    <a:pt x="1" y="3659"/>
                  </a:lnTo>
                  <a:lnTo>
                    <a:pt x="77" y="3469"/>
                  </a:lnTo>
                  <a:lnTo>
                    <a:pt x="172" y="3280"/>
                  </a:lnTo>
                  <a:lnTo>
                    <a:pt x="266" y="3109"/>
                  </a:lnTo>
                  <a:lnTo>
                    <a:pt x="399" y="2938"/>
                  </a:lnTo>
                  <a:lnTo>
                    <a:pt x="551" y="2768"/>
                  </a:lnTo>
                  <a:lnTo>
                    <a:pt x="702" y="2616"/>
                  </a:lnTo>
                  <a:lnTo>
                    <a:pt x="1024" y="2332"/>
                  </a:lnTo>
                  <a:lnTo>
                    <a:pt x="1385" y="2066"/>
                  </a:lnTo>
                  <a:lnTo>
                    <a:pt x="1764" y="1801"/>
                  </a:lnTo>
                  <a:lnTo>
                    <a:pt x="2446" y="1346"/>
                  </a:lnTo>
                  <a:lnTo>
                    <a:pt x="2446" y="1346"/>
                  </a:lnTo>
                  <a:lnTo>
                    <a:pt x="3052" y="929"/>
                  </a:lnTo>
                  <a:lnTo>
                    <a:pt x="3697" y="531"/>
                  </a:lnTo>
                  <a:lnTo>
                    <a:pt x="3697" y="531"/>
                  </a:lnTo>
                  <a:lnTo>
                    <a:pt x="3924" y="380"/>
                  </a:lnTo>
                  <a:lnTo>
                    <a:pt x="4171" y="266"/>
                  </a:lnTo>
                  <a:lnTo>
                    <a:pt x="4417" y="152"/>
                  </a:lnTo>
                  <a:lnTo>
                    <a:pt x="4664" y="38"/>
                  </a:lnTo>
                  <a:lnTo>
                    <a:pt x="4664" y="38"/>
                  </a:lnTo>
                  <a:lnTo>
                    <a:pt x="4758" y="1"/>
                  </a:lnTo>
                  <a:lnTo>
                    <a:pt x="4853" y="1"/>
                  </a:lnTo>
                  <a:lnTo>
                    <a:pt x="4853" y="1"/>
                  </a:lnTo>
                  <a:lnTo>
                    <a:pt x="4929" y="1"/>
                  </a:lnTo>
                  <a:lnTo>
                    <a:pt x="4986" y="38"/>
                  </a:lnTo>
                  <a:lnTo>
                    <a:pt x="5043" y="57"/>
                  </a:lnTo>
                  <a:lnTo>
                    <a:pt x="5080" y="114"/>
                  </a:lnTo>
                  <a:lnTo>
                    <a:pt x="5156" y="228"/>
                  </a:lnTo>
                  <a:lnTo>
                    <a:pt x="5194" y="380"/>
                  </a:lnTo>
                  <a:lnTo>
                    <a:pt x="5232" y="550"/>
                  </a:lnTo>
                  <a:lnTo>
                    <a:pt x="5251" y="702"/>
                  </a:lnTo>
                  <a:lnTo>
                    <a:pt x="5270" y="967"/>
                  </a:lnTo>
                  <a:lnTo>
                    <a:pt x="5270" y="967"/>
                  </a:lnTo>
                  <a:lnTo>
                    <a:pt x="5270" y="967"/>
                  </a:lnTo>
                  <a:lnTo>
                    <a:pt x="4455" y="1157"/>
                  </a:lnTo>
                  <a:lnTo>
                    <a:pt x="4455" y="1157"/>
                  </a:lnTo>
                  <a:lnTo>
                    <a:pt x="4607" y="1081"/>
                  </a:lnTo>
                  <a:lnTo>
                    <a:pt x="4607" y="1081"/>
                  </a:lnTo>
                  <a:lnTo>
                    <a:pt x="4664" y="1043"/>
                  </a:lnTo>
                  <a:lnTo>
                    <a:pt x="4682" y="986"/>
                  </a:lnTo>
                  <a:lnTo>
                    <a:pt x="4701" y="948"/>
                  </a:lnTo>
                  <a:lnTo>
                    <a:pt x="4682" y="891"/>
                  </a:lnTo>
                  <a:lnTo>
                    <a:pt x="4664" y="853"/>
                  </a:lnTo>
                  <a:lnTo>
                    <a:pt x="4626" y="816"/>
                  </a:lnTo>
                  <a:lnTo>
                    <a:pt x="4569" y="778"/>
                  </a:lnTo>
                  <a:lnTo>
                    <a:pt x="4512" y="778"/>
                  </a:lnTo>
                  <a:lnTo>
                    <a:pt x="4512" y="778"/>
                  </a:lnTo>
                  <a:lnTo>
                    <a:pt x="4436" y="797"/>
                  </a:lnTo>
                  <a:lnTo>
                    <a:pt x="4436" y="797"/>
                  </a:lnTo>
                  <a:lnTo>
                    <a:pt x="4114" y="948"/>
                  </a:lnTo>
                  <a:lnTo>
                    <a:pt x="3811" y="1119"/>
                  </a:lnTo>
                  <a:lnTo>
                    <a:pt x="3488" y="1289"/>
                  </a:lnTo>
                  <a:lnTo>
                    <a:pt x="3185" y="1479"/>
                  </a:lnTo>
                  <a:lnTo>
                    <a:pt x="2901" y="1687"/>
                  </a:lnTo>
                  <a:lnTo>
                    <a:pt x="2617" y="1896"/>
                  </a:lnTo>
                  <a:lnTo>
                    <a:pt x="2332" y="2123"/>
                  </a:lnTo>
                  <a:lnTo>
                    <a:pt x="2067" y="2351"/>
                  </a:lnTo>
                  <a:lnTo>
                    <a:pt x="2067" y="2351"/>
                  </a:lnTo>
                  <a:lnTo>
                    <a:pt x="1820" y="2578"/>
                  </a:lnTo>
                  <a:lnTo>
                    <a:pt x="1593" y="2825"/>
                  </a:lnTo>
                  <a:lnTo>
                    <a:pt x="1385" y="3071"/>
                  </a:lnTo>
                  <a:lnTo>
                    <a:pt x="1176" y="3336"/>
                  </a:lnTo>
                  <a:lnTo>
                    <a:pt x="1176" y="3336"/>
                  </a:lnTo>
                  <a:lnTo>
                    <a:pt x="1081" y="3469"/>
                  </a:lnTo>
                  <a:lnTo>
                    <a:pt x="987" y="3621"/>
                  </a:lnTo>
                  <a:lnTo>
                    <a:pt x="911" y="3696"/>
                  </a:lnTo>
                  <a:lnTo>
                    <a:pt x="854" y="3753"/>
                  </a:lnTo>
                  <a:lnTo>
                    <a:pt x="778" y="3810"/>
                  </a:lnTo>
                  <a:lnTo>
                    <a:pt x="702" y="3829"/>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p:nvPr/>
          </p:nvSpPr>
          <p:spPr>
            <a:xfrm>
              <a:off x="-155800" y="4435338"/>
              <a:ext cx="146425" cy="81050"/>
            </a:xfrm>
            <a:custGeom>
              <a:rect b="b" l="l" r="r" t="t"/>
              <a:pathLst>
                <a:path extrusionOk="0" fill="none" h="3242" w="5857">
                  <a:moveTo>
                    <a:pt x="2805" y="721"/>
                  </a:moveTo>
                  <a:lnTo>
                    <a:pt x="2805" y="721"/>
                  </a:lnTo>
                  <a:lnTo>
                    <a:pt x="3052" y="721"/>
                  </a:lnTo>
                  <a:lnTo>
                    <a:pt x="3052" y="721"/>
                  </a:lnTo>
                  <a:lnTo>
                    <a:pt x="3317" y="702"/>
                  </a:lnTo>
                  <a:lnTo>
                    <a:pt x="3639" y="683"/>
                  </a:lnTo>
                  <a:lnTo>
                    <a:pt x="4018" y="626"/>
                  </a:lnTo>
                  <a:lnTo>
                    <a:pt x="4416" y="550"/>
                  </a:lnTo>
                  <a:lnTo>
                    <a:pt x="4814" y="474"/>
                  </a:lnTo>
                  <a:lnTo>
                    <a:pt x="5193" y="342"/>
                  </a:lnTo>
                  <a:lnTo>
                    <a:pt x="5364" y="266"/>
                  </a:lnTo>
                  <a:lnTo>
                    <a:pt x="5554" y="190"/>
                  </a:lnTo>
                  <a:lnTo>
                    <a:pt x="5705" y="95"/>
                  </a:lnTo>
                  <a:lnTo>
                    <a:pt x="5857" y="0"/>
                  </a:lnTo>
                  <a:lnTo>
                    <a:pt x="5857" y="0"/>
                  </a:lnTo>
                  <a:lnTo>
                    <a:pt x="5724" y="550"/>
                  </a:lnTo>
                  <a:lnTo>
                    <a:pt x="5573" y="1081"/>
                  </a:lnTo>
                  <a:lnTo>
                    <a:pt x="5421" y="1611"/>
                  </a:lnTo>
                  <a:lnTo>
                    <a:pt x="5383" y="1896"/>
                  </a:lnTo>
                  <a:lnTo>
                    <a:pt x="5345" y="2180"/>
                  </a:lnTo>
                  <a:lnTo>
                    <a:pt x="5345" y="2180"/>
                  </a:lnTo>
                  <a:lnTo>
                    <a:pt x="4985" y="2294"/>
                  </a:lnTo>
                  <a:lnTo>
                    <a:pt x="4625" y="2445"/>
                  </a:lnTo>
                  <a:lnTo>
                    <a:pt x="3943" y="2749"/>
                  </a:lnTo>
                  <a:lnTo>
                    <a:pt x="2900" y="3241"/>
                  </a:lnTo>
                  <a:lnTo>
                    <a:pt x="2900" y="3241"/>
                  </a:lnTo>
                  <a:lnTo>
                    <a:pt x="2578" y="2957"/>
                  </a:lnTo>
                  <a:lnTo>
                    <a:pt x="2578" y="2957"/>
                  </a:lnTo>
                  <a:lnTo>
                    <a:pt x="2275" y="2730"/>
                  </a:lnTo>
                  <a:lnTo>
                    <a:pt x="1952" y="2483"/>
                  </a:lnTo>
                  <a:lnTo>
                    <a:pt x="1782" y="2389"/>
                  </a:lnTo>
                  <a:lnTo>
                    <a:pt x="1611" y="2294"/>
                  </a:lnTo>
                  <a:lnTo>
                    <a:pt x="1441" y="2218"/>
                  </a:lnTo>
                  <a:lnTo>
                    <a:pt x="1270" y="2142"/>
                  </a:lnTo>
                  <a:lnTo>
                    <a:pt x="1270" y="2142"/>
                  </a:lnTo>
                  <a:lnTo>
                    <a:pt x="1137" y="2123"/>
                  </a:lnTo>
                  <a:lnTo>
                    <a:pt x="1137" y="2123"/>
                  </a:lnTo>
                  <a:lnTo>
                    <a:pt x="1024" y="2142"/>
                  </a:lnTo>
                  <a:lnTo>
                    <a:pt x="891" y="2161"/>
                  </a:lnTo>
                  <a:lnTo>
                    <a:pt x="626" y="2256"/>
                  </a:lnTo>
                  <a:lnTo>
                    <a:pt x="626" y="2256"/>
                  </a:lnTo>
                  <a:lnTo>
                    <a:pt x="76" y="607"/>
                  </a:lnTo>
                  <a:lnTo>
                    <a:pt x="76" y="607"/>
                  </a:lnTo>
                  <a:lnTo>
                    <a:pt x="38" y="417"/>
                  </a:lnTo>
                  <a:lnTo>
                    <a:pt x="0" y="190"/>
                  </a:lnTo>
                  <a:lnTo>
                    <a:pt x="0" y="190"/>
                  </a:lnTo>
                  <a:lnTo>
                    <a:pt x="341" y="304"/>
                  </a:lnTo>
                  <a:lnTo>
                    <a:pt x="588" y="379"/>
                  </a:lnTo>
                  <a:lnTo>
                    <a:pt x="588" y="379"/>
                  </a:lnTo>
                  <a:lnTo>
                    <a:pt x="872" y="474"/>
                  </a:lnTo>
                  <a:lnTo>
                    <a:pt x="1137" y="531"/>
                  </a:lnTo>
                  <a:lnTo>
                    <a:pt x="1403" y="588"/>
                  </a:lnTo>
                  <a:lnTo>
                    <a:pt x="1687" y="645"/>
                  </a:lnTo>
                  <a:lnTo>
                    <a:pt x="2256" y="702"/>
                  </a:lnTo>
                  <a:lnTo>
                    <a:pt x="2805" y="72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144425" y="4409738"/>
              <a:ext cx="129375" cy="35575"/>
            </a:xfrm>
            <a:custGeom>
              <a:rect b="b" l="l" r="r" t="t"/>
              <a:pathLst>
                <a:path extrusionOk="0" fill="none" h="1423" w="5175">
                  <a:moveTo>
                    <a:pt x="2199" y="1422"/>
                  </a:moveTo>
                  <a:lnTo>
                    <a:pt x="2199" y="1422"/>
                  </a:lnTo>
                  <a:lnTo>
                    <a:pt x="1914" y="1403"/>
                  </a:lnTo>
                  <a:lnTo>
                    <a:pt x="1630" y="1385"/>
                  </a:lnTo>
                  <a:lnTo>
                    <a:pt x="1346" y="1347"/>
                  </a:lnTo>
                  <a:lnTo>
                    <a:pt x="1080" y="1309"/>
                  </a:lnTo>
                  <a:lnTo>
                    <a:pt x="796" y="1252"/>
                  </a:lnTo>
                  <a:lnTo>
                    <a:pt x="531" y="1176"/>
                  </a:lnTo>
                  <a:lnTo>
                    <a:pt x="0" y="986"/>
                  </a:lnTo>
                  <a:lnTo>
                    <a:pt x="0" y="986"/>
                  </a:lnTo>
                  <a:lnTo>
                    <a:pt x="57" y="892"/>
                  </a:lnTo>
                  <a:lnTo>
                    <a:pt x="114" y="797"/>
                  </a:lnTo>
                  <a:lnTo>
                    <a:pt x="190" y="740"/>
                  </a:lnTo>
                  <a:lnTo>
                    <a:pt x="265" y="664"/>
                  </a:lnTo>
                  <a:lnTo>
                    <a:pt x="360" y="626"/>
                  </a:lnTo>
                  <a:lnTo>
                    <a:pt x="455" y="588"/>
                  </a:lnTo>
                  <a:lnTo>
                    <a:pt x="645" y="532"/>
                  </a:lnTo>
                  <a:lnTo>
                    <a:pt x="853" y="494"/>
                  </a:lnTo>
                  <a:lnTo>
                    <a:pt x="1080" y="475"/>
                  </a:lnTo>
                  <a:lnTo>
                    <a:pt x="1289" y="456"/>
                  </a:lnTo>
                  <a:lnTo>
                    <a:pt x="1497" y="418"/>
                  </a:lnTo>
                  <a:lnTo>
                    <a:pt x="1497" y="418"/>
                  </a:lnTo>
                  <a:lnTo>
                    <a:pt x="1668" y="361"/>
                  </a:lnTo>
                  <a:lnTo>
                    <a:pt x="1839" y="304"/>
                  </a:lnTo>
                  <a:lnTo>
                    <a:pt x="2180" y="190"/>
                  </a:lnTo>
                  <a:lnTo>
                    <a:pt x="2540" y="77"/>
                  </a:lnTo>
                  <a:lnTo>
                    <a:pt x="2710" y="20"/>
                  </a:lnTo>
                  <a:lnTo>
                    <a:pt x="2881" y="1"/>
                  </a:lnTo>
                  <a:lnTo>
                    <a:pt x="2881" y="1"/>
                  </a:lnTo>
                  <a:lnTo>
                    <a:pt x="2919" y="1"/>
                  </a:lnTo>
                  <a:lnTo>
                    <a:pt x="2919" y="1"/>
                  </a:lnTo>
                  <a:lnTo>
                    <a:pt x="3014" y="1"/>
                  </a:lnTo>
                  <a:lnTo>
                    <a:pt x="3108" y="39"/>
                  </a:lnTo>
                  <a:lnTo>
                    <a:pt x="3298" y="115"/>
                  </a:lnTo>
                  <a:lnTo>
                    <a:pt x="3298" y="115"/>
                  </a:lnTo>
                  <a:lnTo>
                    <a:pt x="3469" y="190"/>
                  </a:lnTo>
                  <a:lnTo>
                    <a:pt x="3563" y="228"/>
                  </a:lnTo>
                  <a:lnTo>
                    <a:pt x="3658" y="228"/>
                  </a:lnTo>
                  <a:lnTo>
                    <a:pt x="3658" y="228"/>
                  </a:lnTo>
                  <a:lnTo>
                    <a:pt x="3677" y="228"/>
                  </a:lnTo>
                  <a:lnTo>
                    <a:pt x="3677" y="228"/>
                  </a:lnTo>
                  <a:lnTo>
                    <a:pt x="3696" y="228"/>
                  </a:lnTo>
                  <a:lnTo>
                    <a:pt x="3696" y="228"/>
                  </a:lnTo>
                  <a:lnTo>
                    <a:pt x="3886" y="247"/>
                  </a:lnTo>
                  <a:lnTo>
                    <a:pt x="4094" y="266"/>
                  </a:lnTo>
                  <a:lnTo>
                    <a:pt x="4284" y="285"/>
                  </a:lnTo>
                  <a:lnTo>
                    <a:pt x="4454" y="342"/>
                  </a:lnTo>
                  <a:lnTo>
                    <a:pt x="4644" y="399"/>
                  </a:lnTo>
                  <a:lnTo>
                    <a:pt x="4833" y="475"/>
                  </a:lnTo>
                  <a:lnTo>
                    <a:pt x="5004" y="570"/>
                  </a:lnTo>
                  <a:lnTo>
                    <a:pt x="5174" y="664"/>
                  </a:lnTo>
                  <a:lnTo>
                    <a:pt x="5174" y="664"/>
                  </a:lnTo>
                  <a:lnTo>
                    <a:pt x="5099" y="778"/>
                  </a:lnTo>
                  <a:lnTo>
                    <a:pt x="5099" y="778"/>
                  </a:lnTo>
                  <a:lnTo>
                    <a:pt x="4795" y="949"/>
                  </a:lnTo>
                  <a:lnTo>
                    <a:pt x="4454" y="1081"/>
                  </a:lnTo>
                  <a:lnTo>
                    <a:pt x="4113" y="1195"/>
                  </a:lnTo>
                  <a:lnTo>
                    <a:pt x="3753" y="1271"/>
                  </a:lnTo>
                  <a:lnTo>
                    <a:pt x="3374" y="1328"/>
                  </a:lnTo>
                  <a:lnTo>
                    <a:pt x="3014" y="1366"/>
                  </a:lnTo>
                  <a:lnTo>
                    <a:pt x="2654" y="1403"/>
                  </a:lnTo>
                  <a:lnTo>
                    <a:pt x="2312" y="1403"/>
                  </a:lnTo>
                  <a:lnTo>
                    <a:pt x="2312" y="1403"/>
                  </a:lnTo>
                  <a:lnTo>
                    <a:pt x="2199" y="142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457175" y="4377063"/>
              <a:ext cx="507050" cy="285750"/>
            </a:xfrm>
            <a:custGeom>
              <a:rect b="b" l="l" r="r" t="t"/>
              <a:pathLst>
                <a:path extrusionOk="0" fill="none" h="11430" w="20282">
                  <a:moveTo>
                    <a:pt x="15183" y="0"/>
                  </a:moveTo>
                  <a:lnTo>
                    <a:pt x="15183" y="0"/>
                  </a:lnTo>
                  <a:lnTo>
                    <a:pt x="15107" y="19"/>
                  </a:lnTo>
                  <a:lnTo>
                    <a:pt x="15069" y="57"/>
                  </a:lnTo>
                  <a:lnTo>
                    <a:pt x="15031" y="114"/>
                  </a:lnTo>
                  <a:lnTo>
                    <a:pt x="15031" y="171"/>
                  </a:lnTo>
                  <a:lnTo>
                    <a:pt x="15050" y="228"/>
                  </a:lnTo>
                  <a:lnTo>
                    <a:pt x="15069" y="284"/>
                  </a:lnTo>
                  <a:lnTo>
                    <a:pt x="15126" y="322"/>
                  </a:lnTo>
                  <a:lnTo>
                    <a:pt x="15183" y="341"/>
                  </a:lnTo>
                  <a:lnTo>
                    <a:pt x="15183" y="341"/>
                  </a:lnTo>
                  <a:lnTo>
                    <a:pt x="15524" y="360"/>
                  </a:lnTo>
                  <a:lnTo>
                    <a:pt x="15865" y="417"/>
                  </a:lnTo>
                  <a:lnTo>
                    <a:pt x="16509" y="531"/>
                  </a:lnTo>
                  <a:lnTo>
                    <a:pt x="16509" y="531"/>
                  </a:lnTo>
                  <a:lnTo>
                    <a:pt x="17059" y="682"/>
                  </a:lnTo>
                  <a:lnTo>
                    <a:pt x="17267" y="758"/>
                  </a:lnTo>
                  <a:lnTo>
                    <a:pt x="17267" y="758"/>
                  </a:lnTo>
                  <a:lnTo>
                    <a:pt x="17457" y="815"/>
                  </a:lnTo>
                  <a:lnTo>
                    <a:pt x="17609" y="891"/>
                  </a:lnTo>
                  <a:lnTo>
                    <a:pt x="17722" y="986"/>
                  </a:lnTo>
                  <a:lnTo>
                    <a:pt x="17817" y="1080"/>
                  </a:lnTo>
                  <a:lnTo>
                    <a:pt x="17855" y="1213"/>
                  </a:lnTo>
                  <a:lnTo>
                    <a:pt x="17874" y="1346"/>
                  </a:lnTo>
                  <a:lnTo>
                    <a:pt x="17874" y="1497"/>
                  </a:lnTo>
                  <a:lnTo>
                    <a:pt x="17817" y="1668"/>
                  </a:lnTo>
                  <a:lnTo>
                    <a:pt x="17817" y="1668"/>
                  </a:lnTo>
                  <a:lnTo>
                    <a:pt x="17533" y="1516"/>
                  </a:lnTo>
                  <a:lnTo>
                    <a:pt x="17248" y="1384"/>
                  </a:lnTo>
                  <a:lnTo>
                    <a:pt x="16945" y="1270"/>
                  </a:lnTo>
                  <a:lnTo>
                    <a:pt x="16642" y="1175"/>
                  </a:lnTo>
                  <a:lnTo>
                    <a:pt x="16642" y="1175"/>
                  </a:lnTo>
                  <a:lnTo>
                    <a:pt x="16566" y="1156"/>
                  </a:lnTo>
                  <a:lnTo>
                    <a:pt x="16490" y="1156"/>
                  </a:lnTo>
                  <a:lnTo>
                    <a:pt x="16490" y="1156"/>
                  </a:lnTo>
                  <a:lnTo>
                    <a:pt x="16320" y="1175"/>
                  </a:lnTo>
                  <a:lnTo>
                    <a:pt x="16320" y="1175"/>
                  </a:lnTo>
                  <a:lnTo>
                    <a:pt x="16149" y="1194"/>
                  </a:lnTo>
                  <a:lnTo>
                    <a:pt x="16149" y="1194"/>
                  </a:lnTo>
                  <a:lnTo>
                    <a:pt x="16016" y="1175"/>
                  </a:lnTo>
                  <a:lnTo>
                    <a:pt x="15941" y="1137"/>
                  </a:lnTo>
                  <a:lnTo>
                    <a:pt x="15865" y="1099"/>
                  </a:lnTo>
                  <a:lnTo>
                    <a:pt x="15865" y="1099"/>
                  </a:lnTo>
                  <a:lnTo>
                    <a:pt x="15751" y="1043"/>
                  </a:lnTo>
                  <a:lnTo>
                    <a:pt x="15637" y="1005"/>
                  </a:lnTo>
                  <a:lnTo>
                    <a:pt x="15505" y="986"/>
                  </a:lnTo>
                  <a:lnTo>
                    <a:pt x="15391" y="986"/>
                  </a:lnTo>
                  <a:lnTo>
                    <a:pt x="15391" y="986"/>
                  </a:lnTo>
                  <a:lnTo>
                    <a:pt x="15201" y="986"/>
                  </a:lnTo>
                  <a:lnTo>
                    <a:pt x="15201" y="986"/>
                  </a:lnTo>
                  <a:lnTo>
                    <a:pt x="15050" y="1024"/>
                  </a:lnTo>
                  <a:lnTo>
                    <a:pt x="14917" y="1062"/>
                  </a:lnTo>
                  <a:lnTo>
                    <a:pt x="14652" y="1156"/>
                  </a:lnTo>
                  <a:lnTo>
                    <a:pt x="14652" y="1156"/>
                  </a:lnTo>
                  <a:lnTo>
                    <a:pt x="14462" y="1232"/>
                  </a:lnTo>
                  <a:lnTo>
                    <a:pt x="14273" y="1289"/>
                  </a:lnTo>
                  <a:lnTo>
                    <a:pt x="13875" y="1384"/>
                  </a:lnTo>
                  <a:lnTo>
                    <a:pt x="13496" y="1441"/>
                  </a:lnTo>
                  <a:lnTo>
                    <a:pt x="13079" y="1497"/>
                  </a:lnTo>
                  <a:lnTo>
                    <a:pt x="13079" y="1497"/>
                  </a:lnTo>
                  <a:lnTo>
                    <a:pt x="12927" y="1535"/>
                  </a:lnTo>
                  <a:lnTo>
                    <a:pt x="12794" y="1592"/>
                  </a:lnTo>
                  <a:lnTo>
                    <a:pt x="12662" y="1649"/>
                  </a:lnTo>
                  <a:lnTo>
                    <a:pt x="12548" y="1725"/>
                  </a:lnTo>
                  <a:lnTo>
                    <a:pt x="12453" y="1820"/>
                  </a:lnTo>
                  <a:lnTo>
                    <a:pt x="12358" y="1933"/>
                  </a:lnTo>
                  <a:lnTo>
                    <a:pt x="12264" y="2047"/>
                  </a:lnTo>
                  <a:lnTo>
                    <a:pt x="12207" y="2180"/>
                  </a:lnTo>
                  <a:lnTo>
                    <a:pt x="12207" y="2180"/>
                  </a:lnTo>
                  <a:lnTo>
                    <a:pt x="12017" y="2104"/>
                  </a:lnTo>
                  <a:lnTo>
                    <a:pt x="12017" y="2104"/>
                  </a:lnTo>
                  <a:lnTo>
                    <a:pt x="11960" y="2066"/>
                  </a:lnTo>
                  <a:lnTo>
                    <a:pt x="11960" y="2066"/>
                  </a:lnTo>
                  <a:lnTo>
                    <a:pt x="11904" y="1971"/>
                  </a:lnTo>
                  <a:lnTo>
                    <a:pt x="11847" y="1895"/>
                  </a:lnTo>
                  <a:lnTo>
                    <a:pt x="11847" y="1895"/>
                  </a:lnTo>
                  <a:lnTo>
                    <a:pt x="11847" y="1820"/>
                  </a:lnTo>
                  <a:lnTo>
                    <a:pt x="11866" y="1744"/>
                  </a:lnTo>
                  <a:lnTo>
                    <a:pt x="11885" y="1668"/>
                  </a:lnTo>
                  <a:lnTo>
                    <a:pt x="11942" y="1573"/>
                  </a:lnTo>
                  <a:lnTo>
                    <a:pt x="12074" y="1403"/>
                  </a:lnTo>
                  <a:lnTo>
                    <a:pt x="12226" y="1213"/>
                  </a:lnTo>
                  <a:lnTo>
                    <a:pt x="12396" y="1062"/>
                  </a:lnTo>
                  <a:lnTo>
                    <a:pt x="12567" y="929"/>
                  </a:lnTo>
                  <a:lnTo>
                    <a:pt x="12794" y="758"/>
                  </a:lnTo>
                  <a:lnTo>
                    <a:pt x="12794" y="758"/>
                  </a:lnTo>
                  <a:lnTo>
                    <a:pt x="12984" y="663"/>
                  </a:lnTo>
                  <a:lnTo>
                    <a:pt x="13173" y="588"/>
                  </a:lnTo>
                  <a:lnTo>
                    <a:pt x="13363" y="531"/>
                  </a:lnTo>
                  <a:lnTo>
                    <a:pt x="13571" y="474"/>
                  </a:lnTo>
                  <a:lnTo>
                    <a:pt x="13988" y="398"/>
                  </a:lnTo>
                  <a:lnTo>
                    <a:pt x="14386" y="341"/>
                  </a:lnTo>
                  <a:lnTo>
                    <a:pt x="14386" y="341"/>
                  </a:lnTo>
                  <a:lnTo>
                    <a:pt x="14462" y="322"/>
                  </a:lnTo>
                  <a:lnTo>
                    <a:pt x="14500" y="284"/>
                  </a:lnTo>
                  <a:lnTo>
                    <a:pt x="14519" y="228"/>
                  </a:lnTo>
                  <a:lnTo>
                    <a:pt x="14519" y="171"/>
                  </a:lnTo>
                  <a:lnTo>
                    <a:pt x="14481" y="114"/>
                  </a:lnTo>
                  <a:lnTo>
                    <a:pt x="14443" y="76"/>
                  </a:lnTo>
                  <a:lnTo>
                    <a:pt x="14405" y="38"/>
                  </a:lnTo>
                  <a:lnTo>
                    <a:pt x="14330" y="19"/>
                  </a:lnTo>
                  <a:lnTo>
                    <a:pt x="14330" y="19"/>
                  </a:lnTo>
                  <a:lnTo>
                    <a:pt x="14311" y="38"/>
                  </a:lnTo>
                  <a:lnTo>
                    <a:pt x="14311" y="38"/>
                  </a:lnTo>
                  <a:lnTo>
                    <a:pt x="13894" y="95"/>
                  </a:lnTo>
                  <a:lnTo>
                    <a:pt x="13458" y="190"/>
                  </a:lnTo>
                  <a:lnTo>
                    <a:pt x="13003" y="341"/>
                  </a:lnTo>
                  <a:lnTo>
                    <a:pt x="12794" y="417"/>
                  </a:lnTo>
                  <a:lnTo>
                    <a:pt x="12586" y="512"/>
                  </a:lnTo>
                  <a:lnTo>
                    <a:pt x="12377" y="626"/>
                  </a:lnTo>
                  <a:lnTo>
                    <a:pt x="12188" y="758"/>
                  </a:lnTo>
                  <a:lnTo>
                    <a:pt x="12036" y="891"/>
                  </a:lnTo>
                  <a:lnTo>
                    <a:pt x="11885" y="1043"/>
                  </a:lnTo>
                  <a:lnTo>
                    <a:pt x="11752" y="1213"/>
                  </a:lnTo>
                  <a:lnTo>
                    <a:pt x="11657" y="1403"/>
                  </a:lnTo>
                  <a:lnTo>
                    <a:pt x="11581" y="1611"/>
                  </a:lnTo>
                  <a:lnTo>
                    <a:pt x="11562" y="1839"/>
                  </a:lnTo>
                  <a:lnTo>
                    <a:pt x="11562" y="1839"/>
                  </a:lnTo>
                  <a:lnTo>
                    <a:pt x="11506" y="1895"/>
                  </a:lnTo>
                  <a:lnTo>
                    <a:pt x="11487" y="1971"/>
                  </a:lnTo>
                  <a:lnTo>
                    <a:pt x="11506" y="2047"/>
                  </a:lnTo>
                  <a:lnTo>
                    <a:pt x="11525" y="2085"/>
                  </a:lnTo>
                  <a:lnTo>
                    <a:pt x="11562" y="2104"/>
                  </a:lnTo>
                  <a:lnTo>
                    <a:pt x="11562" y="2104"/>
                  </a:lnTo>
                  <a:lnTo>
                    <a:pt x="11600" y="2199"/>
                  </a:lnTo>
                  <a:lnTo>
                    <a:pt x="11657" y="2275"/>
                  </a:lnTo>
                  <a:lnTo>
                    <a:pt x="11657" y="2275"/>
                  </a:lnTo>
                  <a:lnTo>
                    <a:pt x="11828" y="2919"/>
                  </a:lnTo>
                  <a:lnTo>
                    <a:pt x="11942" y="3412"/>
                  </a:lnTo>
                  <a:lnTo>
                    <a:pt x="11942" y="3412"/>
                  </a:lnTo>
                  <a:lnTo>
                    <a:pt x="12377" y="4738"/>
                  </a:lnTo>
                  <a:lnTo>
                    <a:pt x="12377" y="4738"/>
                  </a:lnTo>
                  <a:lnTo>
                    <a:pt x="12150" y="4852"/>
                  </a:lnTo>
                  <a:lnTo>
                    <a:pt x="11942" y="4947"/>
                  </a:lnTo>
                  <a:lnTo>
                    <a:pt x="11942" y="4947"/>
                  </a:lnTo>
                  <a:lnTo>
                    <a:pt x="11904" y="4966"/>
                  </a:lnTo>
                  <a:lnTo>
                    <a:pt x="11885" y="5004"/>
                  </a:lnTo>
                  <a:lnTo>
                    <a:pt x="11847" y="5080"/>
                  </a:lnTo>
                  <a:lnTo>
                    <a:pt x="11847" y="5080"/>
                  </a:lnTo>
                  <a:lnTo>
                    <a:pt x="11714" y="5023"/>
                  </a:lnTo>
                  <a:lnTo>
                    <a:pt x="11619" y="4966"/>
                  </a:lnTo>
                  <a:lnTo>
                    <a:pt x="11525" y="4890"/>
                  </a:lnTo>
                  <a:lnTo>
                    <a:pt x="11468" y="4833"/>
                  </a:lnTo>
                  <a:lnTo>
                    <a:pt x="11468" y="4833"/>
                  </a:lnTo>
                  <a:lnTo>
                    <a:pt x="11392" y="4776"/>
                  </a:lnTo>
                  <a:lnTo>
                    <a:pt x="11316" y="4757"/>
                  </a:lnTo>
                  <a:lnTo>
                    <a:pt x="11316" y="4757"/>
                  </a:lnTo>
                  <a:lnTo>
                    <a:pt x="11240" y="4776"/>
                  </a:lnTo>
                  <a:lnTo>
                    <a:pt x="11183" y="4814"/>
                  </a:lnTo>
                  <a:lnTo>
                    <a:pt x="11183" y="4814"/>
                  </a:lnTo>
                  <a:lnTo>
                    <a:pt x="11145" y="4814"/>
                  </a:lnTo>
                  <a:lnTo>
                    <a:pt x="11145" y="4814"/>
                  </a:lnTo>
                  <a:lnTo>
                    <a:pt x="11089" y="4814"/>
                  </a:lnTo>
                  <a:lnTo>
                    <a:pt x="11051" y="4833"/>
                  </a:lnTo>
                  <a:lnTo>
                    <a:pt x="11013" y="4871"/>
                  </a:lnTo>
                  <a:lnTo>
                    <a:pt x="10975" y="4928"/>
                  </a:lnTo>
                  <a:lnTo>
                    <a:pt x="10975" y="4928"/>
                  </a:lnTo>
                  <a:lnTo>
                    <a:pt x="10918" y="5061"/>
                  </a:lnTo>
                  <a:lnTo>
                    <a:pt x="10861" y="5174"/>
                  </a:lnTo>
                  <a:lnTo>
                    <a:pt x="10766" y="5269"/>
                  </a:lnTo>
                  <a:lnTo>
                    <a:pt x="10691" y="5345"/>
                  </a:lnTo>
                  <a:lnTo>
                    <a:pt x="10577" y="5421"/>
                  </a:lnTo>
                  <a:lnTo>
                    <a:pt x="10463" y="5478"/>
                  </a:lnTo>
                  <a:lnTo>
                    <a:pt x="10236" y="5572"/>
                  </a:lnTo>
                  <a:lnTo>
                    <a:pt x="9970" y="5648"/>
                  </a:lnTo>
                  <a:lnTo>
                    <a:pt x="9705" y="5686"/>
                  </a:lnTo>
                  <a:lnTo>
                    <a:pt x="9212" y="5762"/>
                  </a:lnTo>
                  <a:lnTo>
                    <a:pt x="9212" y="5762"/>
                  </a:lnTo>
                  <a:lnTo>
                    <a:pt x="8378" y="5914"/>
                  </a:lnTo>
                  <a:lnTo>
                    <a:pt x="7563" y="6103"/>
                  </a:lnTo>
                  <a:lnTo>
                    <a:pt x="7563" y="6103"/>
                  </a:lnTo>
                  <a:lnTo>
                    <a:pt x="6900" y="6293"/>
                  </a:lnTo>
                  <a:lnTo>
                    <a:pt x="6274" y="6501"/>
                  </a:lnTo>
                  <a:lnTo>
                    <a:pt x="5649" y="6767"/>
                  </a:lnTo>
                  <a:lnTo>
                    <a:pt x="5346" y="6918"/>
                  </a:lnTo>
                  <a:lnTo>
                    <a:pt x="5042" y="7070"/>
                  </a:lnTo>
                  <a:lnTo>
                    <a:pt x="5042" y="7070"/>
                  </a:lnTo>
                  <a:lnTo>
                    <a:pt x="4891" y="6842"/>
                  </a:lnTo>
                  <a:lnTo>
                    <a:pt x="4720" y="6615"/>
                  </a:lnTo>
                  <a:lnTo>
                    <a:pt x="4720" y="6615"/>
                  </a:lnTo>
                  <a:lnTo>
                    <a:pt x="4872" y="6539"/>
                  </a:lnTo>
                  <a:lnTo>
                    <a:pt x="5024" y="6444"/>
                  </a:lnTo>
                  <a:lnTo>
                    <a:pt x="5327" y="6255"/>
                  </a:lnTo>
                  <a:lnTo>
                    <a:pt x="5327" y="6255"/>
                  </a:lnTo>
                  <a:lnTo>
                    <a:pt x="5516" y="6160"/>
                  </a:lnTo>
                  <a:lnTo>
                    <a:pt x="5687" y="6065"/>
                  </a:lnTo>
                  <a:lnTo>
                    <a:pt x="5876" y="6008"/>
                  </a:lnTo>
                  <a:lnTo>
                    <a:pt x="6066" y="5933"/>
                  </a:lnTo>
                  <a:lnTo>
                    <a:pt x="6464" y="5838"/>
                  </a:lnTo>
                  <a:lnTo>
                    <a:pt x="6862" y="5762"/>
                  </a:lnTo>
                  <a:lnTo>
                    <a:pt x="6862" y="5762"/>
                  </a:lnTo>
                  <a:lnTo>
                    <a:pt x="8151" y="5516"/>
                  </a:lnTo>
                  <a:lnTo>
                    <a:pt x="8795" y="5402"/>
                  </a:lnTo>
                  <a:lnTo>
                    <a:pt x="9440" y="5269"/>
                  </a:lnTo>
                  <a:lnTo>
                    <a:pt x="9440" y="5269"/>
                  </a:lnTo>
                  <a:lnTo>
                    <a:pt x="9932" y="5155"/>
                  </a:lnTo>
                  <a:lnTo>
                    <a:pt x="10198" y="5118"/>
                  </a:lnTo>
                  <a:lnTo>
                    <a:pt x="10463" y="5042"/>
                  </a:lnTo>
                  <a:lnTo>
                    <a:pt x="10710" y="4966"/>
                  </a:lnTo>
                  <a:lnTo>
                    <a:pt x="10937" y="4852"/>
                  </a:lnTo>
                  <a:lnTo>
                    <a:pt x="11145" y="4720"/>
                  </a:lnTo>
                  <a:lnTo>
                    <a:pt x="11240" y="4644"/>
                  </a:lnTo>
                  <a:lnTo>
                    <a:pt x="11335" y="4549"/>
                  </a:lnTo>
                  <a:lnTo>
                    <a:pt x="11335" y="4549"/>
                  </a:lnTo>
                  <a:lnTo>
                    <a:pt x="11373" y="4492"/>
                  </a:lnTo>
                  <a:lnTo>
                    <a:pt x="11373" y="4435"/>
                  </a:lnTo>
                  <a:lnTo>
                    <a:pt x="11373" y="4378"/>
                  </a:lnTo>
                  <a:lnTo>
                    <a:pt x="11335" y="4322"/>
                  </a:lnTo>
                  <a:lnTo>
                    <a:pt x="11335" y="4322"/>
                  </a:lnTo>
                  <a:lnTo>
                    <a:pt x="11183" y="4132"/>
                  </a:lnTo>
                  <a:lnTo>
                    <a:pt x="11051" y="3999"/>
                  </a:lnTo>
                  <a:lnTo>
                    <a:pt x="10899" y="3867"/>
                  </a:lnTo>
                  <a:lnTo>
                    <a:pt x="10766" y="3772"/>
                  </a:lnTo>
                  <a:lnTo>
                    <a:pt x="10634" y="3715"/>
                  </a:lnTo>
                  <a:lnTo>
                    <a:pt x="10482" y="3658"/>
                  </a:lnTo>
                  <a:lnTo>
                    <a:pt x="10349" y="3639"/>
                  </a:lnTo>
                  <a:lnTo>
                    <a:pt x="10198" y="3620"/>
                  </a:lnTo>
                  <a:lnTo>
                    <a:pt x="10198" y="3620"/>
                  </a:lnTo>
                  <a:lnTo>
                    <a:pt x="9970" y="3639"/>
                  </a:lnTo>
                  <a:lnTo>
                    <a:pt x="9705" y="3696"/>
                  </a:lnTo>
                  <a:lnTo>
                    <a:pt x="9440" y="3772"/>
                  </a:lnTo>
                  <a:lnTo>
                    <a:pt x="9136" y="3867"/>
                  </a:lnTo>
                  <a:lnTo>
                    <a:pt x="9136" y="3867"/>
                  </a:lnTo>
                  <a:lnTo>
                    <a:pt x="8340" y="4113"/>
                  </a:lnTo>
                  <a:lnTo>
                    <a:pt x="7544" y="4359"/>
                  </a:lnTo>
                  <a:lnTo>
                    <a:pt x="6748" y="4568"/>
                  </a:lnTo>
                  <a:lnTo>
                    <a:pt x="5952" y="4776"/>
                  </a:lnTo>
                  <a:lnTo>
                    <a:pt x="5952" y="4776"/>
                  </a:lnTo>
                  <a:lnTo>
                    <a:pt x="5895" y="4492"/>
                  </a:lnTo>
                  <a:lnTo>
                    <a:pt x="5839" y="4208"/>
                  </a:lnTo>
                  <a:lnTo>
                    <a:pt x="5763" y="3923"/>
                  </a:lnTo>
                  <a:lnTo>
                    <a:pt x="5687" y="3639"/>
                  </a:lnTo>
                  <a:lnTo>
                    <a:pt x="5687" y="3639"/>
                  </a:lnTo>
                  <a:lnTo>
                    <a:pt x="5649" y="3582"/>
                  </a:lnTo>
                  <a:lnTo>
                    <a:pt x="5630" y="3544"/>
                  </a:lnTo>
                  <a:lnTo>
                    <a:pt x="5573" y="3525"/>
                  </a:lnTo>
                  <a:lnTo>
                    <a:pt x="5535" y="3507"/>
                  </a:lnTo>
                  <a:lnTo>
                    <a:pt x="5535" y="3507"/>
                  </a:lnTo>
                  <a:lnTo>
                    <a:pt x="5516" y="3507"/>
                  </a:lnTo>
                  <a:lnTo>
                    <a:pt x="5516" y="3507"/>
                  </a:lnTo>
                  <a:lnTo>
                    <a:pt x="5289" y="3544"/>
                  </a:lnTo>
                  <a:lnTo>
                    <a:pt x="5061" y="3601"/>
                  </a:lnTo>
                  <a:lnTo>
                    <a:pt x="4815" y="3677"/>
                  </a:lnTo>
                  <a:lnTo>
                    <a:pt x="4607" y="3753"/>
                  </a:lnTo>
                  <a:lnTo>
                    <a:pt x="4379" y="3848"/>
                  </a:lnTo>
                  <a:lnTo>
                    <a:pt x="4152" y="3961"/>
                  </a:lnTo>
                  <a:lnTo>
                    <a:pt x="3735" y="4208"/>
                  </a:lnTo>
                  <a:lnTo>
                    <a:pt x="3318" y="4473"/>
                  </a:lnTo>
                  <a:lnTo>
                    <a:pt x="2920" y="4738"/>
                  </a:lnTo>
                  <a:lnTo>
                    <a:pt x="2143" y="5307"/>
                  </a:lnTo>
                  <a:lnTo>
                    <a:pt x="2143" y="5307"/>
                  </a:lnTo>
                  <a:lnTo>
                    <a:pt x="1498" y="5781"/>
                  </a:lnTo>
                  <a:lnTo>
                    <a:pt x="1157" y="6027"/>
                  </a:lnTo>
                  <a:lnTo>
                    <a:pt x="854" y="6293"/>
                  </a:lnTo>
                  <a:lnTo>
                    <a:pt x="702" y="6425"/>
                  </a:lnTo>
                  <a:lnTo>
                    <a:pt x="550" y="6577"/>
                  </a:lnTo>
                  <a:lnTo>
                    <a:pt x="418" y="6729"/>
                  </a:lnTo>
                  <a:lnTo>
                    <a:pt x="304" y="6899"/>
                  </a:lnTo>
                  <a:lnTo>
                    <a:pt x="209" y="7070"/>
                  </a:lnTo>
                  <a:lnTo>
                    <a:pt x="115" y="7240"/>
                  </a:lnTo>
                  <a:lnTo>
                    <a:pt x="58" y="7430"/>
                  </a:lnTo>
                  <a:lnTo>
                    <a:pt x="20" y="7638"/>
                  </a:lnTo>
                  <a:lnTo>
                    <a:pt x="20" y="7638"/>
                  </a:lnTo>
                  <a:lnTo>
                    <a:pt x="1" y="7695"/>
                  </a:lnTo>
                  <a:lnTo>
                    <a:pt x="20" y="7752"/>
                  </a:lnTo>
                  <a:lnTo>
                    <a:pt x="58" y="7809"/>
                  </a:lnTo>
                  <a:lnTo>
                    <a:pt x="134" y="7828"/>
                  </a:lnTo>
                  <a:lnTo>
                    <a:pt x="134" y="7828"/>
                  </a:lnTo>
                  <a:lnTo>
                    <a:pt x="209" y="7847"/>
                  </a:lnTo>
                  <a:lnTo>
                    <a:pt x="209" y="7847"/>
                  </a:lnTo>
                  <a:lnTo>
                    <a:pt x="361" y="8510"/>
                  </a:lnTo>
                  <a:lnTo>
                    <a:pt x="475" y="9174"/>
                  </a:lnTo>
                  <a:lnTo>
                    <a:pt x="475" y="9174"/>
                  </a:lnTo>
                  <a:lnTo>
                    <a:pt x="494" y="9230"/>
                  </a:lnTo>
                  <a:lnTo>
                    <a:pt x="532" y="9268"/>
                  </a:lnTo>
                  <a:lnTo>
                    <a:pt x="588" y="9287"/>
                  </a:lnTo>
                  <a:lnTo>
                    <a:pt x="626" y="9287"/>
                  </a:lnTo>
                  <a:lnTo>
                    <a:pt x="626" y="9287"/>
                  </a:lnTo>
                  <a:lnTo>
                    <a:pt x="721" y="9268"/>
                  </a:lnTo>
                  <a:lnTo>
                    <a:pt x="721" y="9268"/>
                  </a:lnTo>
                  <a:lnTo>
                    <a:pt x="873" y="9193"/>
                  </a:lnTo>
                  <a:lnTo>
                    <a:pt x="1024" y="9136"/>
                  </a:lnTo>
                  <a:lnTo>
                    <a:pt x="1024" y="9136"/>
                  </a:lnTo>
                  <a:lnTo>
                    <a:pt x="835" y="9249"/>
                  </a:lnTo>
                  <a:lnTo>
                    <a:pt x="626" y="9363"/>
                  </a:lnTo>
                  <a:lnTo>
                    <a:pt x="626" y="9363"/>
                  </a:lnTo>
                  <a:lnTo>
                    <a:pt x="588" y="9401"/>
                  </a:lnTo>
                  <a:lnTo>
                    <a:pt x="569" y="9439"/>
                  </a:lnTo>
                  <a:lnTo>
                    <a:pt x="550" y="9477"/>
                  </a:lnTo>
                  <a:lnTo>
                    <a:pt x="569" y="9534"/>
                  </a:lnTo>
                  <a:lnTo>
                    <a:pt x="588" y="9572"/>
                  </a:lnTo>
                  <a:lnTo>
                    <a:pt x="607" y="9610"/>
                  </a:lnTo>
                  <a:lnTo>
                    <a:pt x="645" y="9647"/>
                  </a:lnTo>
                  <a:lnTo>
                    <a:pt x="683" y="9666"/>
                  </a:lnTo>
                  <a:lnTo>
                    <a:pt x="683" y="9666"/>
                  </a:lnTo>
                  <a:lnTo>
                    <a:pt x="930" y="10538"/>
                  </a:lnTo>
                  <a:lnTo>
                    <a:pt x="930" y="10538"/>
                  </a:lnTo>
                  <a:lnTo>
                    <a:pt x="949" y="10576"/>
                  </a:lnTo>
                  <a:lnTo>
                    <a:pt x="986" y="10614"/>
                  </a:lnTo>
                  <a:lnTo>
                    <a:pt x="1024" y="10652"/>
                  </a:lnTo>
                  <a:lnTo>
                    <a:pt x="1081" y="10652"/>
                  </a:lnTo>
                  <a:lnTo>
                    <a:pt x="1081" y="10652"/>
                  </a:lnTo>
                  <a:lnTo>
                    <a:pt x="1081" y="10652"/>
                  </a:lnTo>
                  <a:lnTo>
                    <a:pt x="1081" y="10652"/>
                  </a:lnTo>
                  <a:lnTo>
                    <a:pt x="1081" y="10652"/>
                  </a:lnTo>
                  <a:lnTo>
                    <a:pt x="1081" y="10652"/>
                  </a:lnTo>
                  <a:lnTo>
                    <a:pt x="1157" y="10652"/>
                  </a:lnTo>
                  <a:lnTo>
                    <a:pt x="1233" y="10690"/>
                  </a:lnTo>
                  <a:lnTo>
                    <a:pt x="1384" y="10747"/>
                  </a:lnTo>
                  <a:lnTo>
                    <a:pt x="1517" y="10823"/>
                  </a:lnTo>
                  <a:lnTo>
                    <a:pt x="1669" y="10898"/>
                  </a:lnTo>
                  <a:lnTo>
                    <a:pt x="1669" y="10898"/>
                  </a:lnTo>
                  <a:lnTo>
                    <a:pt x="1745" y="10917"/>
                  </a:lnTo>
                  <a:lnTo>
                    <a:pt x="1745" y="10917"/>
                  </a:lnTo>
                  <a:lnTo>
                    <a:pt x="1877" y="10898"/>
                  </a:lnTo>
                  <a:lnTo>
                    <a:pt x="2010" y="10860"/>
                  </a:lnTo>
                  <a:lnTo>
                    <a:pt x="2218" y="10785"/>
                  </a:lnTo>
                  <a:lnTo>
                    <a:pt x="2218" y="10785"/>
                  </a:lnTo>
                  <a:lnTo>
                    <a:pt x="2730" y="10633"/>
                  </a:lnTo>
                  <a:lnTo>
                    <a:pt x="3261" y="10462"/>
                  </a:lnTo>
                  <a:lnTo>
                    <a:pt x="3773" y="10292"/>
                  </a:lnTo>
                  <a:lnTo>
                    <a:pt x="4265" y="10083"/>
                  </a:lnTo>
                  <a:lnTo>
                    <a:pt x="4265" y="10083"/>
                  </a:lnTo>
                  <a:lnTo>
                    <a:pt x="4284" y="10538"/>
                  </a:lnTo>
                  <a:lnTo>
                    <a:pt x="4284" y="10993"/>
                  </a:lnTo>
                  <a:lnTo>
                    <a:pt x="4284" y="10993"/>
                  </a:lnTo>
                  <a:lnTo>
                    <a:pt x="4303" y="11050"/>
                  </a:lnTo>
                  <a:lnTo>
                    <a:pt x="4341" y="11107"/>
                  </a:lnTo>
                  <a:lnTo>
                    <a:pt x="4398" y="11145"/>
                  </a:lnTo>
                  <a:lnTo>
                    <a:pt x="4474" y="11145"/>
                  </a:lnTo>
                  <a:lnTo>
                    <a:pt x="4474" y="11145"/>
                  </a:lnTo>
                  <a:lnTo>
                    <a:pt x="4493" y="11145"/>
                  </a:lnTo>
                  <a:lnTo>
                    <a:pt x="4493" y="11145"/>
                  </a:lnTo>
                  <a:lnTo>
                    <a:pt x="4853" y="11107"/>
                  </a:lnTo>
                  <a:lnTo>
                    <a:pt x="5194" y="11088"/>
                  </a:lnTo>
                  <a:lnTo>
                    <a:pt x="5194" y="11088"/>
                  </a:lnTo>
                  <a:lnTo>
                    <a:pt x="5459" y="11107"/>
                  </a:lnTo>
                  <a:lnTo>
                    <a:pt x="5725" y="11126"/>
                  </a:lnTo>
                  <a:lnTo>
                    <a:pt x="5725" y="11126"/>
                  </a:lnTo>
                  <a:lnTo>
                    <a:pt x="5744" y="11164"/>
                  </a:lnTo>
                  <a:lnTo>
                    <a:pt x="5782" y="11202"/>
                  </a:lnTo>
                  <a:lnTo>
                    <a:pt x="5839" y="11221"/>
                  </a:lnTo>
                  <a:lnTo>
                    <a:pt x="5876" y="11240"/>
                  </a:lnTo>
                  <a:lnTo>
                    <a:pt x="5876" y="11240"/>
                  </a:lnTo>
                  <a:lnTo>
                    <a:pt x="5971" y="11221"/>
                  </a:lnTo>
                  <a:lnTo>
                    <a:pt x="5971" y="11221"/>
                  </a:lnTo>
                  <a:lnTo>
                    <a:pt x="6710" y="10842"/>
                  </a:lnTo>
                  <a:lnTo>
                    <a:pt x="7450" y="10444"/>
                  </a:lnTo>
                  <a:lnTo>
                    <a:pt x="7450" y="10444"/>
                  </a:lnTo>
                  <a:lnTo>
                    <a:pt x="7487" y="10462"/>
                  </a:lnTo>
                  <a:lnTo>
                    <a:pt x="7487" y="10462"/>
                  </a:lnTo>
                  <a:lnTo>
                    <a:pt x="8075" y="10519"/>
                  </a:lnTo>
                  <a:lnTo>
                    <a:pt x="8663" y="10595"/>
                  </a:lnTo>
                  <a:lnTo>
                    <a:pt x="9231" y="10728"/>
                  </a:lnTo>
                  <a:lnTo>
                    <a:pt x="9781" y="10917"/>
                  </a:lnTo>
                  <a:lnTo>
                    <a:pt x="9781" y="10917"/>
                  </a:lnTo>
                  <a:lnTo>
                    <a:pt x="10198" y="11069"/>
                  </a:lnTo>
                  <a:lnTo>
                    <a:pt x="10596" y="11221"/>
                  </a:lnTo>
                  <a:lnTo>
                    <a:pt x="10804" y="11296"/>
                  </a:lnTo>
                  <a:lnTo>
                    <a:pt x="11013" y="11353"/>
                  </a:lnTo>
                  <a:lnTo>
                    <a:pt x="11221" y="11391"/>
                  </a:lnTo>
                  <a:lnTo>
                    <a:pt x="11449" y="11429"/>
                  </a:lnTo>
                  <a:lnTo>
                    <a:pt x="11449" y="11429"/>
                  </a:lnTo>
                  <a:lnTo>
                    <a:pt x="11468" y="11429"/>
                  </a:lnTo>
                  <a:lnTo>
                    <a:pt x="11468" y="11429"/>
                  </a:lnTo>
                  <a:lnTo>
                    <a:pt x="11506" y="11410"/>
                  </a:lnTo>
                  <a:lnTo>
                    <a:pt x="11543" y="11391"/>
                  </a:lnTo>
                  <a:lnTo>
                    <a:pt x="11600" y="11334"/>
                  </a:lnTo>
                  <a:lnTo>
                    <a:pt x="11600" y="11334"/>
                  </a:lnTo>
                  <a:lnTo>
                    <a:pt x="11695" y="11164"/>
                  </a:lnTo>
                  <a:lnTo>
                    <a:pt x="11809" y="10993"/>
                  </a:lnTo>
                  <a:lnTo>
                    <a:pt x="11942" y="10860"/>
                  </a:lnTo>
                  <a:lnTo>
                    <a:pt x="12093" y="10728"/>
                  </a:lnTo>
                  <a:lnTo>
                    <a:pt x="12093" y="10728"/>
                  </a:lnTo>
                  <a:lnTo>
                    <a:pt x="12131" y="10690"/>
                  </a:lnTo>
                  <a:lnTo>
                    <a:pt x="12131" y="10652"/>
                  </a:lnTo>
                  <a:lnTo>
                    <a:pt x="12150" y="10614"/>
                  </a:lnTo>
                  <a:lnTo>
                    <a:pt x="12131" y="10576"/>
                  </a:lnTo>
                  <a:lnTo>
                    <a:pt x="12131" y="10576"/>
                  </a:lnTo>
                  <a:lnTo>
                    <a:pt x="12226" y="10462"/>
                  </a:lnTo>
                  <a:lnTo>
                    <a:pt x="12321" y="10368"/>
                  </a:lnTo>
                  <a:lnTo>
                    <a:pt x="12377" y="10235"/>
                  </a:lnTo>
                  <a:lnTo>
                    <a:pt x="12453" y="10102"/>
                  </a:lnTo>
                  <a:lnTo>
                    <a:pt x="12453" y="10102"/>
                  </a:lnTo>
                  <a:lnTo>
                    <a:pt x="12453" y="10045"/>
                  </a:lnTo>
                  <a:lnTo>
                    <a:pt x="12434" y="9989"/>
                  </a:lnTo>
                  <a:lnTo>
                    <a:pt x="12415" y="9951"/>
                  </a:lnTo>
                  <a:lnTo>
                    <a:pt x="12377" y="9913"/>
                  </a:lnTo>
                  <a:lnTo>
                    <a:pt x="12377" y="9913"/>
                  </a:lnTo>
                  <a:lnTo>
                    <a:pt x="11904" y="9666"/>
                  </a:lnTo>
                  <a:lnTo>
                    <a:pt x="11904" y="9666"/>
                  </a:lnTo>
                  <a:lnTo>
                    <a:pt x="11979" y="9610"/>
                  </a:lnTo>
                  <a:lnTo>
                    <a:pt x="11979" y="9610"/>
                  </a:lnTo>
                  <a:lnTo>
                    <a:pt x="12036" y="9647"/>
                  </a:lnTo>
                  <a:lnTo>
                    <a:pt x="12112" y="9685"/>
                  </a:lnTo>
                  <a:lnTo>
                    <a:pt x="12112" y="9685"/>
                  </a:lnTo>
                  <a:lnTo>
                    <a:pt x="12567" y="9723"/>
                  </a:lnTo>
                  <a:lnTo>
                    <a:pt x="13022" y="9780"/>
                  </a:lnTo>
                  <a:lnTo>
                    <a:pt x="13477" y="9856"/>
                  </a:lnTo>
                  <a:lnTo>
                    <a:pt x="13913" y="9970"/>
                  </a:lnTo>
                  <a:lnTo>
                    <a:pt x="14803" y="10197"/>
                  </a:lnTo>
                  <a:lnTo>
                    <a:pt x="15694" y="10444"/>
                  </a:lnTo>
                  <a:lnTo>
                    <a:pt x="15694" y="10444"/>
                  </a:lnTo>
                  <a:lnTo>
                    <a:pt x="15732" y="10444"/>
                  </a:lnTo>
                  <a:lnTo>
                    <a:pt x="15732" y="10444"/>
                  </a:lnTo>
                  <a:lnTo>
                    <a:pt x="15789" y="10444"/>
                  </a:lnTo>
                  <a:lnTo>
                    <a:pt x="15846" y="10425"/>
                  </a:lnTo>
                  <a:lnTo>
                    <a:pt x="15884" y="10387"/>
                  </a:lnTo>
                  <a:lnTo>
                    <a:pt x="15903" y="10330"/>
                  </a:lnTo>
                  <a:lnTo>
                    <a:pt x="16187" y="9761"/>
                  </a:lnTo>
                  <a:lnTo>
                    <a:pt x="16187" y="9761"/>
                  </a:lnTo>
                  <a:lnTo>
                    <a:pt x="16206" y="9742"/>
                  </a:lnTo>
                  <a:lnTo>
                    <a:pt x="16206" y="9742"/>
                  </a:lnTo>
                  <a:lnTo>
                    <a:pt x="16642" y="9799"/>
                  </a:lnTo>
                  <a:lnTo>
                    <a:pt x="17097" y="9875"/>
                  </a:lnTo>
                  <a:lnTo>
                    <a:pt x="17097" y="9875"/>
                  </a:lnTo>
                  <a:lnTo>
                    <a:pt x="17116" y="9894"/>
                  </a:lnTo>
                  <a:lnTo>
                    <a:pt x="17116" y="9894"/>
                  </a:lnTo>
                  <a:lnTo>
                    <a:pt x="17192" y="9875"/>
                  </a:lnTo>
                  <a:lnTo>
                    <a:pt x="17267" y="9818"/>
                  </a:lnTo>
                  <a:lnTo>
                    <a:pt x="17305" y="9761"/>
                  </a:lnTo>
                  <a:lnTo>
                    <a:pt x="17305" y="9723"/>
                  </a:lnTo>
                  <a:lnTo>
                    <a:pt x="17286" y="9685"/>
                  </a:lnTo>
                  <a:lnTo>
                    <a:pt x="17286" y="9685"/>
                  </a:lnTo>
                  <a:lnTo>
                    <a:pt x="17248" y="9496"/>
                  </a:lnTo>
                  <a:lnTo>
                    <a:pt x="17230" y="9325"/>
                  </a:lnTo>
                  <a:lnTo>
                    <a:pt x="17248" y="9155"/>
                  </a:lnTo>
                  <a:lnTo>
                    <a:pt x="17286" y="8984"/>
                  </a:lnTo>
                  <a:lnTo>
                    <a:pt x="17286" y="8984"/>
                  </a:lnTo>
                  <a:lnTo>
                    <a:pt x="17286" y="8908"/>
                  </a:lnTo>
                  <a:lnTo>
                    <a:pt x="17267" y="8851"/>
                  </a:lnTo>
                  <a:lnTo>
                    <a:pt x="17230" y="8814"/>
                  </a:lnTo>
                  <a:lnTo>
                    <a:pt x="17173" y="8795"/>
                  </a:lnTo>
                  <a:lnTo>
                    <a:pt x="17173" y="8795"/>
                  </a:lnTo>
                  <a:lnTo>
                    <a:pt x="17173" y="8738"/>
                  </a:lnTo>
                  <a:lnTo>
                    <a:pt x="17154" y="8681"/>
                  </a:lnTo>
                  <a:lnTo>
                    <a:pt x="17154" y="8681"/>
                  </a:lnTo>
                  <a:lnTo>
                    <a:pt x="17040" y="8453"/>
                  </a:lnTo>
                  <a:lnTo>
                    <a:pt x="17040" y="8453"/>
                  </a:lnTo>
                  <a:lnTo>
                    <a:pt x="18480" y="8131"/>
                  </a:lnTo>
                  <a:lnTo>
                    <a:pt x="18841" y="8055"/>
                  </a:lnTo>
                  <a:lnTo>
                    <a:pt x="19201" y="7999"/>
                  </a:lnTo>
                  <a:lnTo>
                    <a:pt x="19561" y="7961"/>
                  </a:lnTo>
                  <a:lnTo>
                    <a:pt x="19921" y="7942"/>
                  </a:lnTo>
                  <a:lnTo>
                    <a:pt x="19921" y="7942"/>
                  </a:lnTo>
                  <a:lnTo>
                    <a:pt x="19978" y="7923"/>
                  </a:lnTo>
                  <a:lnTo>
                    <a:pt x="20035" y="7904"/>
                  </a:lnTo>
                  <a:lnTo>
                    <a:pt x="20073" y="7866"/>
                  </a:lnTo>
                  <a:lnTo>
                    <a:pt x="20091" y="7809"/>
                  </a:lnTo>
                  <a:lnTo>
                    <a:pt x="20281" y="7146"/>
                  </a:lnTo>
                  <a:lnTo>
                    <a:pt x="20281" y="7146"/>
                  </a:lnTo>
                  <a:lnTo>
                    <a:pt x="20281" y="7070"/>
                  </a:lnTo>
                  <a:lnTo>
                    <a:pt x="20262" y="7013"/>
                  </a:lnTo>
                  <a:lnTo>
                    <a:pt x="20262" y="7013"/>
                  </a:lnTo>
                  <a:lnTo>
                    <a:pt x="20262" y="7013"/>
                  </a:lnTo>
                  <a:lnTo>
                    <a:pt x="20262" y="5989"/>
                  </a:lnTo>
                  <a:lnTo>
                    <a:pt x="20262" y="5989"/>
                  </a:lnTo>
                  <a:lnTo>
                    <a:pt x="20243" y="5914"/>
                  </a:lnTo>
                  <a:lnTo>
                    <a:pt x="20205" y="5876"/>
                  </a:lnTo>
                  <a:lnTo>
                    <a:pt x="20148" y="5838"/>
                  </a:lnTo>
                  <a:lnTo>
                    <a:pt x="20091" y="5819"/>
                  </a:lnTo>
                  <a:lnTo>
                    <a:pt x="20091" y="5819"/>
                  </a:lnTo>
                  <a:lnTo>
                    <a:pt x="19523" y="5819"/>
                  </a:lnTo>
                  <a:lnTo>
                    <a:pt x="19523" y="5819"/>
                  </a:lnTo>
                  <a:lnTo>
                    <a:pt x="19561" y="5781"/>
                  </a:lnTo>
                  <a:lnTo>
                    <a:pt x="19599" y="5724"/>
                  </a:lnTo>
                  <a:lnTo>
                    <a:pt x="19599" y="5724"/>
                  </a:lnTo>
                  <a:lnTo>
                    <a:pt x="19637" y="5535"/>
                  </a:lnTo>
                  <a:lnTo>
                    <a:pt x="19656" y="5345"/>
                  </a:lnTo>
                  <a:lnTo>
                    <a:pt x="19656" y="5155"/>
                  </a:lnTo>
                  <a:lnTo>
                    <a:pt x="19618" y="4966"/>
                  </a:lnTo>
                  <a:lnTo>
                    <a:pt x="19618" y="4966"/>
                  </a:lnTo>
                  <a:lnTo>
                    <a:pt x="19618" y="4966"/>
                  </a:lnTo>
                  <a:lnTo>
                    <a:pt x="19618" y="4909"/>
                  </a:lnTo>
                  <a:lnTo>
                    <a:pt x="19618" y="4852"/>
                  </a:lnTo>
                  <a:lnTo>
                    <a:pt x="19618" y="4852"/>
                  </a:lnTo>
                  <a:lnTo>
                    <a:pt x="19580" y="4701"/>
                  </a:lnTo>
                  <a:lnTo>
                    <a:pt x="19504" y="4568"/>
                  </a:lnTo>
                  <a:lnTo>
                    <a:pt x="19409" y="4473"/>
                  </a:lnTo>
                  <a:lnTo>
                    <a:pt x="19295" y="4378"/>
                  </a:lnTo>
                  <a:lnTo>
                    <a:pt x="19182" y="4322"/>
                  </a:lnTo>
                  <a:lnTo>
                    <a:pt x="19030" y="4265"/>
                  </a:lnTo>
                  <a:lnTo>
                    <a:pt x="18878" y="4246"/>
                  </a:lnTo>
                  <a:lnTo>
                    <a:pt x="18708" y="4246"/>
                  </a:lnTo>
                  <a:lnTo>
                    <a:pt x="18708" y="4246"/>
                  </a:lnTo>
                  <a:lnTo>
                    <a:pt x="18480" y="4246"/>
                  </a:lnTo>
                  <a:lnTo>
                    <a:pt x="18234" y="4284"/>
                  </a:lnTo>
                  <a:lnTo>
                    <a:pt x="17988" y="4322"/>
                  </a:lnTo>
                  <a:lnTo>
                    <a:pt x="17741" y="4397"/>
                  </a:lnTo>
                  <a:lnTo>
                    <a:pt x="17741" y="4397"/>
                  </a:lnTo>
                  <a:lnTo>
                    <a:pt x="17798" y="4075"/>
                  </a:lnTo>
                  <a:lnTo>
                    <a:pt x="17874" y="3753"/>
                  </a:lnTo>
                  <a:lnTo>
                    <a:pt x="18045" y="3108"/>
                  </a:lnTo>
                  <a:lnTo>
                    <a:pt x="18215" y="2445"/>
                  </a:lnTo>
                  <a:lnTo>
                    <a:pt x="18272" y="2123"/>
                  </a:lnTo>
                  <a:lnTo>
                    <a:pt x="18310" y="1782"/>
                  </a:lnTo>
                  <a:lnTo>
                    <a:pt x="18310" y="1782"/>
                  </a:lnTo>
                  <a:lnTo>
                    <a:pt x="18348" y="1668"/>
                  </a:lnTo>
                  <a:lnTo>
                    <a:pt x="18348" y="1516"/>
                  </a:lnTo>
                  <a:lnTo>
                    <a:pt x="18348" y="1516"/>
                  </a:lnTo>
                  <a:lnTo>
                    <a:pt x="18348" y="1403"/>
                  </a:lnTo>
                  <a:lnTo>
                    <a:pt x="18329" y="1289"/>
                  </a:lnTo>
                  <a:lnTo>
                    <a:pt x="18291" y="1194"/>
                  </a:lnTo>
                  <a:lnTo>
                    <a:pt x="18253" y="1080"/>
                  </a:lnTo>
                  <a:lnTo>
                    <a:pt x="18196" y="986"/>
                  </a:lnTo>
                  <a:lnTo>
                    <a:pt x="18139" y="910"/>
                  </a:lnTo>
                  <a:lnTo>
                    <a:pt x="17988" y="739"/>
                  </a:lnTo>
                  <a:lnTo>
                    <a:pt x="17798" y="607"/>
                  </a:lnTo>
                  <a:lnTo>
                    <a:pt x="17590" y="493"/>
                  </a:lnTo>
                  <a:lnTo>
                    <a:pt x="17362" y="379"/>
                  </a:lnTo>
                  <a:lnTo>
                    <a:pt x="17097" y="303"/>
                  </a:lnTo>
                  <a:lnTo>
                    <a:pt x="16850" y="228"/>
                  </a:lnTo>
                  <a:lnTo>
                    <a:pt x="16585" y="171"/>
                  </a:lnTo>
                  <a:lnTo>
                    <a:pt x="16054" y="95"/>
                  </a:lnTo>
                  <a:lnTo>
                    <a:pt x="15581" y="38"/>
                  </a:lnTo>
                  <a:lnTo>
                    <a:pt x="15183" y="0"/>
                  </a:lnTo>
                  <a:lnTo>
                    <a:pt x="15183" y="0"/>
                  </a:lnTo>
                  <a:lnTo>
                    <a:pt x="15183"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 name="Google Shape;379;p13"/>
          <p:cNvSpPr txBox="1"/>
          <p:nvPr>
            <p:ph type="title"/>
          </p:nvPr>
        </p:nvSpPr>
        <p:spPr>
          <a:xfrm>
            <a:off x="713250" y="530350"/>
            <a:ext cx="7717500" cy="4572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Dosis"/>
              <a:buNone/>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5_1_1_1_1">
    <p:spTree>
      <p:nvGrpSpPr>
        <p:cNvPr id="380" name="Shape 380"/>
        <p:cNvGrpSpPr/>
        <p:nvPr/>
      </p:nvGrpSpPr>
      <p:grpSpPr>
        <a:xfrm>
          <a:off x="0" y="0"/>
          <a:ext cx="0" cy="0"/>
          <a:chOff x="0" y="0"/>
          <a:chExt cx="0" cy="0"/>
        </a:xfrm>
      </p:grpSpPr>
      <p:sp>
        <p:nvSpPr>
          <p:cNvPr id="381" name="Google Shape;381;p14"/>
          <p:cNvSpPr txBox="1"/>
          <p:nvPr>
            <p:ph type="title"/>
          </p:nvPr>
        </p:nvSpPr>
        <p:spPr>
          <a:xfrm>
            <a:off x="720000" y="530352"/>
            <a:ext cx="7704000" cy="45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a:highlight>
                  <a:schemeClr val="dk2"/>
                </a:highlight>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82" name="Google Shape;382;p14"/>
          <p:cNvSpPr txBox="1"/>
          <p:nvPr>
            <p:ph idx="1" type="body"/>
          </p:nvPr>
        </p:nvSpPr>
        <p:spPr>
          <a:xfrm>
            <a:off x="3925050" y="1574200"/>
            <a:ext cx="4419000" cy="2377500"/>
          </a:xfrm>
          <a:prstGeom prst="rect">
            <a:avLst/>
          </a:prstGeom>
        </p:spPr>
        <p:txBody>
          <a:bodyPr anchorCtr="0" anchor="ctr" bIns="91425" lIns="91425" spcFirstLastPara="1" rIns="91425" wrap="square" tIns="91425">
            <a:noAutofit/>
          </a:bodyPr>
          <a:lstStyle>
            <a:lvl1pPr indent="-330200" lvl="0" marL="457200">
              <a:spcBef>
                <a:spcPts val="0"/>
              </a:spcBef>
              <a:spcAft>
                <a:spcPts val="0"/>
              </a:spcAft>
              <a:buClr>
                <a:schemeClr val="accent5"/>
              </a:buClr>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grpSp>
        <p:nvGrpSpPr>
          <p:cNvPr id="383" name="Google Shape;383;p14"/>
          <p:cNvGrpSpPr/>
          <p:nvPr/>
        </p:nvGrpSpPr>
        <p:grpSpPr>
          <a:xfrm flipH="1" rot="10800000">
            <a:off x="172609" y="529178"/>
            <a:ext cx="8798782" cy="4393073"/>
            <a:chOff x="296736" y="265575"/>
            <a:chExt cx="8573304" cy="4610214"/>
          </a:xfrm>
        </p:grpSpPr>
        <p:sp>
          <p:nvSpPr>
            <p:cNvPr id="384" name="Google Shape;384;p14"/>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4"/>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bg>
      <p:bgPr>
        <a:solidFill>
          <a:schemeClr val="lt2"/>
        </a:solidFill>
      </p:bgPr>
    </p:bg>
    <p:spTree>
      <p:nvGrpSpPr>
        <p:cNvPr id="402" name="Shape 402"/>
        <p:cNvGrpSpPr/>
        <p:nvPr/>
      </p:nvGrpSpPr>
      <p:grpSpPr>
        <a:xfrm>
          <a:off x="0" y="0"/>
          <a:ext cx="0" cy="0"/>
          <a:chOff x="0" y="0"/>
          <a:chExt cx="0" cy="0"/>
        </a:xfrm>
      </p:grpSpPr>
      <p:sp>
        <p:nvSpPr>
          <p:cNvPr id="403" name="Google Shape;403;p15"/>
          <p:cNvSpPr txBox="1"/>
          <p:nvPr>
            <p:ph type="title"/>
          </p:nvPr>
        </p:nvSpPr>
        <p:spPr>
          <a:xfrm>
            <a:off x="713250" y="530352"/>
            <a:ext cx="7717500" cy="457200"/>
          </a:xfrm>
          <a:prstGeom prst="rect">
            <a:avLst/>
          </a:prstGeom>
          <a:noFill/>
        </p:spPr>
        <p:txBody>
          <a:bodyPr anchorCtr="0" anchor="ctr" bIns="91425" lIns="91425" spcFirstLastPara="1" rIns="91425" wrap="square" tIns="91425">
            <a:noAutofit/>
          </a:bodyPr>
          <a:lstStyle>
            <a:lvl1pPr lvl="0">
              <a:spcBef>
                <a:spcPts val="0"/>
              </a:spcBef>
              <a:spcAft>
                <a:spcPts val="0"/>
              </a:spcAft>
              <a:buClr>
                <a:schemeClr val="dk1"/>
              </a:buClr>
              <a:buSzPts val="3200"/>
              <a:buNone/>
              <a:defRPr>
                <a:solidFill>
                  <a:schemeClr val="dk1"/>
                </a:solidFill>
                <a:highlight>
                  <a:schemeClr val="lt2"/>
                </a:highlight>
              </a:defRPr>
            </a:lvl1pPr>
            <a:lvl2pPr lvl="1">
              <a:spcBef>
                <a:spcPts val="0"/>
              </a:spcBef>
              <a:spcAft>
                <a:spcPts val="0"/>
              </a:spcAft>
              <a:buSzPts val="2800"/>
              <a:buNone/>
              <a:defRPr>
                <a:latin typeface="Comfortaa Medium"/>
                <a:ea typeface="Comfortaa Medium"/>
                <a:cs typeface="Comfortaa Medium"/>
                <a:sym typeface="Comfortaa Medium"/>
              </a:defRPr>
            </a:lvl2pPr>
            <a:lvl3pPr lvl="2">
              <a:spcBef>
                <a:spcPts val="0"/>
              </a:spcBef>
              <a:spcAft>
                <a:spcPts val="0"/>
              </a:spcAft>
              <a:buSzPts val="2800"/>
              <a:buNone/>
              <a:defRPr>
                <a:latin typeface="Comfortaa Medium"/>
                <a:ea typeface="Comfortaa Medium"/>
                <a:cs typeface="Comfortaa Medium"/>
                <a:sym typeface="Comfortaa Medium"/>
              </a:defRPr>
            </a:lvl3pPr>
            <a:lvl4pPr lvl="3">
              <a:spcBef>
                <a:spcPts val="0"/>
              </a:spcBef>
              <a:spcAft>
                <a:spcPts val="0"/>
              </a:spcAft>
              <a:buSzPts val="2800"/>
              <a:buNone/>
              <a:defRPr>
                <a:latin typeface="Comfortaa Medium"/>
                <a:ea typeface="Comfortaa Medium"/>
                <a:cs typeface="Comfortaa Medium"/>
                <a:sym typeface="Comfortaa Medium"/>
              </a:defRPr>
            </a:lvl4pPr>
            <a:lvl5pPr lvl="4">
              <a:spcBef>
                <a:spcPts val="0"/>
              </a:spcBef>
              <a:spcAft>
                <a:spcPts val="0"/>
              </a:spcAft>
              <a:buSzPts val="2800"/>
              <a:buNone/>
              <a:defRPr>
                <a:latin typeface="Comfortaa Medium"/>
                <a:ea typeface="Comfortaa Medium"/>
                <a:cs typeface="Comfortaa Medium"/>
                <a:sym typeface="Comfortaa Medium"/>
              </a:defRPr>
            </a:lvl5pPr>
            <a:lvl6pPr lvl="5">
              <a:spcBef>
                <a:spcPts val="0"/>
              </a:spcBef>
              <a:spcAft>
                <a:spcPts val="0"/>
              </a:spcAft>
              <a:buSzPts val="2800"/>
              <a:buNone/>
              <a:defRPr>
                <a:latin typeface="Comfortaa Medium"/>
                <a:ea typeface="Comfortaa Medium"/>
                <a:cs typeface="Comfortaa Medium"/>
                <a:sym typeface="Comfortaa Medium"/>
              </a:defRPr>
            </a:lvl6pPr>
            <a:lvl7pPr lvl="6">
              <a:spcBef>
                <a:spcPts val="0"/>
              </a:spcBef>
              <a:spcAft>
                <a:spcPts val="0"/>
              </a:spcAft>
              <a:buSzPts val="2800"/>
              <a:buNone/>
              <a:defRPr>
                <a:latin typeface="Comfortaa Medium"/>
                <a:ea typeface="Comfortaa Medium"/>
                <a:cs typeface="Comfortaa Medium"/>
                <a:sym typeface="Comfortaa Medium"/>
              </a:defRPr>
            </a:lvl7pPr>
            <a:lvl8pPr lvl="7">
              <a:spcBef>
                <a:spcPts val="0"/>
              </a:spcBef>
              <a:spcAft>
                <a:spcPts val="0"/>
              </a:spcAft>
              <a:buSzPts val="2800"/>
              <a:buNone/>
              <a:defRPr>
                <a:latin typeface="Comfortaa Medium"/>
                <a:ea typeface="Comfortaa Medium"/>
                <a:cs typeface="Comfortaa Medium"/>
                <a:sym typeface="Comfortaa Medium"/>
              </a:defRPr>
            </a:lvl8pPr>
            <a:lvl9pPr lvl="8">
              <a:spcBef>
                <a:spcPts val="0"/>
              </a:spcBef>
              <a:spcAft>
                <a:spcPts val="0"/>
              </a:spcAft>
              <a:buSzPts val="2800"/>
              <a:buNone/>
              <a:defRPr>
                <a:latin typeface="Comfortaa Medium"/>
                <a:ea typeface="Comfortaa Medium"/>
                <a:cs typeface="Comfortaa Medium"/>
                <a:sym typeface="Comfortaa Medium"/>
              </a:defRPr>
            </a:lvl9pPr>
          </a:lstStyle>
          <a:p/>
        </p:txBody>
      </p:sp>
      <p:grpSp>
        <p:nvGrpSpPr>
          <p:cNvPr id="404" name="Google Shape;404;p15"/>
          <p:cNvGrpSpPr/>
          <p:nvPr/>
        </p:nvGrpSpPr>
        <p:grpSpPr>
          <a:xfrm flipH="1" rot="10800000">
            <a:off x="172609" y="529178"/>
            <a:ext cx="8798782" cy="4393073"/>
            <a:chOff x="296736" y="265575"/>
            <a:chExt cx="8573304" cy="4610214"/>
          </a:xfrm>
        </p:grpSpPr>
        <p:sp>
          <p:nvSpPr>
            <p:cNvPr id="405" name="Google Shape;405;p15"/>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5"/>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5"/>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5"/>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5"/>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5"/>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5"/>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5"/>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5"/>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5"/>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5"/>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5"/>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5"/>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_1">
    <p:spTree>
      <p:nvGrpSpPr>
        <p:cNvPr id="423" name="Shape 423"/>
        <p:cNvGrpSpPr/>
        <p:nvPr/>
      </p:nvGrpSpPr>
      <p:grpSpPr>
        <a:xfrm>
          <a:off x="0" y="0"/>
          <a:ext cx="0" cy="0"/>
          <a:chOff x="0" y="0"/>
          <a:chExt cx="0" cy="0"/>
        </a:xfrm>
      </p:grpSpPr>
      <p:grpSp>
        <p:nvGrpSpPr>
          <p:cNvPr id="424" name="Google Shape;424;p16"/>
          <p:cNvGrpSpPr/>
          <p:nvPr/>
        </p:nvGrpSpPr>
        <p:grpSpPr>
          <a:xfrm flipH="1" rot="10800000">
            <a:off x="172609" y="529178"/>
            <a:ext cx="8798782" cy="4393073"/>
            <a:chOff x="296736" y="265575"/>
            <a:chExt cx="8573304" cy="4610214"/>
          </a:xfrm>
        </p:grpSpPr>
        <p:sp>
          <p:nvSpPr>
            <p:cNvPr id="425" name="Google Shape;425;p16"/>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6"/>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6"/>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6"/>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6"/>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6"/>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6"/>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6"/>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6"/>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6"/>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6"/>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6"/>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6"/>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6"/>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6"/>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6"/>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6"/>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6"/>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3" name="Google Shape;443;p16"/>
          <p:cNvSpPr txBox="1"/>
          <p:nvPr>
            <p:ph type="title"/>
          </p:nvPr>
        </p:nvSpPr>
        <p:spPr>
          <a:xfrm>
            <a:off x="713225" y="530352"/>
            <a:ext cx="77175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highlight>
                  <a:schemeClr val="dk2"/>
                </a:highlight>
              </a:defRPr>
            </a:lvl1pPr>
            <a:lvl2pPr lvl="1" rtl="0">
              <a:spcBef>
                <a:spcPts val="0"/>
              </a:spcBef>
              <a:spcAft>
                <a:spcPts val="0"/>
              </a:spcAft>
              <a:buSzPts val="2800"/>
              <a:buNone/>
              <a:defRPr>
                <a:latin typeface="Comfortaa Medium"/>
                <a:ea typeface="Comfortaa Medium"/>
                <a:cs typeface="Comfortaa Medium"/>
                <a:sym typeface="Comfortaa Medium"/>
              </a:defRPr>
            </a:lvl2pPr>
            <a:lvl3pPr lvl="2" rtl="0">
              <a:spcBef>
                <a:spcPts val="0"/>
              </a:spcBef>
              <a:spcAft>
                <a:spcPts val="0"/>
              </a:spcAft>
              <a:buSzPts val="2800"/>
              <a:buNone/>
              <a:defRPr>
                <a:latin typeface="Comfortaa Medium"/>
                <a:ea typeface="Comfortaa Medium"/>
                <a:cs typeface="Comfortaa Medium"/>
                <a:sym typeface="Comfortaa Medium"/>
              </a:defRPr>
            </a:lvl3pPr>
            <a:lvl4pPr lvl="3" rtl="0">
              <a:spcBef>
                <a:spcPts val="0"/>
              </a:spcBef>
              <a:spcAft>
                <a:spcPts val="0"/>
              </a:spcAft>
              <a:buSzPts val="2800"/>
              <a:buNone/>
              <a:defRPr>
                <a:latin typeface="Comfortaa Medium"/>
                <a:ea typeface="Comfortaa Medium"/>
                <a:cs typeface="Comfortaa Medium"/>
                <a:sym typeface="Comfortaa Medium"/>
              </a:defRPr>
            </a:lvl4pPr>
            <a:lvl5pPr lvl="4" rtl="0">
              <a:spcBef>
                <a:spcPts val="0"/>
              </a:spcBef>
              <a:spcAft>
                <a:spcPts val="0"/>
              </a:spcAft>
              <a:buSzPts val="2800"/>
              <a:buNone/>
              <a:defRPr>
                <a:latin typeface="Comfortaa Medium"/>
                <a:ea typeface="Comfortaa Medium"/>
                <a:cs typeface="Comfortaa Medium"/>
                <a:sym typeface="Comfortaa Medium"/>
              </a:defRPr>
            </a:lvl5pPr>
            <a:lvl6pPr lvl="5" rtl="0">
              <a:spcBef>
                <a:spcPts val="0"/>
              </a:spcBef>
              <a:spcAft>
                <a:spcPts val="0"/>
              </a:spcAft>
              <a:buSzPts val="2800"/>
              <a:buNone/>
              <a:defRPr>
                <a:latin typeface="Comfortaa Medium"/>
                <a:ea typeface="Comfortaa Medium"/>
                <a:cs typeface="Comfortaa Medium"/>
                <a:sym typeface="Comfortaa Medium"/>
              </a:defRPr>
            </a:lvl6pPr>
            <a:lvl7pPr lvl="6" rtl="0">
              <a:spcBef>
                <a:spcPts val="0"/>
              </a:spcBef>
              <a:spcAft>
                <a:spcPts val="0"/>
              </a:spcAft>
              <a:buSzPts val="2800"/>
              <a:buNone/>
              <a:defRPr>
                <a:latin typeface="Comfortaa Medium"/>
                <a:ea typeface="Comfortaa Medium"/>
                <a:cs typeface="Comfortaa Medium"/>
                <a:sym typeface="Comfortaa Medium"/>
              </a:defRPr>
            </a:lvl7pPr>
            <a:lvl8pPr lvl="7" rtl="0">
              <a:spcBef>
                <a:spcPts val="0"/>
              </a:spcBef>
              <a:spcAft>
                <a:spcPts val="0"/>
              </a:spcAft>
              <a:buSzPts val="2800"/>
              <a:buNone/>
              <a:defRPr>
                <a:latin typeface="Comfortaa Medium"/>
                <a:ea typeface="Comfortaa Medium"/>
                <a:cs typeface="Comfortaa Medium"/>
                <a:sym typeface="Comfortaa Medium"/>
              </a:defRPr>
            </a:lvl8pPr>
            <a:lvl9pPr lvl="8" rtl="0">
              <a:spcBef>
                <a:spcPts val="0"/>
              </a:spcBef>
              <a:spcAft>
                <a:spcPts val="0"/>
              </a:spcAft>
              <a:buSzPts val="2800"/>
              <a:buNone/>
              <a:defRPr>
                <a:latin typeface="Comfortaa Medium"/>
                <a:ea typeface="Comfortaa Medium"/>
                <a:cs typeface="Comfortaa Medium"/>
                <a:sym typeface="Comfortaa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444" name="Shape 444"/>
        <p:cNvGrpSpPr/>
        <p:nvPr/>
      </p:nvGrpSpPr>
      <p:grpSpPr>
        <a:xfrm>
          <a:off x="0" y="0"/>
          <a:ext cx="0" cy="0"/>
          <a:chOff x="0" y="0"/>
          <a:chExt cx="0" cy="0"/>
        </a:xfrm>
      </p:grpSpPr>
      <p:grpSp>
        <p:nvGrpSpPr>
          <p:cNvPr id="445" name="Google Shape;445;p17"/>
          <p:cNvGrpSpPr/>
          <p:nvPr/>
        </p:nvGrpSpPr>
        <p:grpSpPr>
          <a:xfrm flipH="1" rot="10800000">
            <a:off x="172609" y="529178"/>
            <a:ext cx="8798782" cy="4393073"/>
            <a:chOff x="296736" y="265575"/>
            <a:chExt cx="8573304" cy="4610214"/>
          </a:xfrm>
        </p:grpSpPr>
        <p:sp>
          <p:nvSpPr>
            <p:cNvPr id="446" name="Google Shape;446;p17"/>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7"/>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7"/>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7"/>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7"/>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7"/>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7"/>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7"/>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7"/>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7"/>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7"/>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7"/>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7"/>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7"/>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7"/>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7"/>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7"/>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7"/>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 name="Google Shape;464;p17"/>
          <p:cNvSpPr txBox="1"/>
          <p:nvPr>
            <p:ph type="title"/>
          </p:nvPr>
        </p:nvSpPr>
        <p:spPr>
          <a:xfrm>
            <a:off x="2642550" y="863350"/>
            <a:ext cx="38589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500"/>
              <a:buFont typeface="Dosis"/>
              <a:buNone/>
              <a:defRPr sz="6500"/>
            </a:lvl1pPr>
            <a:lvl2pPr lvl="1" rtl="0" algn="ctr">
              <a:spcBef>
                <a:spcPts val="0"/>
              </a:spcBef>
              <a:spcAft>
                <a:spcPts val="0"/>
              </a:spcAft>
              <a:buClr>
                <a:schemeClr val="dk1"/>
              </a:buClr>
              <a:buSzPts val="6500"/>
              <a:buNone/>
              <a:defRPr sz="6500">
                <a:solidFill>
                  <a:schemeClr val="dk1"/>
                </a:solidFill>
              </a:defRPr>
            </a:lvl2pPr>
            <a:lvl3pPr lvl="2" rtl="0" algn="ctr">
              <a:spcBef>
                <a:spcPts val="0"/>
              </a:spcBef>
              <a:spcAft>
                <a:spcPts val="0"/>
              </a:spcAft>
              <a:buClr>
                <a:schemeClr val="dk1"/>
              </a:buClr>
              <a:buSzPts val="6500"/>
              <a:buNone/>
              <a:defRPr sz="6500">
                <a:solidFill>
                  <a:schemeClr val="dk1"/>
                </a:solidFill>
              </a:defRPr>
            </a:lvl3pPr>
            <a:lvl4pPr lvl="3" rtl="0" algn="ctr">
              <a:spcBef>
                <a:spcPts val="0"/>
              </a:spcBef>
              <a:spcAft>
                <a:spcPts val="0"/>
              </a:spcAft>
              <a:buClr>
                <a:schemeClr val="dk1"/>
              </a:buClr>
              <a:buSzPts val="6500"/>
              <a:buNone/>
              <a:defRPr sz="6500">
                <a:solidFill>
                  <a:schemeClr val="dk1"/>
                </a:solidFill>
              </a:defRPr>
            </a:lvl4pPr>
            <a:lvl5pPr lvl="4" rtl="0" algn="ctr">
              <a:spcBef>
                <a:spcPts val="0"/>
              </a:spcBef>
              <a:spcAft>
                <a:spcPts val="0"/>
              </a:spcAft>
              <a:buClr>
                <a:schemeClr val="dk1"/>
              </a:buClr>
              <a:buSzPts val="6500"/>
              <a:buNone/>
              <a:defRPr sz="6500">
                <a:solidFill>
                  <a:schemeClr val="dk1"/>
                </a:solidFill>
              </a:defRPr>
            </a:lvl5pPr>
            <a:lvl6pPr lvl="5" rtl="0" algn="ctr">
              <a:spcBef>
                <a:spcPts val="0"/>
              </a:spcBef>
              <a:spcAft>
                <a:spcPts val="0"/>
              </a:spcAft>
              <a:buClr>
                <a:schemeClr val="dk1"/>
              </a:buClr>
              <a:buSzPts val="6500"/>
              <a:buNone/>
              <a:defRPr sz="6500">
                <a:solidFill>
                  <a:schemeClr val="dk1"/>
                </a:solidFill>
              </a:defRPr>
            </a:lvl6pPr>
            <a:lvl7pPr lvl="6" rtl="0" algn="ctr">
              <a:spcBef>
                <a:spcPts val="0"/>
              </a:spcBef>
              <a:spcAft>
                <a:spcPts val="0"/>
              </a:spcAft>
              <a:buClr>
                <a:schemeClr val="dk1"/>
              </a:buClr>
              <a:buSzPts val="6500"/>
              <a:buNone/>
              <a:defRPr sz="6500">
                <a:solidFill>
                  <a:schemeClr val="dk1"/>
                </a:solidFill>
              </a:defRPr>
            </a:lvl7pPr>
            <a:lvl8pPr lvl="7" rtl="0" algn="ctr">
              <a:spcBef>
                <a:spcPts val="0"/>
              </a:spcBef>
              <a:spcAft>
                <a:spcPts val="0"/>
              </a:spcAft>
              <a:buClr>
                <a:schemeClr val="dk1"/>
              </a:buClr>
              <a:buSzPts val="6500"/>
              <a:buNone/>
              <a:defRPr sz="6500">
                <a:solidFill>
                  <a:schemeClr val="dk1"/>
                </a:solidFill>
              </a:defRPr>
            </a:lvl8pPr>
            <a:lvl9pPr lvl="8" rtl="0" algn="ctr">
              <a:spcBef>
                <a:spcPts val="0"/>
              </a:spcBef>
              <a:spcAft>
                <a:spcPts val="0"/>
              </a:spcAft>
              <a:buClr>
                <a:schemeClr val="dk1"/>
              </a:buClr>
              <a:buSzPts val="6500"/>
              <a:buNone/>
              <a:defRPr sz="6500">
                <a:solidFill>
                  <a:schemeClr val="dk1"/>
                </a:solidFill>
              </a:defRPr>
            </a:lvl9pPr>
          </a:lstStyle>
          <a:p/>
        </p:txBody>
      </p:sp>
      <p:sp>
        <p:nvSpPr>
          <p:cNvPr id="465" name="Google Shape;465;p17"/>
          <p:cNvSpPr txBox="1"/>
          <p:nvPr>
            <p:ph idx="1" type="subTitle"/>
          </p:nvPr>
        </p:nvSpPr>
        <p:spPr>
          <a:xfrm>
            <a:off x="2642550" y="1892269"/>
            <a:ext cx="3858900" cy="64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solidFill>
                  <a:schemeClr val="lt1"/>
                </a:solidFill>
              </a:defRPr>
            </a:lvl2pPr>
            <a:lvl3pPr lvl="2" rtl="0" algn="ctr">
              <a:lnSpc>
                <a:spcPct val="100000"/>
              </a:lnSpc>
              <a:spcBef>
                <a:spcPts val="0"/>
              </a:spcBef>
              <a:spcAft>
                <a:spcPts val="0"/>
              </a:spcAft>
              <a:buNone/>
              <a:defRPr>
                <a:solidFill>
                  <a:schemeClr val="lt1"/>
                </a:solidFill>
              </a:defRPr>
            </a:lvl3pPr>
            <a:lvl4pPr lvl="3" rtl="0" algn="ctr">
              <a:lnSpc>
                <a:spcPct val="100000"/>
              </a:lnSpc>
              <a:spcBef>
                <a:spcPts val="0"/>
              </a:spcBef>
              <a:spcAft>
                <a:spcPts val="0"/>
              </a:spcAft>
              <a:buNone/>
              <a:defRPr>
                <a:solidFill>
                  <a:schemeClr val="lt1"/>
                </a:solidFill>
              </a:defRPr>
            </a:lvl4pPr>
            <a:lvl5pPr lvl="4" rtl="0" algn="ctr">
              <a:lnSpc>
                <a:spcPct val="100000"/>
              </a:lnSpc>
              <a:spcBef>
                <a:spcPts val="0"/>
              </a:spcBef>
              <a:spcAft>
                <a:spcPts val="0"/>
              </a:spcAft>
              <a:buNone/>
              <a:defRPr>
                <a:solidFill>
                  <a:schemeClr val="lt1"/>
                </a:solidFill>
              </a:defRPr>
            </a:lvl5pPr>
            <a:lvl6pPr lvl="5" rtl="0" algn="ctr">
              <a:lnSpc>
                <a:spcPct val="100000"/>
              </a:lnSpc>
              <a:spcBef>
                <a:spcPts val="0"/>
              </a:spcBef>
              <a:spcAft>
                <a:spcPts val="0"/>
              </a:spcAft>
              <a:buNone/>
              <a:defRPr>
                <a:solidFill>
                  <a:schemeClr val="lt1"/>
                </a:solidFill>
              </a:defRPr>
            </a:lvl6pPr>
            <a:lvl7pPr lvl="6" rtl="0" algn="ctr">
              <a:lnSpc>
                <a:spcPct val="100000"/>
              </a:lnSpc>
              <a:spcBef>
                <a:spcPts val="0"/>
              </a:spcBef>
              <a:spcAft>
                <a:spcPts val="0"/>
              </a:spcAft>
              <a:buNone/>
              <a:defRPr>
                <a:solidFill>
                  <a:schemeClr val="lt1"/>
                </a:solidFill>
              </a:defRPr>
            </a:lvl7pPr>
            <a:lvl8pPr lvl="7" rtl="0" algn="ctr">
              <a:lnSpc>
                <a:spcPct val="100000"/>
              </a:lnSpc>
              <a:spcBef>
                <a:spcPts val="0"/>
              </a:spcBef>
              <a:spcAft>
                <a:spcPts val="0"/>
              </a:spcAft>
              <a:buNone/>
              <a:defRPr>
                <a:solidFill>
                  <a:schemeClr val="lt1"/>
                </a:solidFill>
              </a:defRPr>
            </a:lvl8pPr>
            <a:lvl9pPr lvl="8" rtl="0" algn="ctr">
              <a:lnSpc>
                <a:spcPct val="100000"/>
              </a:lnSpc>
              <a:spcBef>
                <a:spcPts val="0"/>
              </a:spcBef>
              <a:spcAft>
                <a:spcPts val="0"/>
              </a:spcAft>
              <a:buNone/>
              <a:defRPr>
                <a:solidFill>
                  <a:schemeClr val="lt1"/>
                </a:solidFill>
              </a:defRPr>
            </a:lvl9pPr>
          </a:lstStyle>
          <a:p/>
        </p:txBody>
      </p:sp>
      <p:sp>
        <p:nvSpPr>
          <p:cNvPr id="466" name="Google Shape;466;p17"/>
          <p:cNvSpPr txBox="1"/>
          <p:nvPr/>
        </p:nvSpPr>
        <p:spPr>
          <a:xfrm>
            <a:off x="1665150" y="3293950"/>
            <a:ext cx="5813700" cy="6402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a:solidFill>
                  <a:schemeClr val="dk1"/>
                </a:solidFill>
                <a:latin typeface="Quicksand Medium"/>
                <a:ea typeface="Quicksand Medium"/>
                <a:cs typeface="Quicksand Medium"/>
                <a:sym typeface="Quicksand Medium"/>
              </a:rPr>
              <a:t>CREDITS: This presentation template was created by </a:t>
            </a:r>
            <a:r>
              <a:rPr b="1" lang="en">
                <a:solidFill>
                  <a:schemeClr val="dk1"/>
                </a:solidFill>
                <a:uFill>
                  <a:noFill/>
                </a:uFill>
                <a:latin typeface="Quicksand"/>
                <a:ea typeface="Quicksand"/>
                <a:cs typeface="Quicksand"/>
                <a:sym typeface="Quicksand"/>
                <a:hlinkClick r:id="rId2">
                  <a:extLst>
                    <a:ext uri="{A12FA001-AC4F-418D-AE19-62706E023703}">
                      <ahyp:hlinkClr val="tx"/>
                    </a:ext>
                  </a:extLst>
                </a:hlinkClick>
              </a:rPr>
              <a:t>Slidesgo</a:t>
            </a:r>
            <a:r>
              <a:rPr lang="en">
                <a:solidFill>
                  <a:schemeClr val="dk1"/>
                </a:solidFill>
                <a:latin typeface="Quicksand Medium"/>
                <a:ea typeface="Quicksand Medium"/>
                <a:cs typeface="Quicksand Medium"/>
                <a:sym typeface="Quicksand Medium"/>
              </a:rPr>
              <a:t>, including icons by </a:t>
            </a:r>
            <a:r>
              <a:rPr b="1" lang="en">
                <a:solidFill>
                  <a:schemeClr val="dk1"/>
                </a:solidFill>
                <a:uFill>
                  <a:noFill/>
                </a:uFill>
                <a:latin typeface="Quicksand"/>
                <a:ea typeface="Quicksand"/>
                <a:cs typeface="Quicksand"/>
                <a:sym typeface="Quicksand"/>
                <a:hlinkClick r:id="rId3">
                  <a:extLst>
                    <a:ext uri="{A12FA001-AC4F-418D-AE19-62706E023703}">
                      <ahyp:hlinkClr val="tx"/>
                    </a:ext>
                  </a:extLst>
                </a:hlinkClick>
              </a:rPr>
              <a:t>Flaticon</a:t>
            </a:r>
            <a:r>
              <a:rPr lang="en">
                <a:solidFill>
                  <a:schemeClr val="dk1"/>
                </a:solidFill>
                <a:latin typeface="Quicksand Medium"/>
                <a:ea typeface="Quicksand Medium"/>
                <a:cs typeface="Quicksand Medium"/>
                <a:sym typeface="Quicksand Medium"/>
              </a:rPr>
              <a:t>, and infographics &amp; images by </a:t>
            </a:r>
            <a:r>
              <a:rPr b="1" lang="en">
                <a:solidFill>
                  <a:schemeClr val="dk1"/>
                </a:solidFill>
                <a:uFill>
                  <a:noFill/>
                </a:uFill>
                <a:latin typeface="Quicksand"/>
                <a:ea typeface="Quicksand"/>
                <a:cs typeface="Quicksand"/>
                <a:sym typeface="Quicksand"/>
                <a:hlinkClick r:id="rId4">
                  <a:extLst>
                    <a:ext uri="{A12FA001-AC4F-418D-AE19-62706E023703}">
                      <ahyp:hlinkClr val="tx"/>
                    </a:ext>
                  </a:extLst>
                </a:hlinkClick>
              </a:rPr>
              <a:t>Freepik</a:t>
            </a:r>
            <a:endParaRPr b="1">
              <a:solidFill>
                <a:schemeClr val="dk1"/>
              </a:solidFill>
              <a:latin typeface="Quicksand"/>
              <a:ea typeface="Quicksand"/>
              <a:cs typeface="Quicksand"/>
              <a:sym typeface="Quicksand"/>
            </a:endParaRPr>
          </a:p>
        </p:txBody>
      </p:sp>
      <p:grpSp>
        <p:nvGrpSpPr>
          <p:cNvPr id="467" name="Google Shape;467;p17"/>
          <p:cNvGrpSpPr/>
          <p:nvPr/>
        </p:nvGrpSpPr>
        <p:grpSpPr>
          <a:xfrm>
            <a:off x="1025182" y="1183460"/>
            <a:ext cx="864242" cy="434382"/>
            <a:chOff x="-520650" y="4377063"/>
            <a:chExt cx="635425" cy="319375"/>
          </a:xfrm>
        </p:grpSpPr>
        <p:sp>
          <p:nvSpPr>
            <p:cNvPr id="468" name="Google Shape;468;p17"/>
            <p:cNvSpPr/>
            <p:nvPr/>
          </p:nvSpPr>
          <p:spPr>
            <a:xfrm>
              <a:off x="-520650" y="4412113"/>
              <a:ext cx="635425" cy="284325"/>
            </a:xfrm>
            <a:custGeom>
              <a:rect b="b" l="l" r="r" t="t"/>
              <a:pathLst>
                <a:path extrusionOk="0" h="11373" w="25417">
                  <a:moveTo>
                    <a:pt x="12851" y="1"/>
                  </a:moveTo>
                  <a:lnTo>
                    <a:pt x="12490" y="20"/>
                  </a:lnTo>
                  <a:lnTo>
                    <a:pt x="12111" y="76"/>
                  </a:lnTo>
                  <a:lnTo>
                    <a:pt x="11732" y="133"/>
                  </a:lnTo>
                  <a:lnTo>
                    <a:pt x="11353" y="228"/>
                  </a:lnTo>
                  <a:lnTo>
                    <a:pt x="10406" y="437"/>
                  </a:lnTo>
                  <a:lnTo>
                    <a:pt x="9458" y="664"/>
                  </a:lnTo>
                  <a:lnTo>
                    <a:pt x="8529" y="929"/>
                  </a:lnTo>
                  <a:lnTo>
                    <a:pt x="7600" y="1214"/>
                  </a:lnTo>
                  <a:lnTo>
                    <a:pt x="6842" y="1479"/>
                  </a:lnTo>
                  <a:lnTo>
                    <a:pt x="6084" y="1782"/>
                  </a:lnTo>
                  <a:lnTo>
                    <a:pt x="5364" y="2105"/>
                  </a:lnTo>
                  <a:lnTo>
                    <a:pt x="4644" y="2484"/>
                  </a:lnTo>
                  <a:lnTo>
                    <a:pt x="4303" y="2673"/>
                  </a:lnTo>
                  <a:lnTo>
                    <a:pt x="3961" y="2882"/>
                  </a:lnTo>
                  <a:lnTo>
                    <a:pt x="3620" y="3109"/>
                  </a:lnTo>
                  <a:lnTo>
                    <a:pt x="3298" y="3336"/>
                  </a:lnTo>
                  <a:lnTo>
                    <a:pt x="2976" y="3583"/>
                  </a:lnTo>
                  <a:lnTo>
                    <a:pt x="2654" y="3829"/>
                  </a:lnTo>
                  <a:lnTo>
                    <a:pt x="2350" y="4095"/>
                  </a:lnTo>
                  <a:lnTo>
                    <a:pt x="2047" y="4360"/>
                  </a:lnTo>
                  <a:lnTo>
                    <a:pt x="1839" y="4568"/>
                  </a:lnTo>
                  <a:lnTo>
                    <a:pt x="1630" y="4796"/>
                  </a:lnTo>
                  <a:lnTo>
                    <a:pt x="1403" y="5042"/>
                  </a:lnTo>
                  <a:lnTo>
                    <a:pt x="1194" y="5308"/>
                  </a:lnTo>
                  <a:lnTo>
                    <a:pt x="986" y="5592"/>
                  </a:lnTo>
                  <a:lnTo>
                    <a:pt x="777" y="5895"/>
                  </a:lnTo>
                  <a:lnTo>
                    <a:pt x="588" y="6198"/>
                  </a:lnTo>
                  <a:lnTo>
                    <a:pt x="417" y="6521"/>
                  </a:lnTo>
                  <a:lnTo>
                    <a:pt x="284" y="6843"/>
                  </a:lnTo>
                  <a:lnTo>
                    <a:pt x="152" y="7165"/>
                  </a:lnTo>
                  <a:lnTo>
                    <a:pt x="57" y="7487"/>
                  </a:lnTo>
                  <a:lnTo>
                    <a:pt x="19" y="7828"/>
                  </a:lnTo>
                  <a:lnTo>
                    <a:pt x="0" y="8151"/>
                  </a:lnTo>
                  <a:lnTo>
                    <a:pt x="0" y="8302"/>
                  </a:lnTo>
                  <a:lnTo>
                    <a:pt x="19" y="8473"/>
                  </a:lnTo>
                  <a:lnTo>
                    <a:pt x="57" y="8625"/>
                  </a:lnTo>
                  <a:lnTo>
                    <a:pt x="95" y="8795"/>
                  </a:lnTo>
                  <a:lnTo>
                    <a:pt x="152" y="8947"/>
                  </a:lnTo>
                  <a:lnTo>
                    <a:pt x="228" y="9098"/>
                  </a:lnTo>
                  <a:lnTo>
                    <a:pt x="322" y="9231"/>
                  </a:lnTo>
                  <a:lnTo>
                    <a:pt x="417" y="9364"/>
                  </a:lnTo>
                  <a:lnTo>
                    <a:pt x="512" y="9496"/>
                  </a:lnTo>
                  <a:lnTo>
                    <a:pt x="626" y="9610"/>
                  </a:lnTo>
                  <a:lnTo>
                    <a:pt x="891" y="9819"/>
                  </a:lnTo>
                  <a:lnTo>
                    <a:pt x="1175" y="9989"/>
                  </a:lnTo>
                  <a:lnTo>
                    <a:pt x="1478" y="10141"/>
                  </a:lnTo>
                  <a:lnTo>
                    <a:pt x="1801" y="10292"/>
                  </a:lnTo>
                  <a:lnTo>
                    <a:pt x="2388" y="10558"/>
                  </a:lnTo>
                  <a:lnTo>
                    <a:pt x="2786" y="10728"/>
                  </a:lnTo>
                  <a:lnTo>
                    <a:pt x="3165" y="10861"/>
                  </a:lnTo>
                  <a:lnTo>
                    <a:pt x="3544" y="10975"/>
                  </a:lnTo>
                  <a:lnTo>
                    <a:pt x="3942" y="11070"/>
                  </a:lnTo>
                  <a:lnTo>
                    <a:pt x="4340" y="11145"/>
                  </a:lnTo>
                  <a:lnTo>
                    <a:pt x="4738" y="11183"/>
                  </a:lnTo>
                  <a:lnTo>
                    <a:pt x="5136" y="11221"/>
                  </a:lnTo>
                  <a:lnTo>
                    <a:pt x="5553" y="11240"/>
                  </a:lnTo>
                  <a:lnTo>
                    <a:pt x="8036" y="11335"/>
                  </a:lnTo>
                  <a:lnTo>
                    <a:pt x="9287" y="11373"/>
                  </a:lnTo>
                  <a:lnTo>
                    <a:pt x="11277" y="11373"/>
                  </a:lnTo>
                  <a:lnTo>
                    <a:pt x="12017" y="11354"/>
                  </a:lnTo>
                  <a:lnTo>
                    <a:pt x="12756" y="11316"/>
                  </a:lnTo>
                  <a:lnTo>
                    <a:pt x="13476" y="11259"/>
                  </a:lnTo>
                  <a:lnTo>
                    <a:pt x="13893" y="11202"/>
                  </a:lnTo>
                  <a:lnTo>
                    <a:pt x="14291" y="11126"/>
                  </a:lnTo>
                  <a:lnTo>
                    <a:pt x="14708" y="11051"/>
                  </a:lnTo>
                  <a:lnTo>
                    <a:pt x="15125" y="10956"/>
                  </a:lnTo>
                  <a:lnTo>
                    <a:pt x="15921" y="10747"/>
                  </a:lnTo>
                  <a:lnTo>
                    <a:pt x="16736" y="10539"/>
                  </a:lnTo>
                  <a:lnTo>
                    <a:pt x="17608" y="10292"/>
                  </a:lnTo>
                  <a:lnTo>
                    <a:pt x="18461" y="10027"/>
                  </a:lnTo>
                  <a:lnTo>
                    <a:pt x="18878" y="9875"/>
                  </a:lnTo>
                  <a:lnTo>
                    <a:pt x="19295" y="9705"/>
                  </a:lnTo>
                  <a:lnTo>
                    <a:pt x="19693" y="9534"/>
                  </a:lnTo>
                  <a:lnTo>
                    <a:pt x="20110" y="9345"/>
                  </a:lnTo>
                  <a:lnTo>
                    <a:pt x="20451" y="9174"/>
                  </a:lnTo>
                  <a:lnTo>
                    <a:pt x="20792" y="9004"/>
                  </a:lnTo>
                  <a:lnTo>
                    <a:pt x="21133" y="8814"/>
                  </a:lnTo>
                  <a:lnTo>
                    <a:pt x="21474" y="8606"/>
                  </a:lnTo>
                  <a:lnTo>
                    <a:pt x="21797" y="8397"/>
                  </a:lnTo>
                  <a:lnTo>
                    <a:pt x="22119" y="8170"/>
                  </a:lnTo>
                  <a:lnTo>
                    <a:pt x="22441" y="7923"/>
                  </a:lnTo>
                  <a:lnTo>
                    <a:pt x="22744" y="7677"/>
                  </a:lnTo>
                  <a:lnTo>
                    <a:pt x="23047" y="7430"/>
                  </a:lnTo>
                  <a:lnTo>
                    <a:pt x="23332" y="7165"/>
                  </a:lnTo>
                  <a:lnTo>
                    <a:pt x="23616" y="6881"/>
                  </a:lnTo>
                  <a:lnTo>
                    <a:pt x="23900" y="6597"/>
                  </a:lnTo>
                  <a:lnTo>
                    <a:pt x="24147" y="6312"/>
                  </a:lnTo>
                  <a:lnTo>
                    <a:pt x="24393" y="6009"/>
                  </a:lnTo>
                  <a:lnTo>
                    <a:pt x="24640" y="5706"/>
                  </a:lnTo>
                  <a:lnTo>
                    <a:pt x="24848" y="5402"/>
                  </a:lnTo>
                  <a:lnTo>
                    <a:pt x="25019" y="5118"/>
                  </a:lnTo>
                  <a:lnTo>
                    <a:pt x="25170" y="4834"/>
                  </a:lnTo>
                  <a:lnTo>
                    <a:pt x="25284" y="4531"/>
                  </a:lnTo>
                  <a:lnTo>
                    <a:pt x="25360" y="4227"/>
                  </a:lnTo>
                  <a:lnTo>
                    <a:pt x="25398" y="3924"/>
                  </a:lnTo>
                  <a:lnTo>
                    <a:pt x="25417" y="3602"/>
                  </a:lnTo>
                  <a:lnTo>
                    <a:pt x="25379" y="3299"/>
                  </a:lnTo>
                  <a:lnTo>
                    <a:pt x="25341" y="3147"/>
                  </a:lnTo>
                  <a:lnTo>
                    <a:pt x="25303" y="2995"/>
                  </a:lnTo>
                  <a:lnTo>
                    <a:pt x="25246" y="2844"/>
                  </a:lnTo>
                  <a:lnTo>
                    <a:pt x="25170" y="2692"/>
                  </a:lnTo>
                  <a:lnTo>
                    <a:pt x="25075" y="2559"/>
                  </a:lnTo>
                  <a:lnTo>
                    <a:pt x="24981" y="2427"/>
                  </a:lnTo>
                  <a:lnTo>
                    <a:pt x="24772" y="2180"/>
                  </a:lnTo>
                  <a:lnTo>
                    <a:pt x="24526" y="1953"/>
                  </a:lnTo>
                  <a:lnTo>
                    <a:pt x="24242" y="1725"/>
                  </a:lnTo>
                  <a:lnTo>
                    <a:pt x="23976" y="1536"/>
                  </a:lnTo>
                  <a:lnTo>
                    <a:pt x="23692" y="1365"/>
                  </a:lnTo>
                  <a:lnTo>
                    <a:pt x="23427" y="1214"/>
                  </a:lnTo>
                  <a:lnTo>
                    <a:pt x="23142" y="1062"/>
                  </a:lnTo>
                  <a:lnTo>
                    <a:pt x="22858" y="929"/>
                  </a:lnTo>
                  <a:lnTo>
                    <a:pt x="22574" y="816"/>
                  </a:lnTo>
                  <a:lnTo>
                    <a:pt x="22270" y="721"/>
                  </a:lnTo>
                  <a:lnTo>
                    <a:pt x="21967" y="645"/>
                  </a:lnTo>
                  <a:lnTo>
                    <a:pt x="21664" y="588"/>
                  </a:lnTo>
                  <a:lnTo>
                    <a:pt x="21342" y="531"/>
                  </a:lnTo>
                  <a:lnTo>
                    <a:pt x="21038" y="493"/>
                  </a:lnTo>
                  <a:lnTo>
                    <a:pt x="21019" y="493"/>
                  </a:lnTo>
                  <a:lnTo>
                    <a:pt x="20944" y="512"/>
                  </a:lnTo>
                  <a:lnTo>
                    <a:pt x="20906" y="550"/>
                  </a:lnTo>
                  <a:lnTo>
                    <a:pt x="20887" y="588"/>
                  </a:lnTo>
                  <a:lnTo>
                    <a:pt x="20868" y="664"/>
                  </a:lnTo>
                  <a:lnTo>
                    <a:pt x="20887" y="721"/>
                  </a:lnTo>
                  <a:lnTo>
                    <a:pt x="20925" y="759"/>
                  </a:lnTo>
                  <a:lnTo>
                    <a:pt x="20963" y="816"/>
                  </a:lnTo>
                  <a:lnTo>
                    <a:pt x="21038" y="835"/>
                  </a:lnTo>
                  <a:lnTo>
                    <a:pt x="21399" y="873"/>
                  </a:lnTo>
                  <a:lnTo>
                    <a:pt x="21740" y="948"/>
                  </a:lnTo>
                  <a:lnTo>
                    <a:pt x="22100" y="1024"/>
                  </a:lnTo>
                  <a:lnTo>
                    <a:pt x="22441" y="1138"/>
                  </a:lnTo>
                  <a:lnTo>
                    <a:pt x="22763" y="1271"/>
                  </a:lnTo>
                  <a:lnTo>
                    <a:pt x="23085" y="1422"/>
                  </a:lnTo>
                  <a:lnTo>
                    <a:pt x="23408" y="1574"/>
                  </a:lnTo>
                  <a:lnTo>
                    <a:pt x="23730" y="1763"/>
                  </a:lnTo>
                  <a:lnTo>
                    <a:pt x="24052" y="2010"/>
                  </a:lnTo>
                  <a:lnTo>
                    <a:pt x="24374" y="2275"/>
                  </a:lnTo>
                  <a:lnTo>
                    <a:pt x="24640" y="2578"/>
                  </a:lnTo>
                  <a:lnTo>
                    <a:pt x="24772" y="2749"/>
                  </a:lnTo>
                  <a:lnTo>
                    <a:pt x="24886" y="2901"/>
                  </a:lnTo>
                  <a:lnTo>
                    <a:pt x="24962" y="3033"/>
                  </a:lnTo>
                  <a:lnTo>
                    <a:pt x="25019" y="3166"/>
                  </a:lnTo>
                  <a:lnTo>
                    <a:pt x="25057" y="3299"/>
                  </a:lnTo>
                  <a:lnTo>
                    <a:pt x="25094" y="3431"/>
                  </a:lnTo>
                  <a:lnTo>
                    <a:pt x="25094" y="3564"/>
                  </a:lnTo>
                  <a:lnTo>
                    <a:pt x="25094" y="3697"/>
                  </a:lnTo>
                  <a:lnTo>
                    <a:pt x="25075" y="3962"/>
                  </a:lnTo>
                  <a:lnTo>
                    <a:pt x="25019" y="4246"/>
                  </a:lnTo>
                  <a:lnTo>
                    <a:pt x="24924" y="4512"/>
                  </a:lnTo>
                  <a:lnTo>
                    <a:pt x="24810" y="4758"/>
                  </a:lnTo>
                  <a:lnTo>
                    <a:pt x="24696" y="5004"/>
                  </a:lnTo>
                  <a:lnTo>
                    <a:pt x="24526" y="5308"/>
                  </a:lnTo>
                  <a:lnTo>
                    <a:pt x="24336" y="5611"/>
                  </a:lnTo>
                  <a:lnTo>
                    <a:pt x="24128" y="5895"/>
                  </a:lnTo>
                  <a:lnTo>
                    <a:pt x="23900" y="6180"/>
                  </a:lnTo>
                  <a:lnTo>
                    <a:pt x="23654" y="6445"/>
                  </a:lnTo>
                  <a:lnTo>
                    <a:pt x="23389" y="6710"/>
                  </a:lnTo>
                  <a:lnTo>
                    <a:pt x="23123" y="6957"/>
                  </a:lnTo>
                  <a:lnTo>
                    <a:pt x="22839" y="7203"/>
                  </a:lnTo>
                  <a:lnTo>
                    <a:pt x="22536" y="7430"/>
                  </a:lnTo>
                  <a:lnTo>
                    <a:pt x="22251" y="7658"/>
                  </a:lnTo>
                  <a:lnTo>
                    <a:pt x="21645" y="8094"/>
                  </a:lnTo>
                  <a:lnTo>
                    <a:pt x="21019" y="8473"/>
                  </a:lnTo>
                  <a:lnTo>
                    <a:pt x="20432" y="8814"/>
                  </a:lnTo>
                  <a:lnTo>
                    <a:pt x="20091" y="9004"/>
                  </a:lnTo>
                  <a:lnTo>
                    <a:pt x="19750" y="9174"/>
                  </a:lnTo>
                  <a:lnTo>
                    <a:pt x="19048" y="9477"/>
                  </a:lnTo>
                  <a:lnTo>
                    <a:pt x="18328" y="9743"/>
                  </a:lnTo>
                  <a:lnTo>
                    <a:pt x="17589" y="9970"/>
                  </a:lnTo>
                  <a:lnTo>
                    <a:pt x="16850" y="10198"/>
                  </a:lnTo>
                  <a:lnTo>
                    <a:pt x="16092" y="10387"/>
                  </a:lnTo>
                  <a:lnTo>
                    <a:pt x="14594" y="10728"/>
                  </a:lnTo>
                  <a:lnTo>
                    <a:pt x="14196" y="10804"/>
                  </a:lnTo>
                  <a:lnTo>
                    <a:pt x="13798" y="10880"/>
                  </a:lnTo>
                  <a:lnTo>
                    <a:pt x="13400" y="10918"/>
                  </a:lnTo>
                  <a:lnTo>
                    <a:pt x="12983" y="10975"/>
                  </a:lnTo>
                  <a:lnTo>
                    <a:pt x="12168" y="11013"/>
                  </a:lnTo>
                  <a:lnTo>
                    <a:pt x="11334" y="11032"/>
                  </a:lnTo>
                  <a:lnTo>
                    <a:pt x="10519" y="11013"/>
                  </a:lnTo>
                  <a:lnTo>
                    <a:pt x="9704" y="10994"/>
                  </a:lnTo>
                  <a:lnTo>
                    <a:pt x="8074" y="10956"/>
                  </a:lnTo>
                  <a:lnTo>
                    <a:pt x="6520" y="10937"/>
                  </a:lnTo>
                  <a:lnTo>
                    <a:pt x="5743" y="10918"/>
                  </a:lnTo>
                  <a:lnTo>
                    <a:pt x="4985" y="10899"/>
                  </a:lnTo>
                  <a:lnTo>
                    <a:pt x="4549" y="10861"/>
                  </a:lnTo>
                  <a:lnTo>
                    <a:pt x="4132" y="10785"/>
                  </a:lnTo>
                  <a:lnTo>
                    <a:pt x="3734" y="10690"/>
                  </a:lnTo>
                  <a:lnTo>
                    <a:pt x="3336" y="10577"/>
                  </a:lnTo>
                  <a:lnTo>
                    <a:pt x="2938" y="10425"/>
                  </a:lnTo>
                  <a:lnTo>
                    <a:pt x="2540" y="10255"/>
                  </a:lnTo>
                  <a:lnTo>
                    <a:pt x="2161" y="10084"/>
                  </a:lnTo>
                  <a:lnTo>
                    <a:pt x="1782" y="9894"/>
                  </a:lnTo>
                  <a:lnTo>
                    <a:pt x="1384" y="9686"/>
                  </a:lnTo>
                  <a:lnTo>
                    <a:pt x="1175" y="9572"/>
                  </a:lnTo>
                  <a:lnTo>
                    <a:pt x="1005" y="9458"/>
                  </a:lnTo>
                  <a:lnTo>
                    <a:pt x="834" y="9326"/>
                  </a:lnTo>
                  <a:lnTo>
                    <a:pt x="682" y="9155"/>
                  </a:lnTo>
                  <a:lnTo>
                    <a:pt x="550" y="8985"/>
                  </a:lnTo>
                  <a:lnTo>
                    <a:pt x="455" y="8757"/>
                  </a:lnTo>
                  <a:lnTo>
                    <a:pt x="417" y="8568"/>
                  </a:lnTo>
                  <a:lnTo>
                    <a:pt x="379" y="8359"/>
                  </a:lnTo>
                  <a:lnTo>
                    <a:pt x="379" y="8151"/>
                  </a:lnTo>
                  <a:lnTo>
                    <a:pt x="398" y="7942"/>
                  </a:lnTo>
                  <a:lnTo>
                    <a:pt x="417" y="7734"/>
                  </a:lnTo>
                  <a:lnTo>
                    <a:pt x="455" y="7525"/>
                  </a:lnTo>
                  <a:lnTo>
                    <a:pt x="550" y="7146"/>
                  </a:lnTo>
                  <a:lnTo>
                    <a:pt x="682" y="6767"/>
                  </a:lnTo>
                  <a:lnTo>
                    <a:pt x="853" y="6426"/>
                  </a:lnTo>
                  <a:lnTo>
                    <a:pt x="1043" y="6085"/>
                  </a:lnTo>
                  <a:lnTo>
                    <a:pt x="1251" y="5763"/>
                  </a:lnTo>
                  <a:lnTo>
                    <a:pt x="1497" y="5459"/>
                  </a:lnTo>
                  <a:lnTo>
                    <a:pt x="1763" y="5156"/>
                  </a:lnTo>
                  <a:lnTo>
                    <a:pt x="2009" y="4872"/>
                  </a:lnTo>
                  <a:lnTo>
                    <a:pt x="2293" y="4606"/>
                  </a:lnTo>
                  <a:lnTo>
                    <a:pt x="2559" y="4341"/>
                  </a:lnTo>
                  <a:lnTo>
                    <a:pt x="2843" y="4095"/>
                  </a:lnTo>
                  <a:lnTo>
                    <a:pt x="3127" y="3867"/>
                  </a:lnTo>
                  <a:lnTo>
                    <a:pt x="3431" y="3640"/>
                  </a:lnTo>
                  <a:lnTo>
                    <a:pt x="3734" y="3412"/>
                  </a:lnTo>
                  <a:lnTo>
                    <a:pt x="4037" y="3204"/>
                  </a:lnTo>
                  <a:lnTo>
                    <a:pt x="4682" y="2825"/>
                  </a:lnTo>
                  <a:lnTo>
                    <a:pt x="5345" y="2484"/>
                  </a:lnTo>
                  <a:lnTo>
                    <a:pt x="6027" y="2161"/>
                  </a:lnTo>
                  <a:lnTo>
                    <a:pt x="6710" y="1877"/>
                  </a:lnTo>
                  <a:lnTo>
                    <a:pt x="7411" y="1631"/>
                  </a:lnTo>
                  <a:lnTo>
                    <a:pt x="8112" y="1384"/>
                  </a:lnTo>
                  <a:lnTo>
                    <a:pt x="8832" y="1176"/>
                  </a:lnTo>
                  <a:lnTo>
                    <a:pt x="9553" y="986"/>
                  </a:lnTo>
                  <a:lnTo>
                    <a:pt x="10273" y="797"/>
                  </a:lnTo>
                  <a:lnTo>
                    <a:pt x="10879" y="645"/>
                  </a:lnTo>
                  <a:lnTo>
                    <a:pt x="11505" y="493"/>
                  </a:lnTo>
                  <a:lnTo>
                    <a:pt x="11827" y="418"/>
                  </a:lnTo>
                  <a:lnTo>
                    <a:pt x="12149" y="361"/>
                  </a:lnTo>
                  <a:lnTo>
                    <a:pt x="12471" y="323"/>
                  </a:lnTo>
                  <a:lnTo>
                    <a:pt x="13059" y="323"/>
                  </a:lnTo>
                  <a:lnTo>
                    <a:pt x="13324" y="361"/>
                  </a:lnTo>
                  <a:lnTo>
                    <a:pt x="13571" y="418"/>
                  </a:lnTo>
                  <a:lnTo>
                    <a:pt x="13836" y="512"/>
                  </a:lnTo>
                  <a:lnTo>
                    <a:pt x="13893" y="531"/>
                  </a:lnTo>
                  <a:lnTo>
                    <a:pt x="13950" y="512"/>
                  </a:lnTo>
                  <a:lnTo>
                    <a:pt x="14007" y="493"/>
                  </a:lnTo>
                  <a:lnTo>
                    <a:pt x="14045" y="456"/>
                  </a:lnTo>
                  <a:lnTo>
                    <a:pt x="14064" y="399"/>
                  </a:lnTo>
                  <a:lnTo>
                    <a:pt x="14082" y="361"/>
                  </a:lnTo>
                  <a:lnTo>
                    <a:pt x="14082" y="304"/>
                  </a:lnTo>
                  <a:lnTo>
                    <a:pt x="14045" y="266"/>
                  </a:lnTo>
                  <a:lnTo>
                    <a:pt x="13988" y="228"/>
                  </a:lnTo>
                  <a:lnTo>
                    <a:pt x="13703" y="133"/>
                  </a:lnTo>
                  <a:lnTo>
                    <a:pt x="13419" y="58"/>
                  </a:lnTo>
                  <a:lnTo>
                    <a:pt x="13135" y="20"/>
                  </a:lnTo>
                  <a:lnTo>
                    <a:pt x="12851"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7"/>
            <p:cNvSpPr/>
            <p:nvPr/>
          </p:nvSpPr>
          <p:spPr>
            <a:xfrm>
              <a:off x="-520650" y="4412113"/>
              <a:ext cx="635425" cy="284325"/>
            </a:xfrm>
            <a:custGeom>
              <a:rect b="b" l="l" r="r" t="t"/>
              <a:pathLst>
                <a:path extrusionOk="0" fill="none" h="11373" w="25417">
                  <a:moveTo>
                    <a:pt x="12851" y="1"/>
                  </a:moveTo>
                  <a:lnTo>
                    <a:pt x="12851" y="1"/>
                  </a:lnTo>
                  <a:lnTo>
                    <a:pt x="12490" y="20"/>
                  </a:lnTo>
                  <a:lnTo>
                    <a:pt x="12111" y="76"/>
                  </a:lnTo>
                  <a:lnTo>
                    <a:pt x="11732" y="133"/>
                  </a:lnTo>
                  <a:lnTo>
                    <a:pt x="11353" y="228"/>
                  </a:lnTo>
                  <a:lnTo>
                    <a:pt x="11353" y="228"/>
                  </a:lnTo>
                  <a:lnTo>
                    <a:pt x="10406" y="437"/>
                  </a:lnTo>
                  <a:lnTo>
                    <a:pt x="9458" y="664"/>
                  </a:lnTo>
                  <a:lnTo>
                    <a:pt x="8529" y="929"/>
                  </a:lnTo>
                  <a:lnTo>
                    <a:pt x="7600" y="1214"/>
                  </a:lnTo>
                  <a:lnTo>
                    <a:pt x="7600" y="1214"/>
                  </a:lnTo>
                  <a:lnTo>
                    <a:pt x="6842" y="1479"/>
                  </a:lnTo>
                  <a:lnTo>
                    <a:pt x="6084" y="1782"/>
                  </a:lnTo>
                  <a:lnTo>
                    <a:pt x="5364" y="2105"/>
                  </a:lnTo>
                  <a:lnTo>
                    <a:pt x="4644" y="2484"/>
                  </a:lnTo>
                  <a:lnTo>
                    <a:pt x="4303" y="2673"/>
                  </a:lnTo>
                  <a:lnTo>
                    <a:pt x="3961" y="2882"/>
                  </a:lnTo>
                  <a:lnTo>
                    <a:pt x="3620" y="3109"/>
                  </a:lnTo>
                  <a:lnTo>
                    <a:pt x="3298" y="3336"/>
                  </a:lnTo>
                  <a:lnTo>
                    <a:pt x="2976" y="3583"/>
                  </a:lnTo>
                  <a:lnTo>
                    <a:pt x="2654" y="3829"/>
                  </a:lnTo>
                  <a:lnTo>
                    <a:pt x="2350" y="4095"/>
                  </a:lnTo>
                  <a:lnTo>
                    <a:pt x="2047" y="4360"/>
                  </a:lnTo>
                  <a:lnTo>
                    <a:pt x="2047" y="4360"/>
                  </a:lnTo>
                  <a:lnTo>
                    <a:pt x="1839" y="4568"/>
                  </a:lnTo>
                  <a:lnTo>
                    <a:pt x="1630" y="4796"/>
                  </a:lnTo>
                  <a:lnTo>
                    <a:pt x="1403" y="5042"/>
                  </a:lnTo>
                  <a:lnTo>
                    <a:pt x="1194" y="5308"/>
                  </a:lnTo>
                  <a:lnTo>
                    <a:pt x="986" y="5592"/>
                  </a:lnTo>
                  <a:lnTo>
                    <a:pt x="777" y="5895"/>
                  </a:lnTo>
                  <a:lnTo>
                    <a:pt x="588" y="6198"/>
                  </a:lnTo>
                  <a:lnTo>
                    <a:pt x="417" y="6521"/>
                  </a:lnTo>
                  <a:lnTo>
                    <a:pt x="284" y="6843"/>
                  </a:lnTo>
                  <a:lnTo>
                    <a:pt x="152" y="7165"/>
                  </a:lnTo>
                  <a:lnTo>
                    <a:pt x="57" y="7487"/>
                  </a:lnTo>
                  <a:lnTo>
                    <a:pt x="19" y="7828"/>
                  </a:lnTo>
                  <a:lnTo>
                    <a:pt x="0" y="8151"/>
                  </a:lnTo>
                  <a:lnTo>
                    <a:pt x="0" y="8302"/>
                  </a:lnTo>
                  <a:lnTo>
                    <a:pt x="19" y="8473"/>
                  </a:lnTo>
                  <a:lnTo>
                    <a:pt x="57" y="8625"/>
                  </a:lnTo>
                  <a:lnTo>
                    <a:pt x="95" y="8795"/>
                  </a:lnTo>
                  <a:lnTo>
                    <a:pt x="152" y="8947"/>
                  </a:lnTo>
                  <a:lnTo>
                    <a:pt x="228" y="9098"/>
                  </a:lnTo>
                  <a:lnTo>
                    <a:pt x="228" y="9098"/>
                  </a:lnTo>
                  <a:lnTo>
                    <a:pt x="322" y="9231"/>
                  </a:lnTo>
                  <a:lnTo>
                    <a:pt x="417" y="9364"/>
                  </a:lnTo>
                  <a:lnTo>
                    <a:pt x="512" y="9496"/>
                  </a:lnTo>
                  <a:lnTo>
                    <a:pt x="626" y="9610"/>
                  </a:lnTo>
                  <a:lnTo>
                    <a:pt x="891" y="9819"/>
                  </a:lnTo>
                  <a:lnTo>
                    <a:pt x="1175" y="9989"/>
                  </a:lnTo>
                  <a:lnTo>
                    <a:pt x="1478" y="10141"/>
                  </a:lnTo>
                  <a:lnTo>
                    <a:pt x="1801" y="10292"/>
                  </a:lnTo>
                  <a:lnTo>
                    <a:pt x="2388" y="10558"/>
                  </a:lnTo>
                  <a:lnTo>
                    <a:pt x="2388" y="10558"/>
                  </a:lnTo>
                  <a:lnTo>
                    <a:pt x="2786" y="10728"/>
                  </a:lnTo>
                  <a:lnTo>
                    <a:pt x="3165" y="10861"/>
                  </a:lnTo>
                  <a:lnTo>
                    <a:pt x="3544" y="10975"/>
                  </a:lnTo>
                  <a:lnTo>
                    <a:pt x="3942" y="11070"/>
                  </a:lnTo>
                  <a:lnTo>
                    <a:pt x="4340" y="11145"/>
                  </a:lnTo>
                  <a:lnTo>
                    <a:pt x="4738" y="11183"/>
                  </a:lnTo>
                  <a:lnTo>
                    <a:pt x="5136" y="11221"/>
                  </a:lnTo>
                  <a:lnTo>
                    <a:pt x="5553" y="11240"/>
                  </a:lnTo>
                  <a:lnTo>
                    <a:pt x="5553" y="11240"/>
                  </a:lnTo>
                  <a:lnTo>
                    <a:pt x="8036" y="11335"/>
                  </a:lnTo>
                  <a:lnTo>
                    <a:pt x="9287" y="11373"/>
                  </a:lnTo>
                  <a:lnTo>
                    <a:pt x="10538" y="11373"/>
                  </a:lnTo>
                  <a:lnTo>
                    <a:pt x="10538" y="11373"/>
                  </a:lnTo>
                  <a:lnTo>
                    <a:pt x="11277" y="11373"/>
                  </a:lnTo>
                  <a:lnTo>
                    <a:pt x="12017" y="11354"/>
                  </a:lnTo>
                  <a:lnTo>
                    <a:pt x="12756" y="11316"/>
                  </a:lnTo>
                  <a:lnTo>
                    <a:pt x="13476" y="11259"/>
                  </a:lnTo>
                  <a:lnTo>
                    <a:pt x="13476" y="11259"/>
                  </a:lnTo>
                  <a:lnTo>
                    <a:pt x="13893" y="11202"/>
                  </a:lnTo>
                  <a:lnTo>
                    <a:pt x="14291" y="11126"/>
                  </a:lnTo>
                  <a:lnTo>
                    <a:pt x="14708" y="11051"/>
                  </a:lnTo>
                  <a:lnTo>
                    <a:pt x="15125" y="10956"/>
                  </a:lnTo>
                  <a:lnTo>
                    <a:pt x="15921" y="10747"/>
                  </a:lnTo>
                  <a:lnTo>
                    <a:pt x="16736" y="10539"/>
                  </a:lnTo>
                  <a:lnTo>
                    <a:pt x="16736" y="10539"/>
                  </a:lnTo>
                  <a:lnTo>
                    <a:pt x="17608" y="10292"/>
                  </a:lnTo>
                  <a:lnTo>
                    <a:pt x="18461" y="10027"/>
                  </a:lnTo>
                  <a:lnTo>
                    <a:pt x="18878" y="9875"/>
                  </a:lnTo>
                  <a:lnTo>
                    <a:pt x="19295" y="9705"/>
                  </a:lnTo>
                  <a:lnTo>
                    <a:pt x="19693" y="9534"/>
                  </a:lnTo>
                  <a:lnTo>
                    <a:pt x="20110" y="9345"/>
                  </a:lnTo>
                  <a:lnTo>
                    <a:pt x="20110" y="9345"/>
                  </a:lnTo>
                  <a:lnTo>
                    <a:pt x="20451" y="9174"/>
                  </a:lnTo>
                  <a:lnTo>
                    <a:pt x="20792" y="9004"/>
                  </a:lnTo>
                  <a:lnTo>
                    <a:pt x="21133" y="8814"/>
                  </a:lnTo>
                  <a:lnTo>
                    <a:pt x="21474" y="8606"/>
                  </a:lnTo>
                  <a:lnTo>
                    <a:pt x="21797" y="8397"/>
                  </a:lnTo>
                  <a:lnTo>
                    <a:pt x="22119" y="8170"/>
                  </a:lnTo>
                  <a:lnTo>
                    <a:pt x="22441" y="7923"/>
                  </a:lnTo>
                  <a:lnTo>
                    <a:pt x="22744" y="7677"/>
                  </a:lnTo>
                  <a:lnTo>
                    <a:pt x="23047" y="7430"/>
                  </a:lnTo>
                  <a:lnTo>
                    <a:pt x="23332" y="7165"/>
                  </a:lnTo>
                  <a:lnTo>
                    <a:pt x="23616" y="6881"/>
                  </a:lnTo>
                  <a:lnTo>
                    <a:pt x="23900" y="6597"/>
                  </a:lnTo>
                  <a:lnTo>
                    <a:pt x="24147" y="6312"/>
                  </a:lnTo>
                  <a:lnTo>
                    <a:pt x="24393" y="6009"/>
                  </a:lnTo>
                  <a:lnTo>
                    <a:pt x="24640" y="5706"/>
                  </a:lnTo>
                  <a:lnTo>
                    <a:pt x="24848" y="5402"/>
                  </a:lnTo>
                  <a:lnTo>
                    <a:pt x="24848" y="5402"/>
                  </a:lnTo>
                  <a:lnTo>
                    <a:pt x="25019" y="5118"/>
                  </a:lnTo>
                  <a:lnTo>
                    <a:pt x="25170" y="4834"/>
                  </a:lnTo>
                  <a:lnTo>
                    <a:pt x="25284" y="4531"/>
                  </a:lnTo>
                  <a:lnTo>
                    <a:pt x="25360" y="4227"/>
                  </a:lnTo>
                  <a:lnTo>
                    <a:pt x="25398" y="3924"/>
                  </a:lnTo>
                  <a:lnTo>
                    <a:pt x="25417" y="3602"/>
                  </a:lnTo>
                  <a:lnTo>
                    <a:pt x="25379" y="3299"/>
                  </a:lnTo>
                  <a:lnTo>
                    <a:pt x="25341" y="3147"/>
                  </a:lnTo>
                  <a:lnTo>
                    <a:pt x="25303" y="2995"/>
                  </a:lnTo>
                  <a:lnTo>
                    <a:pt x="25303" y="2995"/>
                  </a:lnTo>
                  <a:lnTo>
                    <a:pt x="25246" y="2844"/>
                  </a:lnTo>
                  <a:lnTo>
                    <a:pt x="25170" y="2692"/>
                  </a:lnTo>
                  <a:lnTo>
                    <a:pt x="25075" y="2559"/>
                  </a:lnTo>
                  <a:lnTo>
                    <a:pt x="24981" y="2427"/>
                  </a:lnTo>
                  <a:lnTo>
                    <a:pt x="24772" y="2180"/>
                  </a:lnTo>
                  <a:lnTo>
                    <a:pt x="24526" y="1953"/>
                  </a:lnTo>
                  <a:lnTo>
                    <a:pt x="24242" y="1725"/>
                  </a:lnTo>
                  <a:lnTo>
                    <a:pt x="23976" y="1536"/>
                  </a:lnTo>
                  <a:lnTo>
                    <a:pt x="23692" y="1365"/>
                  </a:lnTo>
                  <a:lnTo>
                    <a:pt x="23427" y="1214"/>
                  </a:lnTo>
                  <a:lnTo>
                    <a:pt x="23427" y="1214"/>
                  </a:lnTo>
                  <a:lnTo>
                    <a:pt x="23142" y="1062"/>
                  </a:lnTo>
                  <a:lnTo>
                    <a:pt x="22858" y="929"/>
                  </a:lnTo>
                  <a:lnTo>
                    <a:pt x="22574" y="816"/>
                  </a:lnTo>
                  <a:lnTo>
                    <a:pt x="22270" y="721"/>
                  </a:lnTo>
                  <a:lnTo>
                    <a:pt x="21967" y="645"/>
                  </a:lnTo>
                  <a:lnTo>
                    <a:pt x="21664" y="588"/>
                  </a:lnTo>
                  <a:lnTo>
                    <a:pt x="21342" y="531"/>
                  </a:lnTo>
                  <a:lnTo>
                    <a:pt x="21038" y="493"/>
                  </a:lnTo>
                  <a:lnTo>
                    <a:pt x="21038" y="493"/>
                  </a:lnTo>
                  <a:lnTo>
                    <a:pt x="21019" y="493"/>
                  </a:lnTo>
                  <a:lnTo>
                    <a:pt x="21019" y="493"/>
                  </a:lnTo>
                  <a:lnTo>
                    <a:pt x="20944" y="512"/>
                  </a:lnTo>
                  <a:lnTo>
                    <a:pt x="20906" y="550"/>
                  </a:lnTo>
                  <a:lnTo>
                    <a:pt x="20887" y="588"/>
                  </a:lnTo>
                  <a:lnTo>
                    <a:pt x="20868" y="664"/>
                  </a:lnTo>
                  <a:lnTo>
                    <a:pt x="20887" y="721"/>
                  </a:lnTo>
                  <a:lnTo>
                    <a:pt x="20925" y="759"/>
                  </a:lnTo>
                  <a:lnTo>
                    <a:pt x="20963" y="816"/>
                  </a:lnTo>
                  <a:lnTo>
                    <a:pt x="21038" y="835"/>
                  </a:lnTo>
                  <a:lnTo>
                    <a:pt x="21038" y="835"/>
                  </a:lnTo>
                  <a:lnTo>
                    <a:pt x="21399" y="873"/>
                  </a:lnTo>
                  <a:lnTo>
                    <a:pt x="21740" y="948"/>
                  </a:lnTo>
                  <a:lnTo>
                    <a:pt x="22100" y="1024"/>
                  </a:lnTo>
                  <a:lnTo>
                    <a:pt x="22441" y="1138"/>
                  </a:lnTo>
                  <a:lnTo>
                    <a:pt x="22763" y="1271"/>
                  </a:lnTo>
                  <a:lnTo>
                    <a:pt x="23085" y="1422"/>
                  </a:lnTo>
                  <a:lnTo>
                    <a:pt x="23408" y="1574"/>
                  </a:lnTo>
                  <a:lnTo>
                    <a:pt x="23730" y="1763"/>
                  </a:lnTo>
                  <a:lnTo>
                    <a:pt x="23730" y="1763"/>
                  </a:lnTo>
                  <a:lnTo>
                    <a:pt x="24052" y="2010"/>
                  </a:lnTo>
                  <a:lnTo>
                    <a:pt x="24374" y="2275"/>
                  </a:lnTo>
                  <a:lnTo>
                    <a:pt x="24640" y="2578"/>
                  </a:lnTo>
                  <a:lnTo>
                    <a:pt x="24772" y="2749"/>
                  </a:lnTo>
                  <a:lnTo>
                    <a:pt x="24886" y="2901"/>
                  </a:lnTo>
                  <a:lnTo>
                    <a:pt x="24886" y="2901"/>
                  </a:lnTo>
                  <a:lnTo>
                    <a:pt x="24962" y="3033"/>
                  </a:lnTo>
                  <a:lnTo>
                    <a:pt x="25019" y="3166"/>
                  </a:lnTo>
                  <a:lnTo>
                    <a:pt x="25057" y="3299"/>
                  </a:lnTo>
                  <a:lnTo>
                    <a:pt x="25094" y="3431"/>
                  </a:lnTo>
                  <a:lnTo>
                    <a:pt x="25094" y="3564"/>
                  </a:lnTo>
                  <a:lnTo>
                    <a:pt x="25094" y="3697"/>
                  </a:lnTo>
                  <a:lnTo>
                    <a:pt x="25075" y="3962"/>
                  </a:lnTo>
                  <a:lnTo>
                    <a:pt x="25019" y="4246"/>
                  </a:lnTo>
                  <a:lnTo>
                    <a:pt x="24924" y="4512"/>
                  </a:lnTo>
                  <a:lnTo>
                    <a:pt x="24810" y="4758"/>
                  </a:lnTo>
                  <a:lnTo>
                    <a:pt x="24696" y="5004"/>
                  </a:lnTo>
                  <a:lnTo>
                    <a:pt x="24696" y="5004"/>
                  </a:lnTo>
                  <a:lnTo>
                    <a:pt x="24526" y="5308"/>
                  </a:lnTo>
                  <a:lnTo>
                    <a:pt x="24336" y="5611"/>
                  </a:lnTo>
                  <a:lnTo>
                    <a:pt x="24128" y="5895"/>
                  </a:lnTo>
                  <a:lnTo>
                    <a:pt x="23900" y="6180"/>
                  </a:lnTo>
                  <a:lnTo>
                    <a:pt x="23654" y="6445"/>
                  </a:lnTo>
                  <a:lnTo>
                    <a:pt x="23389" y="6710"/>
                  </a:lnTo>
                  <a:lnTo>
                    <a:pt x="23123" y="6957"/>
                  </a:lnTo>
                  <a:lnTo>
                    <a:pt x="22839" y="7203"/>
                  </a:lnTo>
                  <a:lnTo>
                    <a:pt x="22536" y="7430"/>
                  </a:lnTo>
                  <a:lnTo>
                    <a:pt x="22251" y="7658"/>
                  </a:lnTo>
                  <a:lnTo>
                    <a:pt x="21645" y="8094"/>
                  </a:lnTo>
                  <a:lnTo>
                    <a:pt x="21019" y="8473"/>
                  </a:lnTo>
                  <a:lnTo>
                    <a:pt x="20432" y="8814"/>
                  </a:lnTo>
                  <a:lnTo>
                    <a:pt x="20432" y="8814"/>
                  </a:lnTo>
                  <a:lnTo>
                    <a:pt x="20091" y="9004"/>
                  </a:lnTo>
                  <a:lnTo>
                    <a:pt x="19750" y="9174"/>
                  </a:lnTo>
                  <a:lnTo>
                    <a:pt x="19048" y="9477"/>
                  </a:lnTo>
                  <a:lnTo>
                    <a:pt x="18328" y="9743"/>
                  </a:lnTo>
                  <a:lnTo>
                    <a:pt x="17589" y="9970"/>
                  </a:lnTo>
                  <a:lnTo>
                    <a:pt x="16850" y="10198"/>
                  </a:lnTo>
                  <a:lnTo>
                    <a:pt x="16092" y="10387"/>
                  </a:lnTo>
                  <a:lnTo>
                    <a:pt x="14594" y="10728"/>
                  </a:lnTo>
                  <a:lnTo>
                    <a:pt x="14594" y="10728"/>
                  </a:lnTo>
                  <a:lnTo>
                    <a:pt x="14196" y="10804"/>
                  </a:lnTo>
                  <a:lnTo>
                    <a:pt x="13798" y="10880"/>
                  </a:lnTo>
                  <a:lnTo>
                    <a:pt x="13400" y="10918"/>
                  </a:lnTo>
                  <a:lnTo>
                    <a:pt x="12983" y="10975"/>
                  </a:lnTo>
                  <a:lnTo>
                    <a:pt x="12168" y="11013"/>
                  </a:lnTo>
                  <a:lnTo>
                    <a:pt x="11334" y="11032"/>
                  </a:lnTo>
                  <a:lnTo>
                    <a:pt x="11334" y="11032"/>
                  </a:lnTo>
                  <a:lnTo>
                    <a:pt x="10519" y="11013"/>
                  </a:lnTo>
                  <a:lnTo>
                    <a:pt x="9704" y="10994"/>
                  </a:lnTo>
                  <a:lnTo>
                    <a:pt x="8074" y="10956"/>
                  </a:lnTo>
                  <a:lnTo>
                    <a:pt x="8074" y="10956"/>
                  </a:lnTo>
                  <a:lnTo>
                    <a:pt x="6520" y="10937"/>
                  </a:lnTo>
                  <a:lnTo>
                    <a:pt x="5743" y="10918"/>
                  </a:lnTo>
                  <a:lnTo>
                    <a:pt x="4985" y="10899"/>
                  </a:lnTo>
                  <a:lnTo>
                    <a:pt x="4985" y="10899"/>
                  </a:lnTo>
                  <a:lnTo>
                    <a:pt x="4549" y="10861"/>
                  </a:lnTo>
                  <a:lnTo>
                    <a:pt x="4132" y="10785"/>
                  </a:lnTo>
                  <a:lnTo>
                    <a:pt x="3734" y="10690"/>
                  </a:lnTo>
                  <a:lnTo>
                    <a:pt x="3336" y="10577"/>
                  </a:lnTo>
                  <a:lnTo>
                    <a:pt x="2938" y="10425"/>
                  </a:lnTo>
                  <a:lnTo>
                    <a:pt x="2540" y="10255"/>
                  </a:lnTo>
                  <a:lnTo>
                    <a:pt x="2161" y="10084"/>
                  </a:lnTo>
                  <a:lnTo>
                    <a:pt x="1782" y="9894"/>
                  </a:lnTo>
                  <a:lnTo>
                    <a:pt x="1782" y="9894"/>
                  </a:lnTo>
                  <a:lnTo>
                    <a:pt x="1384" y="9686"/>
                  </a:lnTo>
                  <a:lnTo>
                    <a:pt x="1175" y="9572"/>
                  </a:lnTo>
                  <a:lnTo>
                    <a:pt x="1005" y="9458"/>
                  </a:lnTo>
                  <a:lnTo>
                    <a:pt x="834" y="9326"/>
                  </a:lnTo>
                  <a:lnTo>
                    <a:pt x="682" y="9155"/>
                  </a:lnTo>
                  <a:lnTo>
                    <a:pt x="550" y="8985"/>
                  </a:lnTo>
                  <a:lnTo>
                    <a:pt x="455" y="8757"/>
                  </a:lnTo>
                  <a:lnTo>
                    <a:pt x="455" y="8757"/>
                  </a:lnTo>
                  <a:lnTo>
                    <a:pt x="417" y="8568"/>
                  </a:lnTo>
                  <a:lnTo>
                    <a:pt x="379" y="8359"/>
                  </a:lnTo>
                  <a:lnTo>
                    <a:pt x="379" y="8151"/>
                  </a:lnTo>
                  <a:lnTo>
                    <a:pt x="398" y="7942"/>
                  </a:lnTo>
                  <a:lnTo>
                    <a:pt x="417" y="7734"/>
                  </a:lnTo>
                  <a:lnTo>
                    <a:pt x="455" y="7525"/>
                  </a:lnTo>
                  <a:lnTo>
                    <a:pt x="550" y="7146"/>
                  </a:lnTo>
                  <a:lnTo>
                    <a:pt x="550" y="7146"/>
                  </a:lnTo>
                  <a:lnTo>
                    <a:pt x="682" y="6767"/>
                  </a:lnTo>
                  <a:lnTo>
                    <a:pt x="853" y="6426"/>
                  </a:lnTo>
                  <a:lnTo>
                    <a:pt x="1043" y="6085"/>
                  </a:lnTo>
                  <a:lnTo>
                    <a:pt x="1251" y="5763"/>
                  </a:lnTo>
                  <a:lnTo>
                    <a:pt x="1497" y="5459"/>
                  </a:lnTo>
                  <a:lnTo>
                    <a:pt x="1763" y="5156"/>
                  </a:lnTo>
                  <a:lnTo>
                    <a:pt x="2009" y="4872"/>
                  </a:lnTo>
                  <a:lnTo>
                    <a:pt x="2293" y="4606"/>
                  </a:lnTo>
                  <a:lnTo>
                    <a:pt x="2293" y="4606"/>
                  </a:lnTo>
                  <a:lnTo>
                    <a:pt x="2559" y="4341"/>
                  </a:lnTo>
                  <a:lnTo>
                    <a:pt x="2843" y="4095"/>
                  </a:lnTo>
                  <a:lnTo>
                    <a:pt x="3127" y="3867"/>
                  </a:lnTo>
                  <a:lnTo>
                    <a:pt x="3431" y="3640"/>
                  </a:lnTo>
                  <a:lnTo>
                    <a:pt x="3734" y="3412"/>
                  </a:lnTo>
                  <a:lnTo>
                    <a:pt x="4037" y="3204"/>
                  </a:lnTo>
                  <a:lnTo>
                    <a:pt x="4682" y="2825"/>
                  </a:lnTo>
                  <a:lnTo>
                    <a:pt x="5345" y="2484"/>
                  </a:lnTo>
                  <a:lnTo>
                    <a:pt x="6027" y="2161"/>
                  </a:lnTo>
                  <a:lnTo>
                    <a:pt x="6710" y="1877"/>
                  </a:lnTo>
                  <a:lnTo>
                    <a:pt x="7411" y="1631"/>
                  </a:lnTo>
                  <a:lnTo>
                    <a:pt x="7411" y="1631"/>
                  </a:lnTo>
                  <a:lnTo>
                    <a:pt x="8112" y="1384"/>
                  </a:lnTo>
                  <a:lnTo>
                    <a:pt x="8832" y="1176"/>
                  </a:lnTo>
                  <a:lnTo>
                    <a:pt x="9553" y="986"/>
                  </a:lnTo>
                  <a:lnTo>
                    <a:pt x="10273" y="797"/>
                  </a:lnTo>
                  <a:lnTo>
                    <a:pt x="10273" y="797"/>
                  </a:lnTo>
                  <a:lnTo>
                    <a:pt x="10879" y="645"/>
                  </a:lnTo>
                  <a:lnTo>
                    <a:pt x="11505" y="493"/>
                  </a:lnTo>
                  <a:lnTo>
                    <a:pt x="11827" y="418"/>
                  </a:lnTo>
                  <a:lnTo>
                    <a:pt x="12149" y="361"/>
                  </a:lnTo>
                  <a:lnTo>
                    <a:pt x="12471" y="323"/>
                  </a:lnTo>
                  <a:lnTo>
                    <a:pt x="12775" y="323"/>
                  </a:lnTo>
                  <a:lnTo>
                    <a:pt x="12775" y="323"/>
                  </a:lnTo>
                  <a:lnTo>
                    <a:pt x="13059" y="323"/>
                  </a:lnTo>
                  <a:lnTo>
                    <a:pt x="13324" y="361"/>
                  </a:lnTo>
                  <a:lnTo>
                    <a:pt x="13571" y="418"/>
                  </a:lnTo>
                  <a:lnTo>
                    <a:pt x="13836" y="512"/>
                  </a:lnTo>
                  <a:lnTo>
                    <a:pt x="13836" y="512"/>
                  </a:lnTo>
                  <a:lnTo>
                    <a:pt x="13893" y="531"/>
                  </a:lnTo>
                  <a:lnTo>
                    <a:pt x="13893" y="531"/>
                  </a:lnTo>
                  <a:lnTo>
                    <a:pt x="13950" y="512"/>
                  </a:lnTo>
                  <a:lnTo>
                    <a:pt x="14007" y="493"/>
                  </a:lnTo>
                  <a:lnTo>
                    <a:pt x="14045" y="456"/>
                  </a:lnTo>
                  <a:lnTo>
                    <a:pt x="14064" y="399"/>
                  </a:lnTo>
                  <a:lnTo>
                    <a:pt x="14082" y="361"/>
                  </a:lnTo>
                  <a:lnTo>
                    <a:pt x="14082" y="304"/>
                  </a:lnTo>
                  <a:lnTo>
                    <a:pt x="14045" y="266"/>
                  </a:lnTo>
                  <a:lnTo>
                    <a:pt x="13988" y="228"/>
                  </a:lnTo>
                  <a:lnTo>
                    <a:pt x="13988" y="228"/>
                  </a:lnTo>
                  <a:lnTo>
                    <a:pt x="13703" y="133"/>
                  </a:lnTo>
                  <a:lnTo>
                    <a:pt x="13419" y="58"/>
                  </a:lnTo>
                  <a:lnTo>
                    <a:pt x="13135" y="20"/>
                  </a:lnTo>
                  <a:lnTo>
                    <a:pt x="1285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7"/>
            <p:cNvSpPr/>
            <p:nvPr/>
          </p:nvSpPr>
          <p:spPr>
            <a:xfrm>
              <a:off x="-457175" y="4377063"/>
              <a:ext cx="507050" cy="285750"/>
            </a:xfrm>
            <a:custGeom>
              <a:rect b="b" l="l" r="r" t="t"/>
              <a:pathLst>
                <a:path extrusionOk="0" h="11430" w="20282">
                  <a:moveTo>
                    <a:pt x="15524" y="1308"/>
                  </a:moveTo>
                  <a:lnTo>
                    <a:pt x="15618" y="1346"/>
                  </a:lnTo>
                  <a:lnTo>
                    <a:pt x="15808" y="1422"/>
                  </a:lnTo>
                  <a:lnTo>
                    <a:pt x="15979" y="1497"/>
                  </a:lnTo>
                  <a:lnTo>
                    <a:pt x="16073" y="1535"/>
                  </a:lnTo>
                  <a:lnTo>
                    <a:pt x="16206" y="1535"/>
                  </a:lnTo>
                  <a:lnTo>
                    <a:pt x="16396" y="1554"/>
                  </a:lnTo>
                  <a:lnTo>
                    <a:pt x="16604" y="1573"/>
                  </a:lnTo>
                  <a:lnTo>
                    <a:pt x="16794" y="1592"/>
                  </a:lnTo>
                  <a:lnTo>
                    <a:pt x="16964" y="1649"/>
                  </a:lnTo>
                  <a:lnTo>
                    <a:pt x="17154" y="1706"/>
                  </a:lnTo>
                  <a:lnTo>
                    <a:pt x="17343" y="1782"/>
                  </a:lnTo>
                  <a:lnTo>
                    <a:pt x="17514" y="1877"/>
                  </a:lnTo>
                  <a:lnTo>
                    <a:pt x="17684" y="1971"/>
                  </a:lnTo>
                  <a:lnTo>
                    <a:pt x="17609" y="2085"/>
                  </a:lnTo>
                  <a:lnTo>
                    <a:pt x="17305" y="2256"/>
                  </a:lnTo>
                  <a:lnTo>
                    <a:pt x="16964" y="2388"/>
                  </a:lnTo>
                  <a:lnTo>
                    <a:pt x="16623" y="2502"/>
                  </a:lnTo>
                  <a:lnTo>
                    <a:pt x="16263" y="2578"/>
                  </a:lnTo>
                  <a:lnTo>
                    <a:pt x="15884" y="2635"/>
                  </a:lnTo>
                  <a:lnTo>
                    <a:pt x="15524" y="2673"/>
                  </a:lnTo>
                  <a:lnTo>
                    <a:pt x="15164" y="2710"/>
                  </a:lnTo>
                  <a:lnTo>
                    <a:pt x="14822" y="2710"/>
                  </a:lnTo>
                  <a:lnTo>
                    <a:pt x="14709" y="2729"/>
                  </a:lnTo>
                  <a:lnTo>
                    <a:pt x="14424" y="2710"/>
                  </a:lnTo>
                  <a:lnTo>
                    <a:pt x="14140" y="2692"/>
                  </a:lnTo>
                  <a:lnTo>
                    <a:pt x="13856" y="2654"/>
                  </a:lnTo>
                  <a:lnTo>
                    <a:pt x="13590" y="2616"/>
                  </a:lnTo>
                  <a:lnTo>
                    <a:pt x="13306" y="2559"/>
                  </a:lnTo>
                  <a:lnTo>
                    <a:pt x="13041" y="2483"/>
                  </a:lnTo>
                  <a:lnTo>
                    <a:pt x="12510" y="2293"/>
                  </a:lnTo>
                  <a:lnTo>
                    <a:pt x="12567" y="2199"/>
                  </a:lnTo>
                  <a:lnTo>
                    <a:pt x="12624" y="2104"/>
                  </a:lnTo>
                  <a:lnTo>
                    <a:pt x="12700" y="2047"/>
                  </a:lnTo>
                  <a:lnTo>
                    <a:pt x="12775" y="1971"/>
                  </a:lnTo>
                  <a:lnTo>
                    <a:pt x="12870" y="1933"/>
                  </a:lnTo>
                  <a:lnTo>
                    <a:pt x="12965" y="1895"/>
                  </a:lnTo>
                  <a:lnTo>
                    <a:pt x="13155" y="1839"/>
                  </a:lnTo>
                  <a:lnTo>
                    <a:pt x="13363" y="1801"/>
                  </a:lnTo>
                  <a:lnTo>
                    <a:pt x="13590" y="1782"/>
                  </a:lnTo>
                  <a:lnTo>
                    <a:pt x="13799" y="1763"/>
                  </a:lnTo>
                  <a:lnTo>
                    <a:pt x="14007" y="1725"/>
                  </a:lnTo>
                  <a:lnTo>
                    <a:pt x="14178" y="1668"/>
                  </a:lnTo>
                  <a:lnTo>
                    <a:pt x="14349" y="1611"/>
                  </a:lnTo>
                  <a:lnTo>
                    <a:pt x="14690" y="1497"/>
                  </a:lnTo>
                  <a:lnTo>
                    <a:pt x="15050" y="1384"/>
                  </a:lnTo>
                  <a:lnTo>
                    <a:pt x="15220" y="1327"/>
                  </a:lnTo>
                  <a:lnTo>
                    <a:pt x="15391" y="1308"/>
                  </a:lnTo>
                  <a:close/>
                  <a:moveTo>
                    <a:pt x="17912" y="2331"/>
                  </a:moveTo>
                  <a:lnTo>
                    <a:pt x="17779" y="2881"/>
                  </a:lnTo>
                  <a:lnTo>
                    <a:pt x="17628" y="3412"/>
                  </a:lnTo>
                  <a:lnTo>
                    <a:pt x="17476" y="3942"/>
                  </a:lnTo>
                  <a:lnTo>
                    <a:pt x="17438" y="4227"/>
                  </a:lnTo>
                  <a:lnTo>
                    <a:pt x="17400" y="4511"/>
                  </a:lnTo>
                  <a:lnTo>
                    <a:pt x="17040" y="4625"/>
                  </a:lnTo>
                  <a:lnTo>
                    <a:pt x="16680" y="4776"/>
                  </a:lnTo>
                  <a:lnTo>
                    <a:pt x="15998" y="5080"/>
                  </a:lnTo>
                  <a:lnTo>
                    <a:pt x="14955" y="5572"/>
                  </a:lnTo>
                  <a:lnTo>
                    <a:pt x="14633" y="5288"/>
                  </a:lnTo>
                  <a:lnTo>
                    <a:pt x="14330" y="5061"/>
                  </a:lnTo>
                  <a:lnTo>
                    <a:pt x="14007" y="4814"/>
                  </a:lnTo>
                  <a:lnTo>
                    <a:pt x="13837" y="4720"/>
                  </a:lnTo>
                  <a:lnTo>
                    <a:pt x="13666" y="4625"/>
                  </a:lnTo>
                  <a:lnTo>
                    <a:pt x="13496" y="4549"/>
                  </a:lnTo>
                  <a:lnTo>
                    <a:pt x="13325" y="4473"/>
                  </a:lnTo>
                  <a:lnTo>
                    <a:pt x="13192" y="4454"/>
                  </a:lnTo>
                  <a:lnTo>
                    <a:pt x="13079" y="4473"/>
                  </a:lnTo>
                  <a:lnTo>
                    <a:pt x="12946" y="4492"/>
                  </a:lnTo>
                  <a:lnTo>
                    <a:pt x="12681" y="4587"/>
                  </a:lnTo>
                  <a:lnTo>
                    <a:pt x="12131" y="2938"/>
                  </a:lnTo>
                  <a:lnTo>
                    <a:pt x="12093" y="2748"/>
                  </a:lnTo>
                  <a:lnTo>
                    <a:pt x="12055" y="2521"/>
                  </a:lnTo>
                  <a:lnTo>
                    <a:pt x="12396" y="2635"/>
                  </a:lnTo>
                  <a:lnTo>
                    <a:pt x="12643" y="2710"/>
                  </a:lnTo>
                  <a:lnTo>
                    <a:pt x="12927" y="2805"/>
                  </a:lnTo>
                  <a:lnTo>
                    <a:pt x="13192" y="2862"/>
                  </a:lnTo>
                  <a:lnTo>
                    <a:pt x="13458" y="2919"/>
                  </a:lnTo>
                  <a:lnTo>
                    <a:pt x="13742" y="2976"/>
                  </a:lnTo>
                  <a:lnTo>
                    <a:pt x="14311" y="3033"/>
                  </a:lnTo>
                  <a:lnTo>
                    <a:pt x="14860" y="3052"/>
                  </a:lnTo>
                  <a:lnTo>
                    <a:pt x="15107" y="3052"/>
                  </a:lnTo>
                  <a:lnTo>
                    <a:pt x="15372" y="3033"/>
                  </a:lnTo>
                  <a:lnTo>
                    <a:pt x="15694" y="3014"/>
                  </a:lnTo>
                  <a:lnTo>
                    <a:pt x="16073" y="2957"/>
                  </a:lnTo>
                  <a:lnTo>
                    <a:pt x="16471" y="2881"/>
                  </a:lnTo>
                  <a:lnTo>
                    <a:pt x="16869" y="2805"/>
                  </a:lnTo>
                  <a:lnTo>
                    <a:pt x="17248" y="2673"/>
                  </a:lnTo>
                  <a:lnTo>
                    <a:pt x="17419" y="2597"/>
                  </a:lnTo>
                  <a:lnTo>
                    <a:pt x="17609" y="2521"/>
                  </a:lnTo>
                  <a:lnTo>
                    <a:pt x="17760" y="2426"/>
                  </a:lnTo>
                  <a:lnTo>
                    <a:pt x="17912" y="2331"/>
                  </a:lnTo>
                  <a:close/>
                  <a:moveTo>
                    <a:pt x="19314" y="5137"/>
                  </a:moveTo>
                  <a:lnTo>
                    <a:pt x="19333" y="5250"/>
                  </a:lnTo>
                  <a:lnTo>
                    <a:pt x="19333" y="5383"/>
                  </a:lnTo>
                  <a:lnTo>
                    <a:pt x="19314" y="5516"/>
                  </a:lnTo>
                  <a:lnTo>
                    <a:pt x="19276" y="5648"/>
                  </a:lnTo>
                  <a:lnTo>
                    <a:pt x="19258" y="5705"/>
                  </a:lnTo>
                  <a:lnTo>
                    <a:pt x="19276" y="5743"/>
                  </a:lnTo>
                  <a:lnTo>
                    <a:pt x="19295" y="5781"/>
                  </a:lnTo>
                  <a:lnTo>
                    <a:pt x="19333" y="5819"/>
                  </a:lnTo>
                  <a:lnTo>
                    <a:pt x="19030" y="5819"/>
                  </a:lnTo>
                  <a:lnTo>
                    <a:pt x="18120" y="5838"/>
                  </a:lnTo>
                  <a:lnTo>
                    <a:pt x="17665" y="5857"/>
                  </a:lnTo>
                  <a:lnTo>
                    <a:pt x="17192" y="5895"/>
                  </a:lnTo>
                  <a:lnTo>
                    <a:pt x="17192" y="5895"/>
                  </a:lnTo>
                  <a:lnTo>
                    <a:pt x="17722" y="5686"/>
                  </a:lnTo>
                  <a:lnTo>
                    <a:pt x="18253" y="5497"/>
                  </a:lnTo>
                  <a:lnTo>
                    <a:pt x="18784" y="5307"/>
                  </a:lnTo>
                  <a:lnTo>
                    <a:pt x="19314" y="5137"/>
                  </a:lnTo>
                  <a:close/>
                  <a:moveTo>
                    <a:pt x="18878" y="4625"/>
                  </a:moveTo>
                  <a:lnTo>
                    <a:pt x="19030" y="4663"/>
                  </a:lnTo>
                  <a:lnTo>
                    <a:pt x="19144" y="4720"/>
                  </a:lnTo>
                  <a:lnTo>
                    <a:pt x="19239" y="4795"/>
                  </a:lnTo>
                  <a:lnTo>
                    <a:pt x="18310" y="5118"/>
                  </a:lnTo>
                  <a:lnTo>
                    <a:pt x="17400" y="5459"/>
                  </a:lnTo>
                  <a:lnTo>
                    <a:pt x="16490" y="5819"/>
                  </a:lnTo>
                  <a:lnTo>
                    <a:pt x="15618" y="6236"/>
                  </a:lnTo>
                  <a:lnTo>
                    <a:pt x="15429" y="6027"/>
                  </a:lnTo>
                  <a:lnTo>
                    <a:pt x="15220" y="5800"/>
                  </a:lnTo>
                  <a:lnTo>
                    <a:pt x="15637" y="5610"/>
                  </a:lnTo>
                  <a:lnTo>
                    <a:pt x="16206" y="5364"/>
                  </a:lnTo>
                  <a:lnTo>
                    <a:pt x="16850" y="5099"/>
                  </a:lnTo>
                  <a:lnTo>
                    <a:pt x="17192" y="4966"/>
                  </a:lnTo>
                  <a:lnTo>
                    <a:pt x="17533" y="4852"/>
                  </a:lnTo>
                  <a:lnTo>
                    <a:pt x="17609" y="4852"/>
                  </a:lnTo>
                  <a:lnTo>
                    <a:pt x="17646" y="4814"/>
                  </a:lnTo>
                  <a:lnTo>
                    <a:pt x="17950" y="4738"/>
                  </a:lnTo>
                  <a:lnTo>
                    <a:pt x="18215" y="4682"/>
                  </a:lnTo>
                  <a:lnTo>
                    <a:pt x="18480" y="4625"/>
                  </a:lnTo>
                  <a:close/>
                  <a:moveTo>
                    <a:pt x="10368" y="3923"/>
                  </a:moveTo>
                  <a:lnTo>
                    <a:pt x="10539" y="3980"/>
                  </a:lnTo>
                  <a:lnTo>
                    <a:pt x="10691" y="4056"/>
                  </a:lnTo>
                  <a:lnTo>
                    <a:pt x="10804" y="4132"/>
                  </a:lnTo>
                  <a:lnTo>
                    <a:pt x="10880" y="4208"/>
                  </a:lnTo>
                  <a:lnTo>
                    <a:pt x="10918" y="4284"/>
                  </a:lnTo>
                  <a:lnTo>
                    <a:pt x="10918" y="4340"/>
                  </a:lnTo>
                  <a:lnTo>
                    <a:pt x="10899" y="4397"/>
                  </a:lnTo>
                  <a:lnTo>
                    <a:pt x="10842" y="4454"/>
                  </a:lnTo>
                  <a:lnTo>
                    <a:pt x="10766" y="4511"/>
                  </a:lnTo>
                  <a:lnTo>
                    <a:pt x="10577" y="4606"/>
                  </a:lnTo>
                  <a:lnTo>
                    <a:pt x="10349" y="4682"/>
                  </a:lnTo>
                  <a:lnTo>
                    <a:pt x="9932" y="4795"/>
                  </a:lnTo>
                  <a:lnTo>
                    <a:pt x="9080" y="5004"/>
                  </a:lnTo>
                  <a:lnTo>
                    <a:pt x="8227" y="5174"/>
                  </a:lnTo>
                  <a:lnTo>
                    <a:pt x="6502" y="5497"/>
                  </a:lnTo>
                  <a:lnTo>
                    <a:pt x="6142" y="5591"/>
                  </a:lnTo>
                  <a:lnTo>
                    <a:pt x="5820" y="5686"/>
                  </a:lnTo>
                  <a:lnTo>
                    <a:pt x="5497" y="5819"/>
                  </a:lnTo>
                  <a:lnTo>
                    <a:pt x="5175" y="5970"/>
                  </a:lnTo>
                  <a:lnTo>
                    <a:pt x="4872" y="6160"/>
                  </a:lnTo>
                  <a:lnTo>
                    <a:pt x="4644" y="6293"/>
                  </a:lnTo>
                  <a:lnTo>
                    <a:pt x="4550" y="6331"/>
                  </a:lnTo>
                  <a:lnTo>
                    <a:pt x="4436" y="6350"/>
                  </a:lnTo>
                  <a:lnTo>
                    <a:pt x="4417" y="6331"/>
                  </a:lnTo>
                  <a:lnTo>
                    <a:pt x="4360" y="6331"/>
                  </a:lnTo>
                  <a:lnTo>
                    <a:pt x="4303" y="6293"/>
                  </a:lnTo>
                  <a:lnTo>
                    <a:pt x="4284" y="6255"/>
                  </a:lnTo>
                  <a:lnTo>
                    <a:pt x="4246" y="6198"/>
                  </a:lnTo>
                  <a:lnTo>
                    <a:pt x="4190" y="6065"/>
                  </a:lnTo>
                  <a:lnTo>
                    <a:pt x="4133" y="5933"/>
                  </a:lnTo>
                  <a:lnTo>
                    <a:pt x="3962" y="5686"/>
                  </a:lnTo>
                  <a:lnTo>
                    <a:pt x="3943" y="5648"/>
                  </a:lnTo>
                  <a:lnTo>
                    <a:pt x="3905" y="5629"/>
                  </a:lnTo>
                  <a:lnTo>
                    <a:pt x="3829" y="5610"/>
                  </a:lnTo>
                  <a:lnTo>
                    <a:pt x="3810" y="5610"/>
                  </a:lnTo>
                  <a:lnTo>
                    <a:pt x="4133" y="5421"/>
                  </a:lnTo>
                  <a:lnTo>
                    <a:pt x="4474" y="5231"/>
                  </a:lnTo>
                  <a:lnTo>
                    <a:pt x="4474" y="5307"/>
                  </a:lnTo>
                  <a:lnTo>
                    <a:pt x="4493" y="5364"/>
                  </a:lnTo>
                  <a:lnTo>
                    <a:pt x="4550" y="5421"/>
                  </a:lnTo>
                  <a:lnTo>
                    <a:pt x="4625" y="5440"/>
                  </a:lnTo>
                  <a:lnTo>
                    <a:pt x="4663" y="5421"/>
                  </a:lnTo>
                  <a:lnTo>
                    <a:pt x="5592" y="5212"/>
                  </a:lnTo>
                  <a:lnTo>
                    <a:pt x="6502" y="4985"/>
                  </a:lnTo>
                  <a:lnTo>
                    <a:pt x="7412" y="4738"/>
                  </a:lnTo>
                  <a:lnTo>
                    <a:pt x="8321" y="4473"/>
                  </a:lnTo>
                  <a:lnTo>
                    <a:pt x="8719" y="4322"/>
                  </a:lnTo>
                  <a:lnTo>
                    <a:pt x="9212" y="4132"/>
                  </a:lnTo>
                  <a:lnTo>
                    <a:pt x="9459" y="4056"/>
                  </a:lnTo>
                  <a:lnTo>
                    <a:pt x="9705" y="3980"/>
                  </a:lnTo>
                  <a:lnTo>
                    <a:pt x="9951" y="3923"/>
                  </a:lnTo>
                  <a:close/>
                  <a:moveTo>
                    <a:pt x="19921" y="6141"/>
                  </a:moveTo>
                  <a:lnTo>
                    <a:pt x="19921" y="6842"/>
                  </a:lnTo>
                  <a:lnTo>
                    <a:pt x="19352" y="6842"/>
                  </a:lnTo>
                  <a:lnTo>
                    <a:pt x="18954" y="6899"/>
                  </a:lnTo>
                  <a:lnTo>
                    <a:pt x="18556" y="6956"/>
                  </a:lnTo>
                  <a:lnTo>
                    <a:pt x="18158" y="7032"/>
                  </a:lnTo>
                  <a:lnTo>
                    <a:pt x="17362" y="7184"/>
                  </a:lnTo>
                  <a:lnTo>
                    <a:pt x="16964" y="7240"/>
                  </a:lnTo>
                  <a:lnTo>
                    <a:pt x="16566" y="7297"/>
                  </a:lnTo>
                  <a:lnTo>
                    <a:pt x="16509" y="7297"/>
                  </a:lnTo>
                  <a:lnTo>
                    <a:pt x="16471" y="7316"/>
                  </a:lnTo>
                  <a:lnTo>
                    <a:pt x="16433" y="7392"/>
                  </a:lnTo>
                  <a:lnTo>
                    <a:pt x="16130" y="6937"/>
                  </a:lnTo>
                  <a:lnTo>
                    <a:pt x="15827" y="6501"/>
                  </a:lnTo>
                  <a:lnTo>
                    <a:pt x="16035" y="6406"/>
                  </a:lnTo>
                  <a:lnTo>
                    <a:pt x="16111" y="6406"/>
                  </a:lnTo>
                  <a:lnTo>
                    <a:pt x="16452" y="6331"/>
                  </a:lnTo>
                  <a:lnTo>
                    <a:pt x="16813" y="6274"/>
                  </a:lnTo>
                  <a:lnTo>
                    <a:pt x="17154" y="6217"/>
                  </a:lnTo>
                  <a:lnTo>
                    <a:pt x="17514" y="6198"/>
                  </a:lnTo>
                  <a:lnTo>
                    <a:pt x="18253" y="6160"/>
                  </a:lnTo>
                  <a:lnTo>
                    <a:pt x="18973" y="6141"/>
                  </a:lnTo>
                  <a:close/>
                  <a:moveTo>
                    <a:pt x="11259" y="5099"/>
                  </a:moveTo>
                  <a:lnTo>
                    <a:pt x="11430" y="5231"/>
                  </a:lnTo>
                  <a:lnTo>
                    <a:pt x="11619" y="5345"/>
                  </a:lnTo>
                  <a:lnTo>
                    <a:pt x="11828" y="5440"/>
                  </a:lnTo>
                  <a:lnTo>
                    <a:pt x="12055" y="5516"/>
                  </a:lnTo>
                  <a:lnTo>
                    <a:pt x="12510" y="5648"/>
                  </a:lnTo>
                  <a:lnTo>
                    <a:pt x="12719" y="5724"/>
                  </a:lnTo>
                  <a:lnTo>
                    <a:pt x="12908" y="5800"/>
                  </a:lnTo>
                  <a:lnTo>
                    <a:pt x="13211" y="5952"/>
                  </a:lnTo>
                  <a:lnTo>
                    <a:pt x="13496" y="6103"/>
                  </a:lnTo>
                  <a:lnTo>
                    <a:pt x="13780" y="6274"/>
                  </a:lnTo>
                  <a:lnTo>
                    <a:pt x="14045" y="6463"/>
                  </a:lnTo>
                  <a:lnTo>
                    <a:pt x="14311" y="6672"/>
                  </a:lnTo>
                  <a:lnTo>
                    <a:pt x="14557" y="6880"/>
                  </a:lnTo>
                  <a:lnTo>
                    <a:pt x="14785" y="7127"/>
                  </a:lnTo>
                  <a:lnTo>
                    <a:pt x="15012" y="7354"/>
                  </a:lnTo>
                  <a:lnTo>
                    <a:pt x="14709" y="7411"/>
                  </a:lnTo>
                  <a:lnTo>
                    <a:pt x="14405" y="7468"/>
                  </a:lnTo>
                  <a:lnTo>
                    <a:pt x="14121" y="7563"/>
                  </a:lnTo>
                  <a:lnTo>
                    <a:pt x="13837" y="7657"/>
                  </a:lnTo>
                  <a:lnTo>
                    <a:pt x="13799" y="7695"/>
                  </a:lnTo>
                  <a:lnTo>
                    <a:pt x="13761" y="7714"/>
                  </a:lnTo>
                  <a:lnTo>
                    <a:pt x="13534" y="7506"/>
                  </a:lnTo>
                  <a:lnTo>
                    <a:pt x="13249" y="7316"/>
                  </a:lnTo>
                  <a:lnTo>
                    <a:pt x="12965" y="7146"/>
                  </a:lnTo>
                  <a:lnTo>
                    <a:pt x="12662" y="6994"/>
                  </a:lnTo>
                  <a:lnTo>
                    <a:pt x="12358" y="6861"/>
                  </a:lnTo>
                  <a:lnTo>
                    <a:pt x="12036" y="6748"/>
                  </a:lnTo>
                  <a:lnTo>
                    <a:pt x="11430" y="6539"/>
                  </a:lnTo>
                  <a:lnTo>
                    <a:pt x="11127" y="6463"/>
                  </a:lnTo>
                  <a:lnTo>
                    <a:pt x="10823" y="6368"/>
                  </a:lnTo>
                  <a:lnTo>
                    <a:pt x="10501" y="6312"/>
                  </a:lnTo>
                  <a:lnTo>
                    <a:pt x="10198" y="6255"/>
                  </a:lnTo>
                  <a:lnTo>
                    <a:pt x="9876" y="6217"/>
                  </a:lnTo>
                  <a:lnTo>
                    <a:pt x="9553" y="6179"/>
                  </a:lnTo>
                  <a:lnTo>
                    <a:pt x="9250" y="6179"/>
                  </a:lnTo>
                  <a:lnTo>
                    <a:pt x="8928" y="6160"/>
                  </a:lnTo>
                  <a:lnTo>
                    <a:pt x="8833" y="6160"/>
                  </a:lnTo>
                  <a:lnTo>
                    <a:pt x="9023" y="6122"/>
                  </a:lnTo>
                  <a:lnTo>
                    <a:pt x="9686" y="6027"/>
                  </a:lnTo>
                  <a:lnTo>
                    <a:pt x="10027" y="5970"/>
                  </a:lnTo>
                  <a:lnTo>
                    <a:pt x="10330" y="5895"/>
                  </a:lnTo>
                  <a:lnTo>
                    <a:pt x="10482" y="5838"/>
                  </a:lnTo>
                  <a:lnTo>
                    <a:pt x="10634" y="5781"/>
                  </a:lnTo>
                  <a:lnTo>
                    <a:pt x="10766" y="5705"/>
                  </a:lnTo>
                  <a:lnTo>
                    <a:pt x="10880" y="5610"/>
                  </a:lnTo>
                  <a:lnTo>
                    <a:pt x="10994" y="5516"/>
                  </a:lnTo>
                  <a:lnTo>
                    <a:pt x="11108" y="5402"/>
                  </a:lnTo>
                  <a:lnTo>
                    <a:pt x="11183" y="5250"/>
                  </a:lnTo>
                  <a:lnTo>
                    <a:pt x="11259" y="5099"/>
                  </a:lnTo>
                  <a:close/>
                  <a:moveTo>
                    <a:pt x="5289" y="3905"/>
                  </a:moveTo>
                  <a:lnTo>
                    <a:pt x="5346" y="3942"/>
                  </a:lnTo>
                  <a:lnTo>
                    <a:pt x="5403" y="3961"/>
                  </a:lnTo>
                  <a:lnTo>
                    <a:pt x="5440" y="4018"/>
                  </a:lnTo>
                  <a:lnTo>
                    <a:pt x="5516" y="4132"/>
                  </a:lnTo>
                  <a:lnTo>
                    <a:pt x="5554" y="4284"/>
                  </a:lnTo>
                  <a:lnTo>
                    <a:pt x="5592" y="4454"/>
                  </a:lnTo>
                  <a:lnTo>
                    <a:pt x="5611" y="4606"/>
                  </a:lnTo>
                  <a:lnTo>
                    <a:pt x="5630" y="4871"/>
                  </a:lnTo>
                  <a:lnTo>
                    <a:pt x="4815" y="5061"/>
                  </a:lnTo>
                  <a:lnTo>
                    <a:pt x="4967" y="4985"/>
                  </a:lnTo>
                  <a:lnTo>
                    <a:pt x="5024" y="4947"/>
                  </a:lnTo>
                  <a:lnTo>
                    <a:pt x="5042" y="4890"/>
                  </a:lnTo>
                  <a:lnTo>
                    <a:pt x="5061" y="4852"/>
                  </a:lnTo>
                  <a:lnTo>
                    <a:pt x="5042" y="4795"/>
                  </a:lnTo>
                  <a:lnTo>
                    <a:pt x="5024" y="4757"/>
                  </a:lnTo>
                  <a:lnTo>
                    <a:pt x="4986" y="4720"/>
                  </a:lnTo>
                  <a:lnTo>
                    <a:pt x="4929" y="4682"/>
                  </a:lnTo>
                  <a:lnTo>
                    <a:pt x="4872" y="4682"/>
                  </a:lnTo>
                  <a:lnTo>
                    <a:pt x="4796" y="4701"/>
                  </a:lnTo>
                  <a:lnTo>
                    <a:pt x="4474" y="4852"/>
                  </a:lnTo>
                  <a:lnTo>
                    <a:pt x="4171" y="5023"/>
                  </a:lnTo>
                  <a:lnTo>
                    <a:pt x="3848" y="5193"/>
                  </a:lnTo>
                  <a:lnTo>
                    <a:pt x="3545" y="5383"/>
                  </a:lnTo>
                  <a:lnTo>
                    <a:pt x="3261" y="5591"/>
                  </a:lnTo>
                  <a:lnTo>
                    <a:pt x="2977" y="5800"/>
                  </a:lnTo>
                  <a:lnTo>
                    <a:pt x="2692" y="6027"/>
                  </a:lnTo>
                  <a:lnTo>
                    <a:pt x="2427" y="6255"/>
                  </a:lnTo>
                  <a:lnTo>
                    <a:pt x="2180" y="6482"/>
                  </a:lnTo>
                  <a:lnTo>
                    <a:pt x="1953" y="6729"/>
                  </a:lnTo>
                  <a:lnTo>
                    <a:pt x="1745" y="6975"/>
                  </a:lnTo>
                  <a:lnTo>
                    <a:pt x="1536" y="7240"/>
                  </a:lnTo>
                  <a:lnTo>
                    <a:pt x="1441" y="7373"/>
                  </a:lnTo>
                  <a:lnTo>
                    <a:pt x="1347" y="7525"/>
                  </a:lnTo>
                  <a:lnTo>
                    <a:pt x="1271" y="7600"/>
                  </a:lnTo>
                  <a:lnTo>
                    <a:pt x="1214" y="7657"/>
                  </a:lnTo>
                  <a:lnTo>
                    <a:pt x="1138" y="7714"/>
                  </a:lnTo>
                  <a:lnTo>
                    <a:pt x="1062" y="7733"/>
                  </a:lnTo>
                  <a:lnTo>
                    <a:pt x="1005" y="7714"/>
                  </a:lnTo>
                  <a:lnTo>
                    <a:pt x="361" y="7563"/>
                  </a:lnTo>
                  <a:lnTo>
                    <a:pt x="437" y="7373"/>
                  </a:lnTo>
                  <a:lnTo>
                    <a:pt x="532" y="7184"/>
                  </a:lnTo>
                  <a:lnTo>
                    <a:pt x="626" y="7013"/>
                  </a:lnTo>
                  <a:lnTo>
                    <a:pt x="759" y="6842"/>
                  </a:lnTo>
                  <a:lnTo>
                    <a:pt x="911" y="6672"/>
                  </a:lnTo>
                  <a:lnTo>
                    <a:pt x="1062" y="6520"/>
                  </a:lnTo>
                  <a:lnTo>
                    <a:pt x="1384" y="6236"/>
                  </a:lnTo>
                  <a:lnTo>
                    <a:pt x="1745" y="5970"/>
                  </a:lnTo>
                  <a:lnTo>
                    <a:pt x="2124" y="5705"/>
                  </a:lnTo>
                  <a:lnTo>
                    <a:pt x="2806" y="5250"/>
                  </a:lnTo>
                  <a:lnTo>
                    <a:pt x="3412" y="4833"/>
                  </a:lnTo>
                  <a:lnTo>
                    <a:pt x="4057" y="4435"/>
                  </a:lnTo>
                  <a:lnTo>
                    <a:pt x="4284" y="4284"/>
                  </a:lnTo>
                  <a:lnTo>
                    <a:pt x="4531" y="4170"/>
                  </a:lnTo>
                  <a:lnTo>
                    <a:pt x="4777" y="4056"/>
                  </a:lnTo>
                  <a:lnTo>
                    <a:pt x="5024" y="3942"/>
                  </a:lnTo>
                  <a:lnTo>
                    <a:pt x="5118" y="3905"/>
                  </a:lnTo>
                  <a:close/>
                  <a:moveTo>
                    <a:pt x="7033" y="6937"/>
                  </a:moveTo>
                  <a:lnTo>
                    <a:pt x="7829" y="7070"/>
                  </a:lnTo>
                  <a:lnTo>
                    <a:pt x="8606" y="7240"/>
                  </a:lnTo>
                  <a:lnTo>
                    <a:pt x="9383" y="7430"/>
                  </a:lnTo>
                  <a:lnTo>
                    <a:pt x="10141" y="7657"/>
                  </a:lnTo>
                  <a:lnTo>
                    <a:pt x="9932" y="7733"/>
                  </a:lnTo>
                  <a:lnTo>
                    <a:pt x="9743" y="7809"/>
                  </a:lnTo>
                  <a:lnTo>
                    <a:pt x="9610" y="7847"/>
                  </a:lnTo>
                  <a:lnTo>
                    <a:pt x="9553" y="7809"/>
                  </a:lnTo>
                  <a:lnTo>
                    <a:pt x="9440" y="7809"/>
                  </a:lnTo>
                  <a:lnTo>
                    <a:pt x="9402" y="7828"/>
                  </a:lnTo>
                  <a:lnTo>
                    <a:pt x="9345" y="7771"/>
                  </a:lnTo>
                  <a:lnTo>
                    <a:pt x="9307" y="7733"/>
                  </a:lnTo>
                  <a:lnTo>
                    <a:pt x="9250" y="7733"/>
                  </a:lnTo>
                  <a:lnTo>
                    <a:pt x="9174" y="7752"/>
                  </a:lnTo>
                  <a:lnTo>
                    <a:pt x="9136" y="7714"/>
                  </a:lnTo>
                  <a:lnTo>
                    <a:pt x="9080" y="7714"/>
                  </a:lnTo>
                  <a:lnTo>
                    <a:pt x="8795" y="7676"/>
                  </a:lnTo>
                  <a:lnTo>
                    <a:pt x="8549" y="7676"/>
                  </a:lnTo>
                  <a:lnTo>
                    <a:pt x="8302" y="7695"/>
                  </a:lnTo>
                  <a:lnTo>
                    <a:pt x="8246" y="7657"/>
                  </a:lnTo>
                  <a:lnTo>
                    <a:pt x="8170" y="7657"/>
                  </a:lnTo>
                  <a:lnTo>
                    <a:pt x="7393" y="7790"/>
                  </a:lnTo>
                  <a:lnTo>
                    <a:pt x="6635" y="7942"/>
                  </a:lnTo>
                  <a:lnTo>
                    <a:pt x="6616" y="7923"/>
                  </a:lnTo>
                  <a:lnTo>
                    <a:pt x="6521" y="7885"/>
                  </a:lnTo>
                  <a:lnTo>
                    <a:pt x="5933" y="7885"/>
                  </a:lnTo>
                  <a:lnTo>
                    <a:pt x="6976" y="6994"/>
                  </a:lnTo>
                  <a:lnTo>
                    <a:pt x="7033" y="6937"/>
                  </a:lnTo>
                  <a:close/>
                  <a:moveTo>
                    <a:pt x="19921" y="7165"/>
                  </a:moveTo>
                  <a:lnTo>
                    <a:pt x="19883" y="7354"/>
                  </a:lnTo>
                  <a:lnTo>
                    <a:pt x="19845" y="7430"/>
                  </a:lnTo>
                  <a:lnTo>
                    <a:pt x="19807" y="7506"/>
                  </a:lnTo>
                  <a:lnTo>
                    <a:pt x="19750" y="7544"/>
                  </a:lnTo>
                  <a:lnTo>
                    <a:pt x="19675" y="7582"/>
                  </a:lnTo>
                  <a:lnTo>
                    <a:pt x="19580" y="7619"/>
                  </a:lnTo>
                  <a:lnTo>
                    <a:pt x="19447" y="7638"/>
                  </a:lnTo>
                  <a:lnTo>
                    <a:pt x="19087" y="7695"/>
                  </a:lnTo>
                  <a:lnTo>
                    <a:pt x="18708" y="7771"/>
                  </a:lnTo>
                  <a:lnTo>
                    <a:pt x="16869" y="8150"/>
                  </a:lnTo>
                  <a:lnTo>
                    <a:pt x="16566" y="7619"/>
                  </a:lnTo>
                  <a:lnTo>
                    <a:pt x="16964" y="7582"/>
                  </a:lnTo>
                  <a:lnTo>
                    <a:pt x="17362" y="7506"/>
                  </a:lnTo>
                  <a:lnTo>
                    <a:pt x="18158" y="7354"/>
                  </a:lnTo>
                  <a:lnTo>
                    <a:pt x="18556" y="7278"/>
                  </a:lnTo>
                  <a:lnTo>
                    <a:pt x="18973" y="7221"/>
                  </a:lnTo>
                  <a:lnTo>
                    <a:pt x="19371" y="7184"/>
                  </a:lnTo>
                  <a:lnTo>
                    <a:pt x="19769" y="7165"/>
                  </a:lnTo>
                  <a:close/>
                  <a:moveTo>
                    <a:pt x="6578" y="6918"/>
                  </a:moveTo>
                  <a:lnTo>
                    <a:pt x="5649" y="7695"/>
                  </a:lnTo>
                  <a:lnTo>
                    <a:pt x="5611" y="7733"/>
                  </a:lnTo>
                  <a:lnTo>
                    <a:pt x="5592" y="7771"/>
                  </a:lnTo>
                  <a:lnTo>
                    <a:pt x="5592" y="7847"/>
                  </a:lnTo>
                  <a:lnTo>
                    <a:pt x="4398" y="8169"/>
                  </a:lnTo>
                  <a:lnTo>
                    <a:pt x="4493" y="8055"/>
                  </a:lnTo>
                  <a:lnTo>
                    <a:pt x="4607" y="7942"/>
                  </a:lnTo>
                  <a:lnTo>
                    <a:pt x="4834" y="7733"/>
                  </a:lnTo>
                  <a:lnTo>
                    <a:pt x="5099" y="7563"/>
                  </a:lnTo>
                  <a:lnTo>
                    <a:pt x="5384" y="7392"/>
                  </a:lnTo>
                  <a:lnTo>
                    <a:pt x="5687" y="7259"/>
                  </a:lnTo>
                  <a:lnTo>
                    <a:pt x="5990" y="7127"/>
                  </a:lnTo>
                  <a:lnTo>
                    <a:pt x="6578" y="6918"/>
                  </a:lnTo>
                  <a:close/>
                  <a:moveTo>
                    <a:pt x="3678" y="5705"/>
                  </a:moveTo>
                  <a:lnTo>
                    <a:pt x="3659" y="5781"/>
                  </a:lnTo>
                  <a:lnTo>
                    <a:pt x="3678" y="5857"/>
                  </a:lnTo>
                  <a:lnTo>
                    <a:pt x="3735" y="5952"/>
                  </a:lnTo>
                  <a:lnTo>
                    <a:pt x="3792" y="6084"/>
                  </a:lnTo>
                  <a:lnTo>
                    <a:pt x="3905" y="6350"/>
                  </a:lnTo>
                  <a:lnTo>
                    <a:pt x="3735" y="6425"/>
                  </a:lnTo>
                  <a:lnTo>
                    <a:pt x="3583" y="6520"/>
                  </a:lnTo>
                  <a:lnTo>
                    <a:pt x="3450" y="6634"/>
                  </a:lnTo>
                  <a:lnTo>
                    <a:pt x="3318" y="6748"/>
                  </a:lnTo>
                  <a:lnTo>
                    <a:pt x="3052" y="7032"/>
                  </a:lnTo>
                  <a:lnTo>
                    <a:pt x="2825" y="7278"/>
                  </a:lnTo>
                  <a:lnTo>
                    <a:pt x="2560" y="7563"/>
                  </a:lnTo>
                  <a:lnTo>
                    <a:pt x="2332" y="7866"/>
                  </a:lnTo>
                  <a:lnTo>
                    <a:pt x="1858" y="8472"/>
                  </a:lnTo>
                  <a:lnTo>
                    <a:pt x="1839" y="8321"/>
                  </a:lnTo>
                  <a:lnTo>
                    <a:pt x="1782" y="8169"/>
                  </a:lnTo>
                  <a:lnTo>
                    <a:pt x="1707" y="7999"/>
                  </a:lnTo>
                  <a:lnTo>
                    <a:pt x="1631" y="7866"/>
                  </a:lnTo>
                  <a:lnTo>
                    <a:pt x="1593" y="7809"/>
                  </a:lnTo>
                  <a:lnTo>
                    <a:pt x="1536" y="7790"/>
                  </a:lnTo>
                  <a:lnTo>
                    <a:pt x="1764" y="7487"/>
                  </a:lnTo>
                  <a:lnTo>
                    <a:pt x="2010" y="7202"/>
                  </a:lnTo>
                  <a:lnTo>
                    <a:pt x="2256" y="6918"/>
                  </a:lnTo>
                  <a:lnTo>
                    <a:pt x="2522" y="6653"/>
                  </a:lnTo>
                  <a:lnTo>
                    <a:pt x="2787" y="6406"/>
                  </a:lnTo>
                  <a:lnTo>
                    <a:pt x="3071" y="6160"/>
                  </a:lnTo>
                  <a:lnTo>
                    <a:pt x="3375" y="5933"/>
                  </a:lnTo>
                  <a:lnTo>
                    <a:pt x="3678" y="5705"/>
                  </a:lnTo>
                  <a:close/>
                  <a:moveTo>
                    <a:pt x="15088" y="7695"/>
                  </a:moveTo>
                  <a:lnTo>
                    <a:pt x="15069" y="7885"/>
                  </a:lnTo>
                  <a:lnTo>
                    <a:pt x="15031" y="8074"/>
                  </a:lnTo>
                  <a:lnTo>
                    <a:pt x="14993" y="8264"/>
                  </a:lnTo>
                  <a:lnTo>
                    <a:pt x="14936" y="8434"/>
                  </a:lnTo>
                  <a:lnTo>
                    <a:pt x="14159" y="8586"/>
                  </a:lnTo>
                  <a:lnTo>
                    <a:pt x="14159" y="8586"/>
                  </a:lnTo>
                  <a:lnTo>
                    <a:pt x="14197" y="8548"/>
                  </a:lnTo>
                  <a:lnTo>
                    <a:pt x="14216" y="8491"/>
                  </a:lnTo>
                  <a:lnTo>
                    <a:pt x="14235" y="8453"/>
                  </a:lnTo>
                  <a:lnTo>
                    <a:pt x="14235" y="8397"/>
                  </a:lnTo>
                  <a:lnTo>
                    <a:pt x="14121" y="8169"/>
                  </a:lnTo>
                  <a:lnTo>
                    <a:pt x="13970" y="7961"/>
                  </a:lnTo>
                  <a:lnTo>
                    <a:pt x="13988" y="7961"/>
                  </a:lnTo>
                  <a:lnTo>
                    <a:pt x="14273" y="7847"/>
                  </a:lnTo>
                  <a:lnTo>
                    <a:pt x="14538" y="7771"/>
                  </a:lnTo>
                  <a:lnTo>
                    <a:pt x="14803" y="7714"/>
                  </a:lnTo>
                  <a:lnTo>
                    <a:pt x="15088" y="7695"/>
                  </a:lnTo>
                  <a:close/>
                  <a:moveTo>
                    <a:pt x="7506" y="8112"/>
                  </a:moveTo>
                  <a:lnTo>
                    <a:pt x="7431" y="8169"/>
                  </a:lnTo>
                  <a:lnTo>
                    <a:pt x="7108" y="8415"/>
                  </a:lnTo>
                  <a:lnTo>
                    <a:pt x="6786" y="8624"/>
                  </a:lnTo>
                  <a:lnTo>
                    <a:pt x="6786" y="8453"/>
                  </a:lnTo>
                  <a:lnTo>
                    <a:pt x="6786" y="8264"/>
                  </a:lnTo>
                  <a:lnTo>
                    <a:pt x="7506" y="8112"/>
                  </a:lnTo>
                  <a:close/>
                  <a:moveTo>
                    <a:pt x="8833" y="6501"/>
                  </a:moveTo>
                  <a:lnTo>
                    <a:pt x="9402" y="6520"/>
                  </a:lnTo>
                  <a:lnTo>
                    <a:pt x="9970" y="6577"/>
                  </a:lnTo>
                  <a:lnTo>
                    <a:pt x="10520" y="6672"/>
                  </a:lnTo>
                  <a:lnTo>
                    <a:pt x="11089" y="6785"/>
                  </a:lnTo>
                  <a:lnTo>
                    <a:pt x="11373" y="6880"/>
                  </a:lnTo>
                  <a:lnTo>
                    <a:pt x="11790" y="7032"/>
                  </a:lnTo>
                  <a:lnTo>
                    <a:pt x="12302" y="7240"/>
                  </a:lnTo>
                  <a:lnTo>
                    <a:pt x="12813" y="7487"/>
                  </a:lnTo>
                  <a:lnTo>
                    <a:pt x="13060" y="7619"/>
                  </a:lnTo>
                  <a:lnTo>
                    <a:pt x="13287" y="7752"/>
                  </a:lnTo>
                  <a:lnTo>
                    <a:pt x="13458" y="7904"/>
                  </a:lnTo>
                  <a:lnTo>
                    <a:pt x="13609" y="8036"/>
                  </a:lnTo>
                  <a:lnTo>
                    <a:pt x="13666" y="8112"/>
                  </a:lnTo>
                  <a:lnTo>
                    <a:pt x="13704" y="8188"/>
                  </a:lnTo>
                  <a:lnTo>
                    <a:pt x="13723" y="8264"/>
                  </a:lnTo>
                  <a:lnTo>
                    <a:pt x="13742" y="8340"/>
                  </a:lnTo>
                  <a:lnTo>
                    <a:pt x="13723" y="8397"/>
                  </a:lnTo>
                  <a:lnTo>
                    <a:pt x="13704" y="8472"/>
                  </a:lnTo>
                  <a:lnTo>
                    <a:pt x="13647" y="8548"/>
                  </a:lnTo>
                  <a:lnTo>
                    <a:pt x="13590" y="8605"/>
                  </a:lnTo>
                  <a:lnTo>
                    <a:pt x="13553" y="8624"/>
                  </a:lnTo>
                  <a:lnTo>
                    <a:pt x="13496" y="8643"/>
                  </a:lnTo>
                  <a:lnTo>
                    <a:pt x="13477" y="8643"/>
                  </a:lnTo>
                  <a:lnTo>
                    <a:pt x="13458" y="8586"/>
                  </a:lnTo>
                  <a:lnTo>
                    <a:pt x="13439" y="8529"/>
                  </a:lnTo>
                  <a:lnTo>
                    <a:pt x="13401" y="8510"/>
                  </a:lnTo>
                  <a:lnTo>
                    <a:pt x="13344" y="8491"/>
                  </a:lnTo>
                  <a:lnTo>
                    <a:pt x="13287" y="8510"/>
                  </a:lnTo>
                  <a:lnTo>
                    <a:pt x="13173" y="8548"/>
                  </a:lnTo>
                  <a:lnTo>
                    <a:pt x="12832" y="8415"/>
                  </a:lnTo>
                  <a:lnTo>
                    <a:pt x="12510" y="8245"/>
                  </a:lnTo>
                  <a:lnTo>
                    <a:pt x="12055" y="7999"/>
                  </a:lnTo>
                  <a:lnTo>
                    <a:pt x="11354" y="7714"/>
                  </a:lnTo>
                  <a:lnTo>
                    <a:pt x="10634" y="7449"/>
                  </a:lnTo>
                  <a:lnTo>
                    <a:pt x="10198" y="7316"/>
                  </a:lnTo>
                  <a:lnTo>
                    <a:pt x="9743" y="7184"/>
                  </a:lnTo>
                  <a:lnTo>
                    <a:pt x="9307" y="7051"/>
                  </a:lnTo>
                  <a:lnTo>
                    <a:pt x="8852" y="6937"/>
                  </a:lnTo>
                  <a:lnTo>
                    <a:pt x="7942" y="6748"/>
                  </a:lnTo>
                  <a:lnTo>
                    <a:pt x="7033" y="6615"/>
                  </a:lnTo>
                  <a:lnTo>
                    <a:pt x="7203" y="6558"/>
                  </a:lnTo>
                  <a:lnTo>
                    <a:pt x="7260" y="6615"/>
                  </a:lnTo>
                  <a:lnTo>
                    <a:pt x="7336" y="6634"/>
                  </a:lnTo>
                  <a:lnTo>
                    <a:pt x="7374" y="6615"/>
                  </a:lnTo>
                  <a:lnTo>
                    <a:pt x="7734" y="6577"/>
                  </a:lnTo>
                  <a:lnTo>
                    <a:pt x="8113" y="6539"/>
                  </a:lnTo>
                  <a:lnTo>
                    <a:pt x="8473" y="6501"/>
                  </a:lnTo>
                  <a:close/>
                  <a:moveTo>
                    <a:pt x="13363" y="4852"/>
                  </a:moveTo>
                  <a:lnTo>
                    <a:pt x="13515" y="4909"/>
                  </a:lnTo>
                  <a:lnTo>
                    <a:pt x="13837" y="5118"/>
                  </a:lnTo>
                  <a:lnTo>
                    <a:pt x="14159" y="5345"/>
                  </a:lnTo>
                  <a:lnTo>
                    <a:pt x="14481" y="5591"/>
                  </a:lnTo>
                  <a:lnTo>
                    <a:pt x="14785" y="5838"/>
                  </a:lnTo>
                  <a:lnTo>
                    <a:pt x="14822" y="5876"/>
                  </a:lnTo>
                  <a:lnTo>
                    <a:pt x="14860" y="5895"/>
                  </a:lnTo>
                  <a:lnTo>
                    <a:pt x="15050" y="6065"/>
                  </a:lnTo>
                  <a:lnTo>
                    <a:pt x="15220" y="6217"/>
                  </a:lnTo>
                  <a:lnTo>
                    <a:pt x="15372" y="6387"/>
                  </a:lnTo>
                  <a:lnTo>
                    <a:pt x="15353" y="6463"/>
                  </a:lnTo>
                  <a:lnTo>
                    <a:pt x="15391" y="6539"/>
                  </a:lnTo>
                  <a:lnTo>
                    <a:pt x="15448" y="6596"/>
                  </a:lnTo>
                  <a:lnTo>
                    <a:pt x="15486" y="6615"/>
                  </a:lnTo>
                  <a:lnTo>
                    <a:pt x="15562" y="6615"/>
                  </a:lnTo>
                  <a:lnTo>
                    <a:pt x="15732" y="6842"/>
                  </a:lnTo>
                  <a:lnTo>
                    <a:pt x="15903" y="7089"/>
                  </a:lnTo>
                  <a:lnTo>
                    <a:pt x="16206" y="7582"/>
                  </a:lnTo>
                  <a:lnTo>
                    <a:pt x="16490" y="8112"/>
                  </a:lnTo>
                  <a:lnTo>
                    <a:pt x="16756" y="8624"/>
                  </a:lnTo>
                  <a:lnTo>
                    <a:pt x="16509" y="8643"/>
                  </a:lnTo>
                  <a:lnTo>
                    <a:pt x="16377" y="8624"/>
                  </a:lnTo>
                  <a:lnTo>
                    <a:pt x="16244" y="8586"/>
                  </a:lnTo>
                  <a:lnTo>
                    <a:pt x="16130" y="8491"/>
                  </a:lnTo>
                  <a:lnTo>
                    <a:pt x="16016" y="8359"/>
                  </a:lnTo>
                  <a:lnTo>
                    <a:pt x="15884" y="8207"/>
                  </a:lnTo>
                  <a:lnTo>
                    <a:pt x="15732" y="8055"/>
                  </a:lnTo>
                  <a:lnTo>
                    <a:pt x="15581" y="7923"/>
                  </a:lnTo>
                  <a:lnTo>
                    <a:pt x="15410" y="7809"/>
                  </a:lnTo>
                  <a:lnTo>
                    <a:pt x="15410" y="7657"/>
                  </a:lnTo>
                  <a:lnTo>
                    <a:pt x="15467" y="7619"/>
                  </a:lnTo>
                  <a:lnTo>
                    <a:pt x="15505" y="7563"/>
                  </a:lnTo>
                  <a:lnTo>
                    <a:pt x="15505" y="7487"/>
                  </a:lnTo>
                  <a:lnTo>
                    <a:pt x="15486" y="7430"/>
                  </a:lnTo>
                  <a:lnTo>
                    <a:pt x="15410" y="7335"/>
                  </a:lnTo>
                  <a:lnTo>
                    <a:pt x="15391" y="7278"/>
                  </a:lnTo>
                  <a:lnTo>
                    <a:pt x="15372" y="7240"/>
                  </a:lnTo>
                  <a:lnTo>
                    <a:pt x="15334" y="7202"/>
                  </a:lnTo>
                  <a:lnTo>
                    <a:pt x="15296" y="7184"/>
                  </a:lnTo>
                  <a:lnTo>
                    <a:pt x="14993" y="6861"/>
                  </a:lnTo>
                  <a:lnTo>
                    <a:pt x="14671" y="6558"/>
                  </a:lnTo>
                  <a:lnTo>
                    <a:pt x="14330" y="6274"/>
                  </a:lnTo>
                  <a:lnTo>
                    <a:pt x="13970" y="6008"/>
                  </a:lnTo>
                  <a:lnTo>
                    <a:pt x="13704" y="5838"/>
                  </a:lnTo>
                  <a:lnTo>
                    <a:pt x="13420" y="5686"/>
                  </a:lnTo>
                  <a:lnTo>
                    <a:pt x="12851" y="5402"/>
                  </a:lnTo>
                  <a:lnTo>
                    <a:pt x="12719" y="5364"/>
                  </a:lnTo>
                  <a:lnTo>
                    <a:pt x="12548" y="5307"/>
                  </a:lnTo>
                  <a:lnTo>
                    <a:pt x="12188" y="5193"/>
                  </a:lnTo>
                  <a:lnTo>
                    <a:pt x="12586" y="5023"/>
                  </a:lnTo>
                  <a:lnTo>
                    <a:pt x="12662" y="5004"/>
                  </a:lnTo>
                  <a:lnTo>
                    <a:pt x="12738" y="4947"/>
                  </a:lnTo>
                  <a:lnTo>
                    <a:pt x="12984" y="4871"/>
                  </a:lnTo>
                  <a:lnTo>
                    <a:pt x="13098" y="4852"/>
                  </a:lnTo>
                  <a:close/>
                  <a:moveTo>
                    <a:pt x="4076" y="6634"/>
                  </a:moveTo>
                  <a:lnTo>
                    <a:pt x="4133" y="6672"/>
                  </a:lnTo>
                  <a:lnTo>
                    <a:pt x="4190" y="6710"/>
                  </a:lnTo>
                  <a:lnTo>
                    <a:pt x="4265" y="6729"/>
                  </a:lnTo>
                  <a:lnTo>
                    <a:pt x="4379" y="6729"/>
                  </a:lnTo>
                  <a:lnTo>
                    <a:pt x="4607" y="7032"/>
                  </a:lnTo>
                  <a:lnTo>
                    <a:pt x="4815" y="7335"/>
                  </a:lnTo>
                  <a:lnTo>
                    <a:pt x="4569" y="7525"/>
                  </a:lnTo>
                  <a:lnTo>
                    <a:pt x="4341" y="7733"/>
                  </a:lnTo>
                  <a:lnTo>
                    <a:pt x="4152" y="7942"/>
                  </a:lnTo>
                  <a:lnTo>
                    <a:pt x="4057" y="8074"/>
                  </a:lnTo>
                  <a:lnTo>
                    <a:pt x="4000" y="8207"/>
                  </a:lnTo>
                  <a:lnTo>
                    <a:pt x="3981" y="8245"/>
                  </a:lnTo>
                  <a:lnTo>
                    <a:pt x="3981" y="8283"/>
                  </a:lnTo>
                  <a:lnTo>
                    <a:pt x="2920" y="8567"/>
                  </a:lnTo>
                  <a:lnTo>
                    <a:pt x="2029" y="8795"/>
                  </a:lnTo>
                  <a:lnTo>
                    <a:pt x="2484" y="8207"/>
                  </a:lnTo>
                  <a:lnTo>
                    <a:pt x="2939" y="7638"/>
                  </a:lnTo>
                  <a:lnTo>
                    <a:pt x="3185" y="7354"/>
                  </a:lnTo>
                  <a:lnTo>
                    <a:pt x="3450" y="7051"/>
                  </a:lnTo>
                  <a:lnTo>
                    <a:pt x="3602" y="6918"/>
                  </a:lnTo>
                  <a:lnTo>
                    <a:pt x="3754" y="6804"/>
                  </a:lnTo>
                  <a:lnTo>
                    <a:pt x="3905" y="6691"/>
                  </a:lnTo>
                  <a:lnTo>
                    <a:pt x="4076" y="6634"/>
                  </a:lnTo>
                  <a:close/>
                  <a:moveTo>
                    <a:pt x="569" y="7942"/>
                  </a:moveTo>
                  <a:lnTo>
                    <a:pt x="1195" y="8112"/>
                  </a:lnTo>
                  <a:lnTo>
                    <a:pt x="1233" y="8112"/>
                  </a:lnTo>
                  <a:lnTo>
                    <a:pt x="1309" y="8093"/>
                  </a:lnTo>
                  <a:lnTo>
                    <a:pt x="1365" y="8055"/>
                  </a:lnTo>
                  <a:lnTo>
                    <a:pt x="1441" y="8207"/>
                  </a:lnTo>
                  <a:lnTo>
                    <a:pt x="1498" y="8359"/>
                  </a:lnTo>
                  <a:lnTo>
                    <a:pt x="1536" y="8529"/>
                  </a:lnTo>
                  <a:lnTo>
                    <a:pt x="1555" y="8719"/>
                  </a:lnTo>
                  <a:lnTo>
                    <a:pt x="1347" y="8738"/>
                  </a:lnTo>
                  <a:lnTo>
                    <a:pt x="1138" y="8757"/>
                  </a:lnTo>
                  <a:lnTo>
                    <a:pt x="949" y="8814"/>
                  </a:lnTo>
                  <a:lnTo>
                    <a:pt x="759" y="8889"/>
                  </a:lnTo>
                  <a:lnTo>
                    <a:pt x="683" y="8415"/>
                  </a:lnTo>
                  <a:lnTo>
                    <a:pt x="569" y="7942"/>
                  </a:lnTo>
                  <a:close/>
                  <a:moveTo>
                    <a:pt x="15353" y="8188"/>
                  </a:moveTo>
                  <a:lnTo>
                    <a:pt x="15524" y="8378"/>
                  </a:lnTo>
                  <a:lnTo>
                    <a:pt x="15675" y="8586"/>
                  </a:lnTo>
                  <a:lnTo>
                    <a:pt x="15846" y="8757"/>
                  </a:lnTo>
                  <a:lnTo>
                    <a:pt x="15941" y="8851"/>
                  </a:lnTo>
                  <a:lnTo>
                    <a:pt x="16035" y="8927"/>
                  </a:lnTo>
                  <a:lnTo>
                    <a:pt x="15998" y="8984"/>
                  </a:lnTo>
                  <a:lnTo>
                    <a:pt x="15979" y="9098"/>
                  </a:lnTo>
                  <a:lnTo>
                    <a:pt x="15960" y="9193"/>
                  </a:lnTo>
                  <a:lnTo>
                    <a:pt x="15865" y="9382"/>
                  </a:lnTo>
                  <a:lnTo>
                    <a:pt x="15732" y="9174"/>
                  </a:lnTo>
                  <a:lnTo>
                    <a:pt x="15581" y="8984"/>
                  </a:lnTo>
                  <a:lnTo>
                    <a:pt x="15410" y="8795"/>
                  </a:lnTo>
                  <a:lnTo>
                    <a:pt x="15239" y="8624"/>
                  </a:lnTo>
                  <a:lnTo>
                    <a:pt x="15296" y="8415"/>
                  </a:lnTo>
                  <a:lnTo>
                    <a:pt x="15353" y="8188"/>
                  </a:lnTo>
                  <a:close/>
                  <a:moveTo>
                    <a:pt x="16964" y="8927"/>
                  </a:moveTo>
                  <a:lnTo>
                    <a:pt x="16926" y="9079"/>
                  </a:lnTo>
                  <a:lnTo>
                    <a:pt x="16907" y="9230"/>
                  </a:lnTo>
                  <a:lnTo>
                    <a:pt x="16907" y="9363"/>
                  </a:lnTo>
                  <a:lnTo>
                    <a:pt x="16926" y="9515"/>
                  </a:lnTo>
                  <a:lnTo>
                    <a:pt x="16225" y="9401"/>
                  </a:lnTo>
                  <a:lnTo>
                    <a:pt x="16282" y="9212"/>
                  </a:lnTo>
                  <a:lnTo>
                    <a:pt x="16339" y="9003"/>
                  </a:lnTo>
                  <a:lnTo>
                    <a:pt x="16358" y="9003"/>
                  </a:lnTo>
                  <a:lnTo>
                    <a:pt x="16509" y="8984"/>
                  </a:lnTo>
                  <a:lnTo>
                    <a:pt x="16661" y="8965"/>
                  </a:lnTo>
                  <a:lnTo>
                    <a:pt x="16964" y="8927"/>
                  </a:lnTo>
                  <a:close/>
                  <a:moveTo>
                    <a:pt x="10539" y="7790"/>
                  </a:moveTo>
                  <a:lnTo>
                    <a:pt x="11108" y="7999"/>
                  </a:lnTo>
                  <a:lnTo>
                    <a:pt x="11676" y="8226"/>
                  </a:lnTo>
                  <a:lnTo>
                    <a:pt x="12245" y="8453"/>
                  </a:lnTo>
                  <a:lnTo>
                    <a:pt x="12813" y="8719"/>
                  </a:lnTo>
                  <a:lnTo>
                    <a:pt x="12529" y="8870"/>
                  </a:lnTo>
                  <a:lnTo>
                    <a:pt x="12264" y="9022"/>
                  </a:lnTo>
                  <a:lnTo>
                    <a:pt x="11998" y="9193"/>
                  </a:lnTo>
                  <a:lnTo>
                    <a:pt x="11733" y="9382"/>
                  </a:lnTo>
                  <a:lnTo>
                    <a:pt x="11695" y="9420"/>
                  </a:lnTo>
                  <a:lnTo>
                    <a:pt x="11676" y="9458"/>
                  </a:lnTo>
                  <a:lnTo>
                    <a:pt x="11657" y="9496"/>
                  </a:lnTo>
                  <a:lnTo>
                    <a:pt x="11657" y="9534"/>
                  </a:lnTo>
                  <a:lnTo>
                    <a:pt x="11240" y="9344"/>
                  </a:lnTo>
                  <a:lnTo>
                    <a:pt x="10804" y="9193"/>
                  </a:lnTo>
                  <a:lnTo>
                    <a:pt x="10368" y="9041"/>
                  </a:lnTo>
                  <a:lnTo>
                    <a:pt x="9913" y="8908"/>
                  </a:lnTo>
                  <a:lnTo>
                    <a:pt x="10236" y="8776"/>
                  </a:lnTo>
                  <a:lnTo>
                    <a:pt x="10577" y="8662"/>
                  </a:lnTo>
                  <a:lnTo>
                    <a:pt x="10918" y="8548"/>
                  </a:lnTo>
                  <a:lnTo>
                    <a:pt x="11278" y="8453"/>
                  </a:lnTo>
                  <a:lnTo>
                    <a:pt x="11335" y="8415"/>
                  </a:lnTo>
                  <a:lnTo>
                    <a:pt x="11373" y="8378"/>
                  </a:lnTo>
                  <a:lnTo>
                    <a:pt x="11392" y="8321"/>
                  </a:lnTo>
                  <a:lnTo>
                    <a:pt x="11392" y="8264"/>
                  </a:lnTo>
                  <a:lnTo>
                    <a:pt x="11373" y="8226"/>
                  </a:lnTo>
                  <a:lnTo>
                    <a:pt x="11335" y="8169"/>
                  </a:lnTo>
                  <a:lnTo>
                    <a:pt x="11297" y="8131"/>
                  </a:lnTo>
                  <a:lnTo>
                    <a:pt x="11183" y="8131"/>
                  </a:lnTo>
                  <a:lnTo>
                    <a:pt x="10842" y="8226"/>
                  </a:lnTo>
                  <a:lnTo>
                    <a:pt x="10482" y="8340"/>
                  </a:lnTo>
                  <a:lnTo>
                    <a:pt x="10141" y="8472"/>
                  </a:lnTo>
                  <a:lnTo>
                    <a:pt x="9800" y="8605"/>
                  </a:lnTo>
                  <a:lnTo>
                    <a:pt x="9724" y="8397"/>
                  </a:lnTo>
                  <a:lnTo>
                    <a:pt x="9629" y="8188"/>
                  </a:lnTo>
                  <a:lnTo>
                    <a:pt x="9819" y="8112"/>
                  </a:lnTo>
                  <a:lnTo>
                    <a:pt x="10425" y="7904"/>
                  </a:lnTo>
                  <a:lnTo>
                    <a:pt x="10463" y="7885"/>
                  </a:lnTo>
                  <a:lnTo>
                    <a:pt x="10501" y="7847"/>
                  </a:lnTo>
                  <a:lnTo>
                    <a:pt x="10539" y="7790"/>
                  </a:lnTo>
                  <a:close/>
                  <a:moveTo>
                    <a:pt x="14917" y="8776"/>
                  </a:moveTo>
                  <a:lnTo>
                    <a:pt x="15145" y="9003"/>
                  </a:lnTo>
                  <a:lnTo>
                    <a:pt x="15353" y="9230"/>
                  </a:lnTo>
                  <a:lnTo>
                    <a:pt x="15543" y="9477"/>
                  </a:lnTo>
                  <a:lnTo>
                    <a:pt x="15694" y="9761"/>
                  </a:lnTo>
                  <a:lnTo>
                    <a:pt x="15732" y="9799"/>
                  </a:lnTo>
                  <a:lnTo>
                    <a:pt x="15751" y="9818"/>
                  </a:lnTo>
                  <a:lnTo>
                    <a:pt x="15694" y="9951"/>
                  </a:lnTo>
                  <a:lnTo>
                    <a:pt x="15637" y="10083"/>
                  </a:lnTo>
                  <a:lnTo>
                    <a:pt x="14822" y="9856"/>
                  </a:lnTo>
                  <a:lnTo>
                    <a:pt x="13988" y="9647"/>
                  </a:lnTo>
                  <a:lnTo>
                    <a:pt x="13590" y="9553"/>
                  </a:lnTo>
                  <a:lnTo>
                    <a:pt x="13173" y="9477"/>
                  </a:lnTo>
                  <a:lnTo>
                    <a:pt x="12757" y="9420"/>
                  </a:lnTo>
                  <a:lnTo>
                    <a:pt x="12321" y="9363"/>
                  </a:lnTo>
                  <a:lnTo>
                    <a:pt x="12757" y="9117"/>
                  </a:lnTo>
                  <a:lnTo>
                    <a:pt x="13192" y="8908"/>
                  </a:lnTo>
                  <a:lnTo>
                    <a:pt x="13230" y="8927"/>
                  </a:lnTo>
                  <a:lnTo>
                    <a:pt x="13249" y="8984"/>
                  </a:lnTo>
                  <a:lnTo>
                    <a:pt x="13268" y="9022"/>
                  </a:lnTo>
                  <a:lnTo>
                    <a:pt x="13325" y="9060"/>
                  </a:lnTo>
                  <a:lnTo>
                    <a:pt x="13420" y="9060"/>
                  </a:lnTo>
                  <a:lnTo>
                    <a:pt x="13477" y="9041"/>
                  </a:lnTo>
                  <a:lnTo>
                    <a:pt x="13553" y="9060"/>
                  </a:lnTo>
                  <a:lnTo>
                    <a:pt x="13628" y="9060"/>
                  </a:lnTo>
                  <a:lnTo>
                    <a:pt x="13666" y="9022"/>
                  </a:lnTo>
                  <a:lnTo>
                    <a:pt x="13685" y="9003"/>
                  </a:lnTo>
                  <a:lnTo>
                    <a:pt x="14292" y="8889"/>
                  </a:lnTo>
                  <a:lnTo>
                    <a:pt x="14917" y="8776"/>
                  </a:lnTo>
                  <a:close/>
                  <a:moveTo>
                    <a:pt x="8852" y="8017"/>
                  </a:moveTo>
                  <a:lnTo>
                    <a:pt x="8170" y="8605"/>
                  </a:lnTo>
                  <a:lnTo>
                    <a:pt x="7450" y="9136"/>
                  </a:lnTo>
                  <a:lnTo>
                    <a:pt x="6729" y="9629"/>
                  </a:lnTo>
                  <a:lnTo>
                    <a:pt x="5971" y="10102"/>
                  </a:lnTo>
                  <a:lnTo>
                    <a:pt x="5952" y="10121"/>
                  </a:lnTo>
                  <a:lnTo>
                    <a:pt x="5933" y="10102"/>
                  </a:lnTo>
                  <a:lnTo>
                    <a:pt x="5649" y="10027"/>
                  </a:lnTo>
                  <a:lnTo>
                    <a:pt x="5346" y="9989"/>
                  </a:lnTo>
                  <a:lnTo>
                    <a:pt x="5061" y="9951"/>
                  </a:lnTo>
                  <a:lnTo>
                    <a:pt x="4720" y="9951"/>
                  </a:lnTo>
                  <a:lnTo>
                    <a:pt x="5232" y="9761"/>
                  </a:lnTo>
                  <a:lnTo>
                    <a:pt x="5744" y="9553"/>
                  </a:lnTo>
                  <a:lnTo>
                    <a:pt x="6255" y="9325"/>
                  </a:lnTo>
                  <a:lnTo>
                    <a:pt x="6729" y="9041"/>
                  </a:lnTo>
                  <a:lnTo>
                    <a:pt x="7108" y="8814"/>
                  </a:lnTo>
                  <a:lnTo>
                    <a:pt x="7450" y="8567"/>
                  </a:lnTo>
                  <a:lnTo>
                    <a:pt x="7772" y="8340"/>
                  </a:lnTo>
                  <a:lnTo>
                    <a:pt x="7942" y="8245"/>
                  </a:lnTo>
                  <a:lnTo>
                    <a:pt x="8094" y="8169"/>
                  </a:lnTo>
                  <a:lnTo>
                    <a:pt x="8265" y="8093"/>
                  </a:lnTo>
                  <a:lnTo>
                    <a:pt x="8435" y="8055"/>
                  </a:lnTo>
                  <a:lnTo>
                    <a:pt x="8606" y="8036"/>
                  </a:lnTo>
                  <a:lnTo>
                    <a:pt x="8795" y="8017"/>
                  </a:lnTo>
                  <a:close/>
                  <a:moveTo>
                    <a:pt x="9497" y="9155"/>
                  </a:moveTo>
                  <a:lnTo>
                    <a:pt x="9838" y="9230"/>
                  </a:lnTo>
                  <a:lnTo>
                    <a:pt x="10160" y="9325"/>
                  </a:lnTo>
                  <a:lnTo>
                    <a:pt x="10482" y="9420"/>
                  </a:lnTo>
                  <a:lnTo>
                    <a:pt x="10804" y="9534"/>
                  </a:lnTo>
                  <a:lnTo>
                    <a:pt x="11127" y="9666"/>
                  </a:lnTo>
                  <a:lnTo>
                    <a:pt x="11430" y="9799"/>
                  </a:lnTo>
                  <a:lnTo>
                    <a:pt x="11752" y="9951"/>
                  </a:lnTo>
                  <a:lnTo>
                    <a:pt x="12055" y="10102"/>
                  </a:lnTo>
                  <a:lnTo>
                    <a:pt x="11828" y="10368"/>
                  </a:lnTo>
                  <a:lnTo>
                    <a:pt x="11127" y="10102"/>
                  </a:lnTo>
                  <a:lnTo>
                    <a:pt x="10406" y="9875"/>
                  </a:lnTo>
                  <a:lnTo>
                    <a:pt x="9667" y="9685"/>
                  </a:lnTo>
                  <a:lnTo>
                    <a:pt x="8928" y="9553"/>
                  </a:lnTo>
                  <a:lnTo>
                    <a:pt x="9497" y="9155"/>
                  </a:lnTo>
                  <a:close/>
                  <a:moveTo>
                    <a:pt x="5554" y="8188"/>
                  </a:moveTo>
                  <a:lnTo>
                    <a:pt x="5611" y="8378"/>
                  </a:lnTo>
                  <a:lnTo>
                    <a:pt x="5649" y="8548"/>
                  </a:lnTo>
                  <a:lnTo>
                    <a:pt x="5668" y="8719"/>
                  </a:lnTo>
                  <a:lnTo>
                    <a:pt x="5687" y="8927"/>
                  </a:lnTo>
                  <a:lnTo>
                    <a:pt x="5706" y="9003"/>
                  </a:lnTo>
                  <a:lnTo>
                    <a:pt x="5744" y="9041"/>
                  </a:lnTo>
                  <a:lnTo>
                    <a:pt x="5801" y="9079"/>
                  </a:lnTo>
                  <a:lnTo>
                    <a:pt x="5857" y="9098"/>
                  </a:lnTo>
                  <a:lnTo>
                    <a:pt x="5914" y="9079"/>
                  </a:lnTo>
                  <a:lnTo>
                    <a:pt x="5971" y="9041"/>
                  </a:lnTo>
                  <a:lnTo>
                    <a:pt x="6009" y="9003"/>
                  </a:lnTo>
                  <a:lnTo>
                    <a:pt x="6009" y="8927"/>
                  </a:lnTo>
                  <a:lnTo>
                    <a:pt x="6009" y="8738"/>
                  </a:lnTo>
                  <a:lnTo>
                    <a:pt x="5990" y="8567"/>
                  </a:lnTo>
                  <a:lnTo>
                    <a:pt x="5952" y="8397"/>
                  </a:lnTo>
                  <a:lnTo>
                    <a:pt x="5914" y="8226"/>
                  </a:lnTo>
                  <a:lnTo>
                    <a:pt x="6350" y="8207"/>
                  </a:lnTo>
                  <a:lnTo>
                    <a:pt x="6388" y="8264"/>
                  </a:lnTo>
                  <a:lnTo>
                    <a:pt x="6445" y="8302"/>
                  </a:lnTo>
                  <a:lnTo>
                    <a:pt x="6445" y="8340"/>
                  </a:lnTo>
                  <a:lnTo>
                    <a:pt x="6464" y="8662"/>
                  </a:lnTo>
                  <a:lnTo>
                    <a:pt x="6483" y="8738"/>
                  </a:lnTo>
                  <a:lnTo>
                    <a:pt x="6540" y="8795"/>
                  </a:lnTo>
                  <a:lnTo>
                    <a:pt x="6085" y="9041"/>
                  </a:lnTo>
                  <a:lnTo>
                    <a:pt x="5611" y="9268"/>
                  </a:lnTo>
                  <a:lnTo>
                    <a:pt x="5118" y="9458"/>
                  </a:lnTo>
                  <a:lnTo>
                    <a:pt x="4625" y="9629"/>
                  </a:lnTo>
                  <a:lnTo>
                    <a:pt x="4569" y="9629"/>
                  </a:lnTo>
                  <a:lnTo>
                    <a:pt x="4512" y="9647"/>
                  </a:lnTo>
                  <a:lnTo>
                    <a:pt x="3924" y="9875"/>
                  </a:lnTo>
                  <a:lnTo>
                    <a:pt x="3337" y="10083"/>
                  </a:lnTo>
                  <a:lnTo>
                    <a:pt x="2730" y="10292"/>
                  </a:lnTo>
                  <a:lnTo>
                    <a:pt x="2124" y="10481"/>
                  </a:lnTo>
                  <a:lnTo>
                    <a:pt x="1934" y="10519"/>
                  </a:lnTo>
                  <a:lnTo>
                    <a:pt x="1764" y="10538"/>
                  </a:lnTo>
                  <a:lnTo>
                    <a:pt x="1669" y="10519"/>
                  </a:lnTo>
                  <a:lnTo>
                    <a:pt x="1593" y="10519"/>
                  </a:lnTo>
                  <a:lnTo>
                    <a:pt x="1517" y="10481"/>
                  </a:lnTo>
                  <a:lnTo>
                    <a:pt x="1441" y="10444"/>
                  </a:lnTo>
                  <a:lnTo>
                    <a:pt x="1328" y="10349"/>
                  </a:lnTo>
                  <a:lnTo>
                    <a:pt x="1233" y="10216"/>
                  </a:lnTo>
                  <a:lnTo>
                    <a:pt x="1157" y="10064"/>
                  </a:lnTo>
                  <a:lnTo>
                    <a:pt x="1100" y="9913"/>
                  </a:lnTo>
                  <a:lnTo>
                    <a:pt x="986" y="9534"/>
                  </a:lnTo>
                  <a:lnTo>
                    <a:pt x="1233" y="9420"/>
                  </a:lnTo>
                  <a:lnTo>
                    <a:pt x="1479" y="9325"/>
                  </a:lnTo>
                  <a:lnTo>
                    <a:pt x="1726" y="9230"/>
                  </a:lnTo>
                  <a:lnTo>
                    <a:pt x="1972" y="9155"/>
                  </a:lnTo>
                  <a:lnTo>
                    <a:pt x="3014" y="8889"/>
                  </a:lnTo>
                  <a:lnTo>
                    <a:pt x="5554" y="8188"/>
                  </a:lnTo>
                  <a:close/>
                  <a:moveTo>
                    <a:pt x="4796" y="10273"/>
                  </a:moveTo>
                  <a:lnTo>
                    <a:pt x="5175" y="10292"/>
                  </a:lnTo>
                  <a:lnTo>
                    <a:pt x="5554" y="10349"/>
                  </a:lnTo>
                  <a:lnTo>
                    <a:pt x="5611" y="10368"/>
                  </a:lnTo>
                  <a:lnTo>
                    <a:pt x="5668" y="10406"/>
                  </a:lnTo>
                  <a:lnTo>
                    <a:pt x="5687" y="10444"/>
                  </a:lnTo>
                  <a:lnTo>
                    <a:pt x="5706" y="10500"/>
                  </a:lnTo>
                  <a:lnTo>
                    <a:pt x="5744" y="10652"/>
                  </a:lnTo>
                  <a:lnTo>
                    <a:pt x="5744" y="10804"/>
                  </a:lnTo>
                  <a:lnTo>
                    <a:pt x="5459" y="10766"/>
                  </a:lnTo>
                  <a:lnTo>
                    <a:pt x="4910" y="10766"/>
                  </a:lnTo>
                  <a:lnTo>
                    <a:pt x="4625" y="10804"/>
                  </a:lnTo>
                  <a:lnTo>
                    <a:pt x="4607" y="10273"/>
                  </a:lnTo>
                  <a:close/>
                  <a:moveTo>
                    <a:pt x="9212" y="8245"/>
                  </a:moveTo>
                  <a:lnTo>
                    <a:pt x="9288" y="8283"/>
                  </a:lnTo>
                  <a:lnTo>
                    <a:pt x="9326" y="8340"/>
                  </a:lnTo>
                  <a:lnTo>
                    <a:pt x="9383" y="8397"/>
                  </a:lnTo>
                  <a:lnTo>
                    <a:pt x="9421" y="8472"/>
                  </a:lnTo>
                  <a:lnTo>
                    <a:pt x="9421" y="8529"/>
                  </a:lnTo>
                  <a:lnTo>
                    <a:pt x="9421" y="8605"/>
                  </a:lnTo>
                  <a:lnTo>
                    <a:pt x="9383" y="8681"/>
                  </a:lnTo>
                  <a:lnTo>
                    <a:pt x="9307" y="8832"/>
                  </a:lnTo>
                  <a:lnTo>
                    <a:pt x="9155" y="8984"/>
                  </a:lnTo>
                  <a:lnTo>
                    <a:pt x="8966" y="9155"/>
                  </a:lnTo>
                  <a:lnTo>
                    <a:pt x="8738" y="9325"/>
                  </a:lnTo>
                  <a:lnTo>
                    <a:pt x="8492" y="9496"/>
                  </a:lnTo>
                  <a:lnTo>
                    <a:pt x="8208" y="9685"/>
                  </a:lnTo>
                  <a:lnTo>
                    <a:pt x="7620" y="10027"/>
                  </a:lnTo>
                  <a:lnTo>
                    <a:pt x="7033" y="10330"/>
                  </a:lnTo>
                  <a:lnTo>
                    <a:pt x="6483" y="10614"/>
                  </a:lnTo>
                  <a:lnTo>
                    <a:pt x="6047" y="10804"/>
                  </a:lnTo>
                  <a:lnTo>
                    <a:pt x="6047" y="10406"/>
                  </a:lnTo>
                  <a:lnTo>
                    <a:pt x="6085" y="10406"/>
                  </a:lnTo>
                  <a:lnTo>
                    <a:pt x="6123" y="10387"/>
                  </a:lnTo>
                  <a:lnTo>
                    <a:pt x="6559" y="10140"/>
                  </a:lnTo>
                  <a:lnTo>
                    <a:pt x="6976" y="9875"/>
                  </a:lnTo>
                  <a:lnTo>
                    <a:pt x="7393" y="9591"/>
                  </a:lnTo>
                  <a:lnTo>
                    <a:pt x="7791" y="9306"/>
                  </a:lnTo>
                  <a:lnTo>
                    <a:pt x="8151" y="9041"/>
                  </a:lnTo>
                  <a:lnTo>
                    <a:pt x="8492" y="8757"/>
                  </a:lnTo>
                  <a:lnTo>
                    <a:pt x="8644" y="8624"/>
                  </a:lnTo>
                  <a:lnTo>
                    <a:pt x="8814" y="8453"/>
                  </a:lnTo>
                  <a:lnTo>
                    <a:pt x="8909" y="8378"/>
                  </a:lnTo>
                  <a:lnTo>
                    <a:pt x="8985" y="8302"/>
                  </a:lnTo>
                  <a:lnTo>
                    <a:pt x="9080" y="8264"/>
                  </a:lnTo>
                  <a:lnTo>
                    <a:pt x="9155" y="8245"/>
                  </a:lnTo>
                  <a:close/>
                  <a:moveTo>
                    <a:pt x="8530" y="9799"/>
                  </a:moveTo>
                  <a:lnTo>
                    <a:pt x="8606" y="9837"/>
                  </a:lnTo>
                  <a:lnTo>
                    <a:pt x="8985" y="9894"/>
                  </a:lnTo>
                  <a:lnTo>
                    <a:pt x="9383" y="9970"/>
                  </a:lnTo>
                  <a:lnTo>
                    <a:pt x="9781" y="10064"/>
                  </a:lnTo>
                  <a:lnTo>
                    <a:pt x="10160" y="10159"/>
                  </a:lnTo>
                  <a:lnTo>
                    <a:pt x="10539" y="10273"/>
                  </a:lnTo>
                  <a:lnTo>
                    <a:pt x="10918" y="10387"/>
                  </a:lnTo>
                  <a:lnTo>
                    <a:pt x="11297" y="10519"/>
                  </a:lnTo>
                  <a:lnTo>
                    <a:pt x="11676" y="10652"/>
                  </a:lnTo>
                  <a:lnTo>
                    <a:pt x="11525" y="10804"/>
                  </a:lnTo>
                  <a:lnTo>
                    <a:pt x="11411" y="10974"/>
                  </a:lnTo>
                  <a:lnTo>
                    <a:pt x="11373" y="11031"/>
                  </a:lnTo>
                  <a:lnTo>
                    <a:pt x="11316" y="11050"/>
                  </a:lnTo>
                  <a:lnTo>
                    <a:pt x="11259" y="11069"/>
                  </a:lnTo>
                  <a:lnTo>
                    <a:pt x="11183" y="11069"/>
                  </a:lnTo>
                  <a:lnTo>
                    <a:pt x="11032" y="11050"/>
                  </a:lnTo>
                  <a:lnTo>
                    <a:pt x="10842" y="11012"/>
                  </a:lnTo>
                  <a:lnTo>
                    <a:pt x="10653" y="10936"/>
                  </a:lnTo>
                  <a:lnTo>
                    <a:pt x="10463" y="10860"/>
                  </a:lnTo>
                  <a:lnTo>
                    <a:pt x="9876" y="10595"/>
                  </a:lnTo>
                  <a:lnTo>
                    <a:pt x="9402" y="10425"/>
                  </a:lnTo>
                  <a:lnTo>
                    <a:pt x="8928" y="10311"/>
                  </a:lnTo>
                  <a:lnTo>
                    <a:pt x="8435" y="10216"/>
                  </a:lnTo>
                  <a:lnTo>
                    <a:pt x="7942" y="10159"/>
                  </a:lnTo>
                  <a:lnTo>
                    <a:pt x="8530" y="9799"/>
                  </a:lnTo>
                  <a:close/>
                  <a:moveTo>
                    <a:pt x="15183" y="0"/>
                  </a:moveTo>
                  <a:lnTo>
                    <a:pt x="15107" y="19"/>
                  </a:lnTo>
                  <a:lnTo>
                    <a:pt x="15069" y="57"/>
                  </a:lnTo>
                  <a:lnTo>
                    <a:pt x="15031" y="114"/>
                  </a:lnTo>
                  <a:lnTo>
                    <a:pt x="15031" y="171"/>
                  </a:lnTo>
                  <a:lnTo>
                    <a:pt x="15050" y="228"/>
                  </a:lnTo>
                  <a:lnTo>
                    <a:pt x="15069" y="284"/>
                  </a:lnTo>
                  <a:lnTo>
                    <a:pt x="15126" y="322"/>
                  </a:lnTo>
                  <a:lnTo>
                    <a:pt x="15183" y="341"/>
                  </a:lnTo>
                  <a:lnTo>
                    <a:pt x="15524" y="360"/>
                  </a:lnTo>
                  <a:lnTo>
                    <a:pt x="15865" y="417"/>
                  </a:lnTo>
                  <a:lnTo>
                    <a:pt x="16509" y="531"/>
                  </a:lnTo>
                  <a:lnTo>
                    <a:pt x="17059" y="682"/>
                  </a:lnTo>
                  <a:lnTo>
                    <a:pt x="17267" y="758"/>
                  </a:lnTo>
                  <a:lnTo>
                    <a:pt x="17457" y="815"/>
                  </a:lnTo>
                  <a:lnTo>
                    <a:pt x="17609" y="891"/>
                  </a:lnTo>
                  <a:lnTo>
                    <a:pt x="17722" y="986"/>
                  </a:lnTo>
                  <a:lnTo>
                    <a:pt x="17817" y="1080"/>
                  </a:lnTo>
                  <a:lnTo>
                    <a:pt x="17855" y="1213"/>
                  </a:lnTo>
                  <a:lnTo>
                    <a:pt x="17874" y="1346"/>
                  </a:lnTo>
                  <a:lnTo>
                    <a:pt x="17874" y="1497"/>
                  </a:lnTo>
                  <a:lnTo>
                    <a:pt x="17817" y="1668"/>
                  </a:lnTo>
                  <a:lnTo>
                    <a:pt x="17533" y="1516"/>
                  </a:lnTo>
                  <a:lnTo>
                    <a:pt x="17248" y="1384"/>
                  </a:lnTo>
                  <a:lnTo>
                    <a:pt x="16945" y="1270"/>
                  </a:lnTo>
                  <a:lnTo>
                    <a:pt x="16642" y="1175"/>
                  </a:lnTo>
                  <a:lnTo>
                    <a:pt x="16566" y="1156"/>
                  </a:lnTo>
                  <a:lnTo>
                    <a:pt x="16490" y="1156"/>
                  </a:lnTo>
                  <a:lnTo>
                    <a:pt x="16320" y="1175"/>
                  </a:lnTo>
                  <a:lnTo>
                    <a:pt x="16149" y="1194"/>
                  </a:lnTo>
                  <a:lnTo>
                    <a:pt x="16016" y="1175"/>
                  </a:lnTo>
                  <a:lnTo>
                    <a:pt x="15941" y="1137"/>
                  </a:lnTo>
                  <a:lnTo>
                    <a:pt x="15865" y="1099"/>
                  </a:lnTo>
                  <a:lnTo>
                    <a:pt x="15751" y="1043"/>
                  </a:lnTo>
                  <a:lnTo>
                    <a:pt x="15637" y="1005"/>
                  </a:lnTo>
                  <a:lnTo>
                    <a:pt x="15505" y="986"/>
                  </a:lnTo>
                  <a:lnTo>
                    <a:pt x="15201" y="986"/>
                  </a:lnTo>
                  <a:lnTo>
                    <a:pt x="15050" y="1024"/>
                  </a:lnTo>
                  <a:lnTo>
                    <a:pt x="14917" y="1062"/>
                  </a:lnTo>
                  <a:lnTo>
                    <a:pt x="14652" y="1156"/>
                  </a:lnTo>
                  <a:lnTo>
                    <a:pt x="14462" y="1232"/>
                  </a:lnTo>
                  <a:lnTo>
                    <a:pt x="14273" y="1289"/>
                  </a:lnTo>
                  <a:lnTo>
                    <a:pt x="13875" y="1384"/>
                  </a:lnTo>
                  <a:lnTo>
                    <a:pt x="13496" y="1441"/>
                  </a:lnTo>
                  <a:lnTo>
                    <a:pt x="13079" y="1497"/>
                  </a:lnTo>
                  <a:lnTo>
                    <a:pt x="12927" y="1535"/>
                  </a:lnTo>
                  <a:lnTo>
                    <a:pt x="12794" y="1592"/>
                  </a:lnTo>
                  <a:lnTo>
                    <a:pt x="12662" y="1649"/>
                  </a:lnTo>
                  <a:lnTo>
                    <a:pt x="12548" y="1725"/>
                  </a:lnTo>
                  <a:lnTo>
                    <a:pt x="12453" y="1820"/>
                  </a:lnTo>
                  <a:lnTo>
                    <a:pt x="12358" y="1933"/>
                  </a:lnTo>
                  <a:lnTo>
                    <a:pt x="12264" y="2047"/>
                  </a:lnTo>
                  <a:lnTo>
                    <a:pt x="12207" y="2180"/>
                  </a:lnTo>
                  <a:lnTo>
                    <a:pt x="12017" y="2104"/>
                  </a:lnTo>
                  <a:lnTo>
                    <a:pt x="11960" y="2066"/>
                  </a:lnTo>
                  <a:lnTo>
                    <a:pt x="11904" y="1971"/>
                  </a:lnTo>
                  <a:lnTo>
                    <a:pt x="11847" y="1895"/>
                  </a:lnTo>
                  <a:lnTo>
                    <a:pt x="11847" y="1820"/>
                  </a:lnTo>
                  <a:lnTo>
                    <a:pt x="11866" y="1744"/>
                  </a:lnTo>
                  <a:lnTo>
                    <a:pt x="11885" y="1668"/>
                  </a:lnTo>
                  <a:lnTo>
                    <a:pt x="11942" y="1573"/>
                  </a:lnTo>
                  <a:lnTo>
                    <a:pt x="12074" y="1403"/>
                  </a:lnTo>
                  <a:lnTo>
                    <a:pt x="12226" y="1213"/>
                  </a:lnTo>
                  <a:lnTo>
                    <a:pt x="12396" y="1062"/>
                  </a:lnTo>
                  <a:lnTo>
                    <a:pt x="12567" y="929"/>
                  </a:lnTo>
                  <a:lnTo>
                    <a:pt x="12794" y="758"/>
                  </a:lnTo>
                  <a:lnTo>
                    <a:pt x="12984" y="663"/>
                  </a:lnTo>
                  <a:lnTo>
                    <a:pt x="13173" y="588"/>
                  </a:lnTo>
                  <a:lnTo>
                    <a:pt x="13363" y="531"/>
                  </a:lnTo>
                  <a:lnTo>
                    <a:pt x="13571" y="474"/>
                  </a:lnTo>
                  <a:lnTo>
                    <a:pt x="13988" y="398"/>
                  </a:lnTo>
                  <a:lnTo>
                    <a:pt x="14386" y="341"/>
                  </a:lnTo>
                  <a:lnTo>
                    <a:pt x="14462" y="322"/>
                  </a:lnTo>
                  <a:lnTo>
                    <a:pt x="14500" y="284"/>
                  </a:lnTo>
                  <a:lnTo>
                    <a:pt x="14519" y="228"/>
                  </a:lnTo>
                  <a:lnTo>
                    <a:pt x="14519" y="171"/>
                  </a:lnTo>
                  <a:lnTo>
                    <a:pt x="14481" y="114"/>
                  </a:lnTo>
                  <a:lnTo>
                    <a:pt x="14443" y="76"/>
                  </a:lnTo>
                  <a:lnTo>
                    <a:pt x="14405" y="38"/>
                  </a:lnTo>
                  <a:lnTo>
                    <a:pt x="14330" y="19"/>
                  </a:lnTo>
                  <a:lnTo>
                    <a:pt x="14311" y="38"/>
                  </a:lnTo>
                  <a:lnTo>
                    <a:pt x="13894" y="95"/>
                  </a:lnTo>
                  <a:lnTo>
                    <a:pt x="13458" y="190"/>
                  </a:lnTo>
                  <a:lnTo>
                    <a:pt x="13003" y="341"/>
                  </a:lnTo>
                  <a:lnTo>
                    <a:pt x="12794" y="417"/>
                  </a:lnTo>
                  <a:lnTo>
                    <a:pt x="12586" y="512"/>
                  </a:lnTo>
                  <a:lnTo>
                    <a:pt x="12377" y="626"/>
                  </a:lnTo>
                  <a:lnTo>
                    <a:pt x="12188" y="758"/>
                  </a:lnTo>
                  <a:lnTo>
                    <a:pt x="12036" y="891"/>
                  </a:lnTo>
                  <a:lnTo>
                    <a:pt x="11885" y="1043"/>
                  </a:lnTo>
                  <a:lnTo>
                    <a:pt x="11752" y="1213"/>
                  </a:lnTo>
                  <a:lnTo>
                    <a:pt x="11657" y="1403"/>
                  </a:lnTo>
                  <a:lnTo>
                    <a:pt x="11581" y="1611"/>
                  </a:lnTo>
                  <a:lnTo>
                    <a:pt x="11562" y="1839"/>
                  </a:lnTo>
                  <a:lnTo>
                    <a:pt x="11506" y="1895"/>
                  </a:lnTo>
                  <a:lnTo>
                    <a:pt x="11487" y="1971"/>
                  </a:lnTo>
                  <a:lnTo>
                    <a:pt x="11506" y="2047"/>
                  </a:lnTo>
                  <a:lnTo>
                    <a:pt x="11525" y="2085"/>
                  </a:lnTo>
                  <a:lnTo>
                    <a:pt x="11562" y="2104"/>
                  </a:lnTo>
                  <a:lnTo>
                    <a:pt x="11600" y="2199"/>
                  </a:lnTo>
                  <a:lnTo>
                    <a:pt x="11657" y="2275"/>
                  </a:lnTo>
                  <a:lnTo>
                    <a:pt x="11828" y="2919"/>
                  </a:lnTo>
                  <a:lnTo>
                    <a:pt x="11942" y="3412"/>
                  </a:lnTo>
                  <a:lnTo>
                    <a:pt x="12377" y="4738"/>
                  </a:lnTo>
                  <a:lnTo>
                    <a:pt x="12150" y="4852"/>
                  </a:lnTo>
                  <a:lnTo>
                    <a:pt x="11942" y="4947"/>
                  </a:lnTo>
                  <a:lnTo>
                    <a:pt x="11904" y="4966"/>
                  </a:lnTo>
                  <a:lnTo>
                    <a:pt x="11885" y="5004"/>
                  </a:lnTo>
                  <a:lnTo>
                    <a:pt x="11847" y="5080"/>
                  </a:lnTo>
                  <a:lnTo>
                    <a:pt x="11714" y="5023"/>
                  </a:lnTo>
                  <a:lnTo>
                    <a:pt x="11619" y="4966"/>
                  </a:lnTo>
                  <a:lnTo>
                    <a:pt x="11525" y="4890"/>
                  </a:lnTo>
                  <a:lnTo>
                    <a:pt x="11468" y="4833"/>
                  </a:lnTo>
                  <a:lnTo>
                    <a:pt x="11392" y="4776"/>
                  </a:lnTo>
                  <a:lnTo>
                    <a:pt x="11316" y="4757"/>
                  </a:lnTo>
                  <a:lnTo>
                    <a:pt x="11240" y="4776"/>
                  </a:lnTo>
                  <a:lnTo>
                    <a:pt x="11183" y="4814"/>
                  </a:lnTo>
                  <a:lnTo>
                    <a:pt x="11089" y="4814"/>
                  </a:lnTo>
                  <a:lnTo>
                    <a:pt x="11051" y="4833"/>
                  </a:lnTo>
                  <a:lnTo>
                    <a:pt x="11013" y="4871"/>
                  </a:lnTo>
                  <a:lnTo>
                    <a:pt x="10975" y="4928"/>
                  </a:lnTo>
                  <a:lnTo>
                    <a:pt x="10918" y="5061"/>
                  </a:lnTo>
                  <a:lnTo>
                    <a:pt x="10861" y="5174"/>
                  </a:lnTo>
                  <a:lnTo>
                    <a:pt x="10766" y="5269"/>
                  </a:lnTo>
                  <a:lnTo>
                    <a:pt x="10691" y="5345"/>
                  </a:lnTo>
                  <a:lnTo>
                    <a:pt x="10577" y="5421"/>
                  </a:lnTo>
                  <a:lnTo>
                    <a:pt x="10463" y="5478"/>
                  </a:lnTo>
                  <a:lnTo>
                    <a:pt x="10236" y="5572"/>
                  </a:lnTo>
                  <a:lnTo>
                    <a:pt x="9970" y="5648"/>
                  </a:lnTo>
                  <a:lnTo>
                    <a:pt x="9705" y="5686"/>
                  </a:lnTo>
                  <a:lnTo>
                    <a:pt x="9212" y="5762"/>
                  </a:lnTo>
                  <a:lnTo>
                    <a:pt x="8378" y="5914"/>
                  </a:lnTo>
                  <a:lnTo>
                    <a:pt x="7563" y="6103"/>
                  </a:lnTo>
                  <a:lnTo>
                    <a:pt x="6900" y="6293"/>
                  </a:lnTo>
                  <a:lnTo>
                    <a:pt x="6274" y="6501"/>
                  </a:lnTo>
                  <a:lnTo>
                    <a:pt x="5649" y="6767"/>
                  </a:lnTo>
                  <a:lnTo>
                    <a:pt x="5346" y="6918"/>
                  </a:lnTo>
                  <a:lnTo>
                    <a:pt x="5042" y="7070"/>
                  </a:lnTo>
                  <a:lnTo>
                    <a:pt x="4891" y="6842"/>
                  </a:lnTo>
                  <a:lnTo>
                    <a:pt x="4720" y="6615"/>
                  </a:lnTo>
                  <a:lnTo>
                    <a:pt x="4872" y="6539"/>
                  </a:lnTo>
                  <a:lnTo>
                    <a:pt x="5024" y="6444"/>
                  </a:lnTo>
                  <a:lnTo>
                    <a:pt x="5327" y="6255"/>
                  </a:lnTo>
                  <a:lnTo>
                    <a:pt x="5516" y="6160"/>
                  </a:lnTo>
                  <a:lnTo>
                    <a:pt x="5687" y="6065"/>
                  </a:lnTo>
                  <a:lnTo>
                    <a:pt x="5876" y="6008"/>
                  </a:lnTo>
                  <a:lnTo>
                    <a:pt x="6066" y="5933"/>
                  </a:lnTo>
                  <a:lnTo>
                    <a:pt x="6464" y="5838"/>
                  </a:lnTo>
                  <a:lnTo>
                    <a:pt x="6862" y="5762"/>
                  </a:lnTo>
                  <a:lnTo>
                    <a:pt x="8151" y="5516"/>
                  </a:lnTo>
                  <a:lnTo>
                    <a:pt x="8795" y="5402"/>
                  </a:lnTo>
                  <a:lnTo>
                    <a:pt x="9440" y="5269"/>
                  </a:lnTo>
                  <a:lnTo>
                    <a:pt x="9932" y="5155"/>
                  </a:lnTo>
                  <a:lnTo>
                    <a:pt x="10198" y="5118"/>
                  </a:lnTo>
                  <a:lnTo>
                    <a:pt x="10463" y="5042"/>
                  </a:lnTo>
                  <a:lnTo>
                    <a:pt x="10710" y="4966"/>
                  </a:lnTo>
                  <a:lnTo>
                    <a:pt x="10937" y="4852"/>
                  </a:lnTo>
                  <a:lnTo>
                    <a:pt x="11145" y="4720"/>
                  </a:lnTo>
                  <a:lnTo>
                    <a:pt x="11240" y="4644"/>
                  </a:lnTo>
                  <a:lnTo>
                    <a:pt x="11335" y="4549"/>
                  </a:lnTo>
                  <a:lnTo>
                    <a:pt x="11373" y="4492"/>
                  </a:lnTo>
                  <a:lnTo>
                    <a:pt x="11373" y="4435"/>
                  </a:lnTo>
                  <a:lnTo>
                    <a:pt x="11373" y="4378"/>
                  </a:lnTo>
                  <a:lnTo>
                    <a:pt x="11335" y="4322"/>
                  </a:lnTo>
                  <a:lnTo>
                    <a:pt x="11183" y="4132"/>
                  </a:lnTo>
                  <a:lnTo>
                    <a:pt x="11051" y="3999"/>
                  </a:lnTo>
                  <a:lnTo>
                    <a:pt x="10899" y="3867"/>
                  </a:lnTo>
                  <a:lnTo>
                    <a:pt x="10766" y="3772"/>
                  </a:lnTo>
                  <a:lnTo>
                    <a:pt x="10634" y="3715"/>
                  </a:lnTo>
                  <a:lnTo>
                    <a:pt x="10482" y="3658"/>
                  </a:lnTo>
                  <a:lnTo>
                    <a:pt x="10349" y="3639"/>
                  </a:lnTo>
                  <a:lnTo>
                    <a:pt x="10198" y="3620"/>
                  </a:lnTo>
                  <a:lnTo>
                    <a:pt x="9970" y="3639"/>
                  </a:lnTo>
                  <a:lnTo>
                    <a:pt x="9705" y="3696"/>
                  </a:lnTo>
                  <a:lnTo>
                    <a:pt x="9440" y="3772"/>
                  </a:lnTo>
                  <a:lnTo>
                    <a:pt x="9136" y="3867"/>
                  </a:lnTo>
                  <a:lnTo>
                    <a:pt x="8340" y="4113"/>
                  </a:lnTo>
                  <a:lnTo>
                    <a:pt x="7544" y="4359"/>
                  </a:lnTo>
                  <a:lnTo>
                    <a:pt x="6748" y="4568"/>
                  </a:lnTo>
                  <a:lnTo>
                    <a:pt x="5952" y="4776"/>
                  </a:lnTo>
                  <a:lnTo>
                    <a:pt x="5895" y="4492"/>
                  </a:lnTo>
                  <a:lnTo>
                    <a:pt x="5839" y="4208"/>
                  </a:lnTo>
                  <a:lnTo>
                    <a:pt x="5763" y="3923"/>
                  </a:lnTo>
                  <a:lnTo>
                    <a:pt x="5687" y="3639"/>
                  </a:lnTo>
                  <a:lnTo>
                    <a:pt x="5649" y="3582"/>
                  </a:lnTo>
                  <a:lnTo>
                    <a:pt x="5630" y="3544"/>
                  </a:lnTo>
                  <a:lnTo>
                    <a:pt x="5573" y="3525"/>
                  </a:lnTo>
                  <a:lnTo>
                    <a:pt x="5535" y="3507"/>
                  </a:lnTo>
                  <a:lnTo>
                    <a:pt x="5516" y="3507"/>
                  </a:lnTo>
                  <a:lnTo>
                    <a:pt x="5289" y="3544"/>
                  </a:lnTo>
                  <a:lnTo>
                    <a:pt x="5061" y="3601"/>
                  </a:lnTo>
                  <a:lnTo>
                    <a:pt x="4815" y="3677"/>
                  </a:lnTo>
                  <a:lnTo>
                    <a:pt x="4607" y="3753"/>
                  </a:lnTo>
                  <a:lnTo>
                    <a:pt x="4379" y="3848"/>
                  </a:lnTo>
                  <a:lnTo>
                    <a:pt x="4152" y="3961"/>
                  </a:lnTo>
                  <a:lnTo>
                    <a:pt x="3735" y="4208"/>
                  </a:lnTo>
                  <a:lnTo>
                    <a:pt x="3318" y="4473"/>
                  </a:lnTo>
                  <a:lnTo>
                    <a:pt x="2920" y="4738"/>
                  </a:lnTo>
                  <a:lnTo>
                    <a:pt x="2143" y="5307"/>
                  </a:lnTo>
                  <a:lnTo>
                    <a:pt x="1498" y="5781"/>
                  </a:lnTo>
                  <a:lnTo>
                    <a:pt x="1157" y="6027"/>
                  </a:lnTo>
                  <a:lnTo>
                    <a:pt x="854" y="6293"/>
                  </a:lnTo>
                  <a:lnTo>
                    <a:pt x="702" y="6425"/>
                  </a:lnTo>
                  <a:lnTo>
                    <a:pt x="550" y="6577"/>
                  </a:lnTo>
                  <a:lnTo>
                    <a:pt x="418" y="6729"/>
                  </a:lnTo>
                  <a:lnTo>
                    <a:pt x="304" y="6899"/>
                  </a:lnTo>
                  <a:lnTo>
                    <a:pt x="209" y="7070"/>
                  </a:lnTo>
                  <a:lnTo>
                    <a:pt x="115" y="7240"/>
                  </a:lnTo>
                  <a:lnTo>
                    <a:pt x="58" y="7430"/>
                  </a:lnTo>
                  <a:lnTo>
                    <a:pt x="20" y="7638"/>
                  </a:lnTo>
                  <a:lnTo>
                    <a:pt x="1" y="7695"/>
                  </a:lnTo>
                  <a:lnTo>
                    <a:pt x="20" y="7752"/>
                  </a:lnTo>
                  <a:lnTo>
                    <a:pt x="58" y="7809"/>
                  </a:lnTo>
                  <a:lnTo>
                    <a:pt x="134" y="7828"/>
                  </a:lnTo>
                  <a:lnTo>
                    <a:pt x="209" y="7847"/>
                  </a:lnTo>
                  <a:lnTo>
                    <a:pt x="361" y="8510"/>
                  </a:lnTo>
                  <a:lnTo>
                    <a:pt x="475" y="9174"/>
                  </a:lnTo>
                  <a:lnTo>
                    <a:pt x="494" y="9230"/>
                  </a:lnTo>
                  <a:lnTo>
                    <a:pt x="532" y="9268"/>
                  </a:lnTo>
                  <a:lnTo>
                    <a:pt x="588" y="9287"/>
                  </a:lnTo>
                  <a:lnTo>
                    <a:pt x="626" y="9287"/>
                  </a:lnTo>
                  <a:lnTo>
                    <a:pt x="721" y="9268"/>
                  </a:lnTo>
                  <a:lnTo>
                    <a:pt x="873" y="9193"/>
                  </a:lnTo>
                  <a:lnTo>
                    <a:pt x="1024" y="9136"/>
                  </a:lnTo>
                  <a:lnTo>
                    <a:pt x="1024" y="9136"/>
                  </a:lnTo>
                  <a:lnTo>
                    <a:pt x="835" y="9249"/>
                  </a:lnTo>
                  <a:lnTo>
                    <a:pt x="626" y="9363"/>
                  </a:lnTo>
                  <a:lnTo>
                    <a:pt x="588" y="9401"/>
                  </a:lnTo>
                  <a:lnTo>
                    <a:pt x="569" y="9439"/>
                  </a:lnTo>
                  <a:lnTo>
                    <a:pt x="550" y="9477"/>
                  </a:lnTo>
                  <a:lnTo>
                    <a:pt x="569" y="9534"/>
                  </a:lnTo>
                  <a:lnTo>
                    <a:pt x="588" y="9572"/>
                  </a:lnTo>
                  <a:lnTo>
                    <a:pt x="607" y="9610"/>
                  </a:lnTo>
                  <a:lnTo>
                    <a:pt x="645" y="9647"/>
                  </a:lnTo>
                  <a:lnTo>
                    <a:pt x="683" y="9666"/>
                  </a:lnTo>
                  <a:lnTo>
                    <a:pt x="930" y="10538"/>
                  </a:lnTo>
                  <a:lnTo>
                    <a:pt x="949" y="10576"/>
                  </a:lnTo>
                  <a:lnTo>
                    <a:pt x="986" y="10614"/>
                  </a:lnTo>
                  <a:lnTo>
                    <a:pt x="1024" y="10652"/>
                  </a:lnTo>
                  <a:lnTo>
                    <a:pt x="1157" y="10652"/>
                  </a:lnTo>
                  <a:lnTo>
                    <a:pt x="1233" y="10690"/>
                  </a:lnTo>
                  <a:lnTo>
                    <a:pt x="1384" y="10747"/>
                  </a:lnTo>
                  <a:lnTo>
                    <a:pt x="1517" y="10823"/>
                  </a:lnTo>
                  <a:lnTo>
                    <a:pt x="1669" y="10898"/>
                  </a:lnTo>
                  <a:lnTo>
                    <a:pt x="1745" y="10917"/>
                  </a:lnTo>
                  <a:lnTo>
                    <a:pt x="1877" y="10898"/>
                  </a:lnTo>
                  <a:lnTo>
                    <a:pt x="2010" y="10860"/>
                  </a:lnTo>
                  <a:lnTo>
                    <a:pt x="2218" y="10785"/>
                  </a:lnTo>
                  <a:lnTo>
                    <a:pt x="2730" y="10633"/>
                  </a:lnTo>
                  <a:lnTo>
                    <a:pt x="3261" y="10462"/>
                  </a:lnTo>
                  <a:lnTo>
                    <a:pt x="3773" y="10292"/>
                  </a:lnTo>
                  <a:lnTo>
                    <a:pt x="4265" y="10083"/>
                  </a:lnTo>
                  <a:lnTo>
                    <a:pt x="4284" y="10538"/>
                  </a:lnTo>
                  <a:lnTo>
                    <a:pt x="4284" y="10993"/>
                  </a:lnTo>
                  <a:lnTo>
                    <a:pt x="4303" y="11050"/>
                  </a:lnTo>
                  <a:lnTo>
                    <a:pt x="4341" y="11107"/>
                  </a:lnTo>
                  <a:lnTo>
                    <a:pt x="4398" y="11145"/>
                  </a:lnTo>
                  <a:lnTo>
                    <a:pt x="4493" y="11145"/>
                  </a:lnTo>
                  <a:lnTo>
                    <a:pt x="4853" y="11107"/>
                  </a:lnTo>
                  <a:lnTo>
                    <a:pt x="5194" y="11088"/>
                  </a:lnTo>
                  <a:lnTo>
                    <a:pt x="5459" y="11107"/>
                  </a:lnTo>
                  <a:lnTo>
                    <a:pt x="5725" y="11126"/>
                  </a:lnTo>
                  <a:lnTo>
                    <a:pt x="5744" y="11164"/>
                  </a:lnTo>
                  <a:lnTo>
                    <a:pt x="5782" y="11202"/>
                  </a:lnTo>
                  <a:lnTo>
                    <a:pt x="5839" y="11221"/>
                  </a:lnTo>
                  <a:lnTo>
                    <a:pt x="5876" y="11240"/>
                  </a:lnTo>
                  <a:lnTo>
                    <a:pt x="5971" y="11221"/>
                  </a:lnTo>
                  <a:lnTo>
                    <a:pt x="6710" y="10842"/>
                  </a:lnTo>
                  <a:lnTo>
                    <a:pt x="7450" y="10444"/>
                  </a:lnTo>
                  <a:lnTo>
                    <a:pt x="7487" y="10462"/>
                  </a:lnTo>
                  <a:lnTo>
                    <a:pt x="8075" y="10519"/>
                  </a:lnTo>
                  <a:lnTo>
                    <a:pt x="8663" y="10595"/>
                  </a:lnTo>
                  <a:lnTo>
                    <a:pt x="9231" y="10728"/>
                  </a:lnTo>
                  <a:lnTo>
                    <a:pt x="9781" y="10917"/>
                  </a:lnTo>
                  <a:lnTo>
                    <a:pt x="10198" y="11069"/>
                  </a:lnTo>
                  <a:lnTo>
                    <a:pt x="10596" y="11221"/>
                  </a:lnTo>
                  <a:lnTo>
                    <a:pt x="10804" y="11296"/>
                  </a:lnTo>
                  <a:lnTo>
                    <a:pt x="11013" y="11353"/>
                  </a:lnTo>
                  <a:lnTo>
                    <a:pt x="11221" y="11391"/>
                  </a:lnTo>
                  <a:lnTo>
                    <a:pt x="11449" y="11429"/>
                  </a:lnTo>
                  <a:lnTo>
                    <a:pt x="11468" y="11429"/>
                  </a:lnTo>
                  <a:lnTo>
                    <a:pt x="11506" y="11410"/>
                  </a:lnTo>
                  <a:lnTo>
                    <a:pt x="11543" y="11391"/>
                  </a:lnTo>
                  <a:lnTo>
                    <a:pt x="11600" y="11334"/>
                  </a:lnTo>
                  <a:lnTo>
                    <a:pt x="11695" y="11164"/>
                  </a:lnTo>
                  <a:lnTo>
                    <a:pt x="11809" y="10993"/>
                  </a:lnTo>
                  <a:lnTo>
                    <a:pt x="11942" y="10860"/>
                  </a:lnTo>
                  <a:lnTo>
                    <a:pt x="12093" y="10728"/>
                  </a:lnTo>
                  <a:lnTo>
                    <a:pt x="12131" y="10690"/>
                  </a:lnTo>
                  <a:lnTo>
                    <a:pt x="12131" y="10652"/>
                  </a:lnTo>
                  <a:lnTo>
                    <a:pt x="12150" y="10614"/>
                  </a:lnTo>
                  <a:lnTo>
                    <a:pt x="12131" y="10576"/>
                  </a:lnTo>
                  <a:lnTo>
                    <a:pt x="12226" y="10462"/>
                  </a:lnTo>
                  <a:lnTo>
                    <a:pt x="12321" y="10368"/>
                  </a:lnTo>
                  <a:lnTo>
                    <a:pt x="12377" y="10235"/>
                  </a:lnTo>
                  <a:lnTo>
                    <a:pt x="12453" y="10102"/>
                  </a:lnTo>
                  <a:lnTo>
                    <a:pt x="12453" y="10045"/>
                  </a:lnTo>
                  <a:lnTo>
                    <a:pt x="12434" y="9989"/>
                  </a:lnTo>
                  <a:lnTo>
                    <a:pt x="12415" y="9951"/>
                  </a:lnTo>
                  <a:lnTo>
                    <a:pt x="12377" y="9913"/>
                  </a:lnTo>
                  <a:lnTo>
                    <a:pt x="11904" y="9666"/>
                  </a:lnTo>
                  <a:lnTo>
                    <a:pt x="11979" y="9610"/>
                  </a:lnTo>
                  <a:lnTo>
                    <a:pt x="12036" y="9647"/>
                  </a:lnTo>
                  <a:lnTo>
                    <a:pt x="12112" y="9685"/>
                  </a:lnTo>
                  <a:lnTo>
                    <a:pt x="12567" y="9723"/>
                  </a:lnTo>
                  <a:lnTo>
                    <a:pt x="13022" y="9780"/>
                  </a:lnTo>
                  <a:lnTo>
                    <a:pt x="13477" y="9856"/>
                  </a:lnTo>
                  <a:lnTo>
                    <a:pt x="13913" y="9970"/>
                  </a:lnTo>
                  <a:lnTo>
                    <a:pt x="14803" y="10197"/>
                  </a:lnTo>
                  <a:lnTo>
                    <a:pt x="15694" y="10444"/>
                  </a:lnTo>
                  <a:lnTo>
                    <a:pt x="15789" y="10444"/>
                  </a:lnTo>
                  <a:lnTo>
                    <a:pt x="15846" y="10425"/>
                  </a:lnTo>
                  <a:lnTo>
                    <a:pt x="15884" y="10387"/>
                  </a:lnTo>
                  <a:lnTo>
                    <a:pt x="15903" y="10330"/>
                  </a:lnTo>
                  <a:lnTo>
                    <a:pt x="16187" y="9761"/>
                  </a:lnTo>
                  <a:lnTo>
                    <a:pt x="16206" y="9742"/>
                  </a:lnTo>
                  <a:lnTo>
                    <a:pt x="16642" y="9799"/>
                  </a:lnTo>
                  <a:lnTo>
                    <a:pt x="17097" y="9875"/>
                  </a:lnTo>
                  <a:lnTo>
                    <a:pt x="17116" y="9894"/>
                  </a:lnTo>
                  <a:lnTo>
                    <a:pt x="17192" y="9875"/>
                  </a:lnTo>
                  <a:lnTo>
                    <a:pt x="17267" y="9818"/>
                  </a:lnTo>
                  <a:lnTo>
                    <a:pt x="17305" y="9761"/>
                  </a:lnTo>
                  <a:lnTo>
                    <a:pt x="17305" y="9723"/>
                  </a:lnTo>
                  <a:lnTo>
                    <a:pt x="17286" y="9685"/>
                  </a:lnTo>
                  <a:lnTo>
                    <a:pt x="17248" y="9496"/>
                  </a:lnTo>
                  <a:lnTo>
                    <a:pt x="17230" y="9325"/>
                  </a:lnTo>
                  <a:lnTo>
                    <a:pt x="17248" y="9155"/>
                  </a:lnTo>
                  <a:lnTo>
                    <a:pt x="17286" y="8984"/>
                  </a:lnTo>
                  <a:lnTo>
                    <a:pt x="17286" y="8908"/>
                  </a:lnTo>
                  <a:lnTo>
                    <a:pt x="17267" y="8851"/>
                  </a:lnTo>
                  <a:lnTo>
                    <a:pt x="17230" y="8814"/>
                  </a:lnTo>
                  <a:lnTo>
                    <a:pt x="17173" y="8795"/>
                  </a:lnTo>
                  <a:lnTo>
                    <a:pt x="17173" y="8738"/>
                  </a:lnTo>
                  <a:lnTo>
                    <a:pt x="17154" y="8681"/>
                  </a:lnTo>
                  <a:lnTo>
                    <a:pt x="17040" y="8453"/>
                  </a:lnTo>
                  <a:lnTo>
                    <a:pt x="18480" y="8131"/>
                  </a:lnTo>
                  <a:lnTo>
                    <a:pt x="18841" y="8055"/>
                  </a:lnTo>
                  <a:lnTo>
                    <a:pt x="19201" y="7999"/>
                  </a:lnTo>
                  <a:lnTo>
                    <a:pt x="19561" y="7961"/>
                  </a:lnTo>
                  <a:lnTo>
                    <a:pt x="19921" y="7942"/>
                  </a:lnTo>
                  <a:lnTo>
                    <a:pt x="19978" y="7923"/>
                  </a:lnTo>
                  <a:lnTo>
                    <a:pt x="20035" y="7904"/>
                  </a:lnTo>
                  <a:lnTo>
                    <a:pt x="20073" y="7866"/>
                  </a:lnTo>
                  <a:lnTo>
                    <a:pt x="20091" y="7809"/>
                  </a:lnTo>
                  <a:lnTo>
                    <a:pt x="20281" y="7146"/>
                  </a:lnTo>
                  <a:lnTo>
                    <a:pt x="20281" y="7070"/>
                  </a:lnTo>
                  <a:lnTo>
                    <a:pt x="20262" y="7013"/>
                  </a:lnTo>
                  <a:lnTo>
                    <a:pt x="20262" y="5989"/>
                  </a:lnTo>
                  <a:lnTo>
                    <a:pt x="20243" y="5914"/>
                  </a:lnTo>
                  <a:lnTo>
                    <a:pt x="20205" y="5876"/>
                  </a:lnTo>
                  <a:lnTo>
                    <a:pt x="20148" y="5838"/>
                  </a:lnTo>
                  <a:lnTo>
                    <a:pt x="20091" y="5819"/>
                  </a:lnTo>
                  <a:lnTo>
                    <a:pt x="19523" y="5819"/>
                  </a:lnTo>
                  <a:lnTo>
                    <a:pt x="19561" y="5781"/>
                  </a:lnTo>
                  <a:lnTo>
                    <a:pt x="19599" y="5724"/>
                  </a:lnTo>
                  <a:lnTo>
                    <a:pt x="19637" y="5535"/>
                  </a:lnTo>
                  <a:lnTo>
                    <a:pt x="19656" y="5345"/>
                  </a:lnTo>
                  <a:lnTo>
                    <a:pt x="19656" y="5155"/>
                  </a:lnTo>
                  <a:lnTo>
                    <a:pt x="19618" y="4966"/>
                  </a:lnTo>
                  <a:lnTo>
                    <a:pt x="19618" y="4909"/>
                  </a:lnTo>
                  <a:lnTo>
                    <a:pt x="19618" y="4852"/>
                  </a:lnTo>
                  <a:lnTo>
                    <a:pt x="19580" y="4701"/>
                  </a:lnTo>
                  <a:lnTo>
                    <a:pt x="19504" y="4568"/>
                  </a:lnTo>
                  <a:lnTo>
                    <a:pt x="19409" y="4473"/>
                  </a:lnTo>
                  <a:lnTo>
                    <a:pt x="19295" y="4378"/>
                  </a:lnTo>
                  <a:lnTo>
                    <a:pt x="19182" y="4322"/>
                  </a:lnTo>
                  <a:lnTo>
                    <a:pt x="19030" y="4265"/>
                  </a:lnTo>
                  <a:lnTo>
                    <a:pt x="18878" y="4246"/>
                  </a:lnTo>
                  <a:lnTo>
                    <a:pt x="18480" y="4246"/>
                  </a:lnTo>
                  <a:lnTo>
                    <a:pt x="18234" y="4284"/>
                  </a:lnTo>
                  <a:lnTo>
                    <a:pt x="17988" y="4322"/>
                  </a:lnTo>
                  <a:lnTo>
                    <a:pt x="17741" y="4397"/>
                  </a:lnTo>
                  <a:lnTo>
                    <a:pt x="17798" y="4075"/>
                  </a:lnTo>
                  <a:lnTo>
                    <a:pt x="17874" y="3753"/>
                  </a:lnTo>
                  <a:lnTo>
                    <a:pt x="18045" y="3108"/>
                  </a:lnTo>
                  <a:lnTo>
                    <a:pt x="18215" y="2445"/>
                  </a:lnTo>
                  <a:lnTo>
                    <a:pt x="18272" y="2123"/>
                  </a:lnTo>
                  <a:lnTo>
                    <a:pt x="18310" y="1782"/>
                  </a:lnTo>
                  <a:lnTo>
                    <a:pt x="18348" y="1668"/>
                  </a:lnTo>
                  <a:lnTo>
                    <a:pt x="18348" y="1516"/>
                  </a:lnTo>
                  <a:lnTo>
                    <a:pt x="18348" y="1403"/>
                  </a:lnTo>
                  <a:lnTo>
                    <a:pt x="18329" y="1289"/>
                  </a:lnTo>
                  <a:lnTo>
                    <a:pt x="18291" y="1194"/>
                  </a:lnTo>
                  <a:lnTo>
                    <a:pt x="18253" y="1080"/>
                  </a:lnTo>
                  <a:lnTo>
                    <a:pt x="18196" y="986"/>
                  </a:lnTo>
                  <a:lnTo>
                    <a:pt x="18139" y="910"/>
                  </a:lnTo>
                  <a:lnTo>
                    <a:pt x="17988" y="739"/>
                  </a:lnTo>
                  <a:lnTo>
                    <a:pt x="17798" y="607"/>
                  </a:lnTo>
                  <a:lnTo>
                    <a:pt x="17590" y="493"/>
                  </a:lnTo>
                  <a:lnTo>
                    <a:pt x="17362" y="379"/>
                  </a:lnTo>
                  <a:lnTo>
                    <a:pt x="17097" y="303"/>
                  </a:lnTo>
                  <a:lnTo>
                    <a:pt x="16850" y="228"/>
                  </a:lnTo>
                  <a:lnTo>
                    <a:pt x="16585" y="171"/>
                  </a:lnTo>
                  <a:lnTo>
                    <a:pt x="16054" y="95"/>
                  </a:lnTo>
                  <a:lnTo>
                    <a:pt x="15581" y="38"/>
                  </a:lnTo>
                  <a:lnTo>
                    <a:pt x="1518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7"/>
            <p:cNvSpPr/>
            <p:nvPr/>
          </p:nvSpPr>
          <p:spPr>
            <a:xfrm>
              <a:off x="-342025" y="4633863"/>
              <a:ext cx="28450" cy="13300"/>
            </a:xfrm>
            <a:custGeom>
              <a:rect b="b" l="l" r="r" t="t"/>
              <a:pathLst>
                <a:path extrusionOk="0" fill="none" h="532" w="1138">
                  <a:moveTo>
                    <a:pt x="19" y="532"/>
                  </a:moveTo>
                  <a:lnTo>
                    <a:pt x="19" y="532"/>
                  </a:lnTo>
                  <a:lnTo>
                    <a:pt x="1" y="1"/>
                  </a:lnTo>
                  <a:lnTo>
                    <a:pt x="1" y="1"/>
                  </a:lnTo>
                  <a:lnTo>
                    <a:pt x="190" y="1"/>
                  </a:lnTo>
                  <a:lnTo>
                    <a:pt x="190" y="1"/>
                  </a:lnTo>
                  <a:lnTo>
                    <a:pt x="569" y="20"/>
                  </a:lnTo>
                  <a:lnTo>
                    <a:pt x="948" y="77"/>
                  </a:lnTo>
                  <a:lnTo>
                    <a:pt x="948" y="77"/>
                  </a:lnTo>
                  <a:lnTo>
                    <a:pt x="1005" y="96"/>
                  </a:lnTo>
                  <a:lnTo>
                    <a:pt x="1062" y="134"/>
                  </a:lnTo>
                  <a:lnTo>
                    <a:pt x="1081" y="172"/>
                  </a:lnTo>
                  <a:lnTo>
                    <a:pt x="1100" y="228"/>
                  </a:lnTo>
                  <a:lnTo>
                    <a:pt x="1138" y="380"/>
                  </a:lnTo>
                  <a:lnTo>
                    <a:pt x="1138" y="532"/>
                  </a:lnTo>
                  <a:lnTo>
                    <a:pt x="1138" y="532"/>
                  </a:lnTo>
                  <a:lnTo>
                    <a:pt x="853" y="494"/>
                  </a:lnTo>
                  <a:lnTo>
                    <a:pt x="588" y="494"/>
                  </a:lnTo>
                  <a:lnTo>
                    <a:pt x="588" y="494"/>
                  </a:lnTo>
                  <a:lnTo>
                    <a:pt x="304" y="494"/>
                  </a:lnTo>
                  <a:lnTo>
                    <a:pt x="19" y="53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7"/>
            <p:cNvSpPr/>
            <p:nvPr/>
          </p:nvSpPr>
          <p:spPr>
            <a:xfrm>
              <a:off x="-258625" y="4622038"/>
              <a:ext cx="93375" cy="31750"/>
            </a:xfrm>
            <a:custGeom>
              <a:rect b="b" l="l" r="r" t="t"/>
              <a:pathLst>
                <a:path extrusionOk="0" fill="none" h="1270" w="3735">
                  <a:moveTo>
                    <a:pt x="3241" y="1270"/>
                  </a:moveTo>
                  <a:lnTo>
                    <a:pt x="3241" y="1270"/>
                  </a:lnTo>
                  <a:lnTo>
                    <a:pt x="3090" y="1251"/>
                  </a:lnTo>
                  <a:lnTo>
                    <a:pt x="2900" y="1213"/>
                  </a:lnTo>
                  <a:lnTo>
                    <a:pt x="2711" y="1137"/>
                  </a:lnTo>
                  <a:lnTo>
                    <a:pt x="2521" y="1061"/>
                  </a:lnTo>
                  <a:lnTo>
                    <a:pt x="1934" y="796"/>
                  </a:lnTo>
                  <a:lnTo>
                    <a:pt x="1934" y="796"/>
                  </a:lnTo>
                  <a:lnTo>
                    <a:pt x="1460" y="626"/>
                  </a:lnTo>
                  <a:lnTo>
                    <a:pt x="986" y="512"/>
                  </a:lnTo>
                  <a:lnTo>
                    <a:pt x="493" y="417"/>
                  </a:lnTo>
                  <a:lnTo>
                    <a:pt x="0" y="360"/>
                  </a:lnTo>
                  <a:lnTo>
                    <a:pt x="0" y="360"/>
                  </a:lnTo>
                  <a:lnTo>
                    <a:pt x="588" y="0"/>
                  </a:lnTo>
                  <a:lnTo>
                    <a:pt x="588" y="0"/>
                  </a:lnTo>
                  <a:lnTo>
                    <a:pt x="664" y="38"/>
                  </a:lnTo>
                  <a:lnTo>
                    <a:pt x="664" y="38"/>
                  </a:lnTo>
                  <a:lnTo>
                    <a:pt x="1043" y="95"/>
                  </a:lnTo>
                  <a:lnTo>
                    <a:pt x="1441" y="171"/>
                  </a:lnTo>
                  <a:lnTo>
                    <a:pt x="1839" y="265"/>
                  </a:lnTo>
                  <a:lnTo>
                    <a:pt x="2218" y="360"/>
                  </a:lnTo>
                  <a:lnTo>
                    <a:pt x="2597" y="474"/>
                  </a:lnTo>
                  <a:lnTo>
                    <a:pt x="2976" y="588"/>
                  </a:lnTo>
                  <a:lnTo>
                    <a:pt x="3355" y="720"/>
                  </a:lnTo>
                  <a:lnTo>
                    <a:pt x="3734" y="853"/>
                  </a:lnTo>
                  <a:lnTo>
                    <a:pt x="3734" y="853"/>
                  </a:lnTo>
                  <a:lnTo>
                    <a:pt x="3583" y="1005"/>
                  </a:lnTo>
                  <a:lnTo>
                    <a:pt x="3469" y="1175"/>
                  </a:lnTo>
                  <a:lnTo>
                    <a:pt x="3469" y="1175"/>
                  </a:lnTo>
                  <a:lnTo>
                    <a:pt x="3431" y="1232"/>
                  </a:lnTo>
                  <a:lnTo>
                    <a:pt x="3374" y="1251"/>
                  </a:lnTo>
                  <a:lnTo>
                    <a:pt x="3317" y="1270"/>
                  </a:lnTo>
                  <a:lnTo>
                    <a:pt x="3241" y="127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7"/>
            <p:cNvSpPr/>
            <p:nvPr/>
          </p:nvSpPr>
          <p:spPr>
            <a:xfrm>
              <a:off x="-234000" y="4605913"/>
              <a:ext cx="78225" cy="30350"/>
            </a:xfrm>
            <a:custGeom>
              <a:rect b="b" l="l" r="r" t="t"/>
              <a:pathLst>
                <a:path extrusionOk="0" fill="none" h="1214" w="3129">
                  <a:moveTo>
                    <a:pt x="2901" y="1214"/>
                  </a:moveTo>
                  <a:lnTo>
                    <a:pt x="2901" y="1214"/>
                  </a:lnTo>
                  <a:lnTo>
                    <a:pt x="2200" y="948"/>
                  </a:lnTo>
                  <a:lnTo>
                    <a:pt x="1479" y="721"/>
                  </a:lnTo>
                  <a:lnTo>
                    <a:pt x="740" y="531"/>
                  </a:lnTo>
                  <a:lnTo>
                    <a:pt x="1" y="399"/>
                  </a:lnTo>
                  <a:lnTo>
                    <a:pt x="1" y="399"/>
                  </a:lnTo>
                  <a:lnTo>
                    <a:pt x="570" y="1"/>
                  </a:lnTo>
                  <a:lnTo>
                    <a:pt x="570" y="1"/>
                  </a:lnTo>
                  <a:lnTo>
                    <a:pt x="911" y="76"/>
                  </a:lnTo>
                  <a:lnTo>
                    <a:pt x="1233" y="171"/>
                  </a:lnTo>
                  <a:lnTo>
                    <a:pt x="1555" y="266"/>
                  </a:lnTo>
                  <a:lnTo>
                    <a:pt x="1877" y="380"/>
                  </a:lnTo>
                  <a:lnTo>
                    <a:pt x="2200" y="512"/>
                  </a:lnTo>
                  <a:lnTo>
                    <a:pt x="2503" y="645"/>
                  </a:lnTo>
                  <a:lnTo>
                    <a:pt x="2825" y="797"/>
                  </a:lnTo>
                  <a:lnTo>
                    <a:pt x="3128" y="948"/>
                  </a:lnTo>
                  <a:lnTo>
                    <a:pt x="3128" y="948"/>
                  </a:lnTo>
                  <a:lnTo>
                    <a:pt x="2901" y="1214"/>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7"/>
            <p:cNvSpPr/>
            <p:nvPr/>
          </p:nvSpPr>
          <p:spPr>
            <a:xfrm>
              <a:off x="-51575" y="4600238"/>
              <a:ext cx="18525" cy="14700"/>
            </a:xfrm>
            <a:custGeom>
              <a:rect b="b" l="l" r="r" t="t"/>
              <a:pathLst>
                <a:path extrusionOk="0" fill="none" h="588" w="741">
                  <a:moveTo>
                    <a:pt x="134" y="76"/>
                  </a:moveTo>
                  <a:lnTo>
                    <a:pt x="134" y="76"/>
                  </a:lnTo>
                  <a:lnTo>
                    <a:pt x="285" y="57"/>
                  </a:lnTo>
                  <a:lnTo>
                    <a:pt x="437" y="38"/>
                  </a:lnTo>
                  <a:lnTo>
                    <a:pt x="740" y="0"/>
                  </a:lnTo>
                  <a:lnTo>
                    <a:pt x="740" y="0"/>
                  </a:lnTo>
                  <a:lnTo>
                    <a:pt x="702" y="152"/>
                  </a:lnTo>
                  <a:lnTo>
                    <a:pt x="683" y="303"/>
                  </a:lnTo>
                  <a:lnTo>
                    <a:pt x="683" y="436"/>
                  </a:lnTo>
                  <a:lnTo>
                    <a:pt x="702" y="588"/>
                  </a:lnTo>
                  <a:lnTo>
                    <a:pt x="702" y="588"/>
                  </a:lnTo>
                  <a:lnTo>
                    <a:pt x="1" y="474"/>
                  </a:lnTo>
                  <a:lnTo>
                    <a:pt x="1" y="474"/>
                  </a:lnTo>
                  <a:lnTo>
                    <a:pt x="58" y="285"/>
                  </a:lnTo>
                  <a:lnTo>
                    <a:pt x="115" y="76"/>
                  </a:lnTo>
                  <a:lnTo>
                    <a:pt x="115" y="76"/>
                  </a:lnTo>
                  <a:lnTo>
                    <a:pt x="134" y="76"/>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7"/>
            <p:cNvSpPr/>
            <p:nvPr/>
          </p:nvSpPr>
          <p:spPr>
            <a:xfrm>
              <a:off x="-149175" y="4596438"/>
              <a:ext cx="85800" cy="32725"/>
            </a:xfrm>
            <a:custGeom>
              <a:rect b="b" l="l" r="r" t="t"/>
              <a:pathLst>
                <a:path extrusionOk="0" fill="none" h="1309" w="3432">
                  <a:moveTo>
                    <a:pt x="1233" y="285"/>
                  </a:moveTo>
                  <a:lnTo>
                    <a:pt x="1233" y="285"/>
                  </a:lnTo>
                  <a:lnTo>
                    <a:pt x="1308" y="285"/>
                  </a:lnTo>
                  <a:lnTo>
                    <a:pt x="1346" y="247"/>
                  </a:lnTo>
                  <a:lnTo>
                    <a:pt x="1365" y="228"/>
                  </a:lnTo>
                  <a:lnTo>
                    <a:pt x="1365" y="228"/>
                  </a:lnTo>
                  <a:lnTo>
                    <a:pt x="1972" y="114"/>
                  </a:lnTo>
                  <a:lnTo>
                    <a:pt x="2597" y="1"/>
                  </a:lnTo>
                  <a:lnTo>
                    <a:pt x="2597" y="1"/>
                  </a:lnTo>
                  <a:lnTo>
                    <a:pt x="2825" y="228"/>
                  </a:lnTo>
                  <a:lnTo>
                    <a:pt x="3033" y="455"/>
                  </a:lnTo>
                  <a:lnTo>
                    <a:pt x="3223" y="702"/>
                  </a:lnTo>
                  <a:lnTo>
                    <a:pt x="3374" y="986"/>
                  </a:lnTo>
                  <a:lnTo>
                    <a:pt x="3374" y="986"/>
                  </a:lnTo>
                  <a:lnTo>
                    <a:pt x="3412" y="1024"/>
                  </a:lnTo>
                  <a:lnTo>
                    <a:pt x="3431" y="1043"/>
                  </a:lnTo>
                  <a:lnTo>
                    <a:pt x="3431" y="1043"/>
                  </a:lnTo>
                  <a:lnTo>
                    <a:pt x="3374" y="1176"/>
                  </a:lnTo>
                  <a:lnTo>
                    <a:pt x="3317" y="1308"/>
                  </a:lnTo>
                  <a:lnTo>
                    <a:pt x="3317" y="1308"/>
                  </a:lnTo>
                  <a:lnTo>
                    <a:pt x="2502" y="1081"/>
                  </a:lnTo>
                  <a:lnTo>
                    <a:pt x="1668" y="872"/>
                  </a:lnTo>
                  <a:lnTo>
                    <a:pt x="1270" y="778"/>
                  </a:lnTo>
                  <a:lnTo>
                    <a:pt x="853" y="702"/>
                  </a:lnTo>
                  <a:lnTo>
                    <a:pt x="437" y="645"/>
                  </a:lnTo>
                  <a:lnTo>
                    <a:pt x="1" y="588"/>
                  </a:lnTo>
                  <a:lnTo>
                    <a:pt x="1" y="588"/>
                  </a:lnTo>
                  <a:lnTo>
                    <a:pt x="437" y="342"/>
                  </a:lnTo>
                  <a:lnTo>
                    <a:pt x="872" y="133"/>
                  </a:lnTo>
                  <a:lnTo>
                    <a:pt x="872" y="133"/>
                  </a:lnTo>
                  <a:lnTo>
                    <a:pt x="910" y="152"/>
                  </a:lnTo>
                  <a:lnTo>
                    <a:pt x="910" y="152"/>
                  </a:lnTo>
                  <a:lnTo>
                    <a:pt x="929" y="209"/>
                  </a:lnTo>
                  <a:lnTo>
                    <a:pt x="948" y="247"/>
                  </a:lnTo>
                  <a:lnTo>
                    <a:pt x="1005" y="285"/>
                  </a:lnTo>
                  <a:lnTo>
                    <a:pt x="1062" y="285"/>
                  </a:lnTo>
                  <a:lnTo>
                    <a:pt x="1062" y="285"/>
                  </a:lnTo>
                  <a:lnTo>
                    <a:pt x="1100" y="285"/>
                  </a:lnTo>
                  <a:lnTo>
                    <a:pt x="1100" y="285"/>
                  </a:lnTo>
                  <a:lnTo>
                    <a:pt x="1157" y="266"/>
                  </a:lnTo>
                  <a:lnTo>
                    <a:pt x="1157" y="266"/>
                  </a:lnTo>
                  <a:lnTo>
                    <a:pt x="1233" y="28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7"/>
            <p:cNvSpPr/>
            <p:nvPr/>
          </p:nvSpPr>
          <p:spPr>
            <a:xfrm>
              <a:off x="-306025" y="4583163"/>
              <a:ext cx="84375" cy="64000"/>
            </a:xfrm>
            <a:custGeom>
              <a:rect b="b" l="l" r="r" t="t"/>
              <a:pathLst>
                <a:path extrusionOk="0" fill="none" h="2560" w="3375">
                  <a:moveTo>
                    <a:pt x="1" y="2560"/>
                  </a:moveTo>
                  <a:lnTo>
                    <a:pt x="1" y="2560"/>
                  </a:lnTo>
                  <a:lnTo>
                    <a:pt x="1" y="2162"/>
                  </a:lnTo>
                  <a:lnTo>
                    <a:pt x="1" y="2162"/>
                  </a:lnTo>
                  <a:lnTo>
                    <a:pt x="39" y="2162"/>
                  </a:lnTo>
                  <a:lnTo>
                    <a:pt x="77" y="2143"/>
                  </a:lnTo>
                  <a:lnTo>
                    <a:pt x="77" y="2143"/>
                  </a:lnTo>
                  <a:lnTo>
                    <a:pt x="513" y="1896"/>
                  </a:lnTo>
                  <a:lnTo>
                    <a:pt x="930" y="1631"/>
                  </a:lnTo>
                  <a:lnTo>
                    <a:pt x="1347" y="1347"/>
                  </a:lnTo>
                  <a:lnTo>
                    <a:pt x="1745" y="1062"/>
                  </a:lnTo>
                  <a:lnTo>
                    <a:pt x="1745" y="1062"/>
                  </a:lnTo>
                  <a:lnTo>
                    <a:pt x="2105" y="797"/>
                  </a:lnTo>
                  <a:lnTo>
                    <a:pt x="2446" y="513"/>
                  </a:lnTo>
                  <a:lnTo>
                    <a:pt x="2446" y="513"/>
                  </a:lnTo>
                  <a:lnTo>
                    <a:pt x="2598" y="380"/>
                  </a:lnTo>
                  <a:lnTo>
                    <a:pt x="2768" y="209"/>
                  </a:lnTo>
                  <a:lnTo>
                    <a:pt x="2863" y="134"/>
                  </a:lnTo>
                  <a:lnTo>
                    <a:pt x="2939" y="58"/>
                  </a:lnTo>
                  <a:lnTo>
                    <a:pt x="3034" y="20"/>
                  </a:lnTo>
                  <a:lnTo>
                    <a:pt x="3109" y="1"/>
                  </a:lnTo>
                  <a:lnTo>
                    <a:pt x="3109" y="1"/>
                  </a:lnTo>
                  <a:lnTo>
                    <a:pt x="3166" y="1"/>
                  </a:lnTo>
                  <a:lnTo>
                    <a:pt x="3242" y="39"/>
                  </a:lnTo>
                  <a:lnTo>
                    <a:pt x="3280" y="96"/>
                  </a:lnTo>
                  <a:lnTo>
                    <a:pt x="3337" y="153"/>
                  </a:lnTo>
                  <a:lnTo>
                    <a:pt x="3337" y="153"/>
                  </a:lnTo>
                  <a:lnTo>
                    <a:pt x="3375" y="228"/>
                  </a:lnTo>
                  <a:lnTo>
                    <a:pt x="3375" y="285"/>
                  </a:lnTo>
                  <a:lnTo>
                    <a:pt x="3375" y="361"/>
                  </a:lnTo>
                  <a:lnTo>
                    <a:pt x="3337" y="437"/>
                  </a:lnTo>
                  <a:lnTo>
                    <a:pt x="3261" y="588"/>
                  </a:lnTo>
                  <a:lnTo>
                    <a:pt x="3109" y="740"/>
                  </a:lnTo>
                  <a:lnTo>
                    <a:pt x="2920" y="911"/>
                  </a:lnTo>
                  <a:lnTo>
                    <a:pt x="2692" y="1081"/>
                  </a:lnTo>
                  <a:lnTo>
                    <a:pt x="2446" y="1252"/>
                  </a:lnTo>
                  <a:lnTo>
                    <a:pt x="2162" y="1441"/>
                  </a:lnTo>
                  <a:lnTo>
                    <a:pt x="1574" y="1783"/>
                  </a:lnTo>
                  <a:lnTo>
                    <a:pt x="987" y="2086"/>
                  </a:lnTo>
                  <a:lnTo>
                    <a:pt x="437" y="2370"/>
                  </a:lnTo>
                  <a:lnTo>
                    <a:pt x="1" y="256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7"/>
            <p:cNvSpPr/>
            <p:nvPr/>
          </p:nvSpPr>
          <p:spPr>
            <a:xfrm>
              <a:off x="-432525" y="4581763"/>
              <a:ext cx="138850" cy="58775"/>
            </a:xfrm>
            <a:custGeom>
              <a:rect b="b" l="l" r="r" t="t"/>
              <a:pathLst>
                <a:path extrusionOk="0" fill="none" h="2351" w="5554">
                  <a:moveTo>
                    <a:pt x="778" y="2350"/>
                  </a:moveTo>
                  <a:lnTo>
                    <a:pt x="778" y="2350"/>
                  </a:lnTo>
                  <a:lnTo>
                    <a:pt x="683" y="2331"/>
                  </a:lnTo>
                  <a:lnTo>
                    <a:pt x="607" y="2331"/>
                  </a:lnTo>
                  <a:lnTo>
                    <a:pt x="531" y="2293"/>
                  </a:lnTo>
                  <a:lnTo>
                    <a:pt x="455" y="2256"/>
                  </a:lnTo>
                  <a:lnTo>
                    <a:pt x="342" y="2161"/>
                  </a:lnTo>
                  <a:lnTo>
                    <a:pt x="247" y="2028"/>
                  </a:lnTo>
                  <a:lnTo>
                    <a:pt x="171" y="1876"/>
                  </a:lnTo>
                  <a:lnTo>
                    <a:pt x="114" y="1725"/>
                  </a:lnTo>
                  <a:lnTo>
                    <a:pt x="0" y="1346"/>
                  </a:lnTo>
                  <a:lnTo>
                    <a:pt x="0" y="1346"/>
                  </a:lnTo>
                  <a:lnTo>
                    <a:pt x="247" y="1232"/>
                  </a:lnTo>
                  <a:lnTo>
                    <a:pt x="493" y="1137"/>
                  </a:lnTo>
                  <a:lnTo>
                    <a:pt x="740" y="1042"/>
                  </a:lnTo>
                  <a:lnTo>
                    <a:pt x="986" y="967"/>
                  </a:lnTo>
                  <a:lnTo>
                    <a:pt x="2028" y="701"/>
                  </a:lnTo>
                  <a:lnTo>
                    <a:pt x="2028" y="701"/>
                  </a:lnTo>
                  <a:lnTo>
                    <a:pt x="4568" y="0"/>
                  </a:lnTo>
                  <a:lnTo>
                    <a:pt x="4568" y="0"/>
                  </a:lnTo>
                  <a:lnTo>
                    <a:pt x="4625" y="190"/>
                  </a:lnTo>
                  <a:lnTo>
                    <a:pt x="4663" y="360"/>
                  </a:lnTo>
                  <a:lnTo>
                    <a:pt x="4682" y="531"/>
                  </a:lnTo>
                  <a:lnTo>
                    <a:pt x="4701" y="739"/>
                  </a:lnTo>
                  <a:lnTo>
                    <a:pt x="4701" y="739"/>
                  </a:lnTo>
                  <a:lnTo>
                    <a:pt x="4720" y="815"/>
                  </a:lnTo>
                  <a:lnTo>
                    <a:pt x="4758" y="853"/>
                  </a:lnTo>
                  <a:lnTo>
                    <a:pt x="4815" y="891"/>
                  </a:lnTo>
                  <a:lnTo>
                    <a:pt x="4871" y="910"/>
                  </a:lnTo>
                  <a:lnTo>
                    <a:pt x="4871" y="910"/>
                  </a:lnTo>
                  <a:lnTo>
                    <a:pt x="4928" y="891"/>
                  </a:lnTo>
                  <a:lnTo>
                    <a:pt x="4985" y="853"/>
                  </a:lnTo>
                  <a:lnTo>
                    <a:pt x="5023" y="815"/>
                  </a:lnTo>
                  <a:lnTo>
                    <a:pt x="5023" y="739"/>
                  </a:lnTo>
                  <a:lnTo>
                    <a:pt x="5023" y="739"/>
                  </a:lnTo>
                  <a:lnTo>
                    <a:pt x="5023" y="550"/>
                  </a:lnTo>
                  <a:lnTo>
                    <a:pt x="5004" y="379"/>
                  </a:lnTo>
                  <a:lnTo>
                    <a:pt x="4966" y="209"/>
                  </a:lnTo>
                  <a:lnTo>
                    <a:pt x="4928" y="38"/>
                  </a:lnTo>
                  <a:lnTo>
                    <a:pt x="4928" y="38"/>
                  </a:lnTo>
                  <a:lnTo>
                    <a:pt x="5364" y="19"/>
                  </a:lnTo>
                  <a:lnTo>
                    <a:pt x="5364" y="19"/>
                  </a:lnTo>
                  <a:lnTo>
                    <a:pt x="5364" y="19"/>
                  </a:lnTo>
                  <a:lnTo>
                    <a:pt x="5402" y="76"/>
                  </a:lnTo>
                  <a:lnTo>
                    <a:pt x="5459" y="114"/>
                  </a:lnTo>
                  <a:lnTo>
                    <a:pt x="5459" y="114"/>
                  </a:lnTo>
                  <a:lnTo>
                    <a:pt x="5459" y="152"/>
                  </a:lnTo>
                  <a:lnTo>
                    <a:pt x="5459" y="152"/>
                  </a:lnTo>
                  <a:lnTo>
                    <a:pt x="5478" y="474"/>
                  </a:lnTo>
                  <a:lnTo>
                    <a:pt x="5478" y="474"/>
                  </a:lnTo>
                  <a:lnTo>
                    <a:pt x="5497" y="550"/>
                  </a:lnTo>
                  <a:lnTo>
                    <a:pt x="5554" y="607"/>
                  </a:lnTo>
                  <a:lnTo>
                    <a:pt x="5554" y="607"/>
                  </a:lnTo>
                  <a:lnTo>
                    <a:pt x="5099" y="853"/>
                  </a:lnTo>
                  <a:lnTo>
                    <a:pt x="4625" y="1080"/>
                  </a:lnTo>
                  <a:lnTo>
                    <a:pt x="4132" y="1270"/>
                  </a:lnTo>
                  <a:lnTo>
                    <a:pt x="3639" y="1441"/>
                  </a:lnTo>
                  <a:lnTo>
                    <a:pt x="3639" y="1441"/>
                  </a:lnTo>
                  <a:lnTo>
                    <a:pt x="3621" y="1441"/>
                  </a:lnTo>
                  <a:lnTo>
                    <a:pt x="3621" y="1441"/>
                  </a:lnTo>
                  <a:lnTo>
                    <a:pt x="3583" y="1441"/>
                  </a:lnTo>
                  <a:lnTo>
                    <a:pt x="3583" y="1441"/>
                  </a:lnTo>
                  <a:lnTo>
                    <a:pt x="3526" y="1459"/>
                  </a:lnTo>
                  <a:lnTo>
                    <a:pt x="3526" y="1459"/>
                  </a:lnTo>
                  <a:lnTo>
                    <a:pt x="2938" y="1687"/>
                  </a:lnTo>
                  <a:lnTo>
                    <a:pt x="2351" y="1895"/>
                  </a:lnTo>
                  <a:lnTo>
                    <a:pt x="1744" y="2104"/>
                  </a:lnTo>
                  <a:lnTo>
                    <a:pt x="1138" y="2293"/>
                  </a:lnTo>
                  <a:lnTo>
                    <a:pt x="1138" y="2293"/>
                  </a:lnTo>
                  <a:lnTo>
                    <a:pt x="948" y="2331"/>
                  </a:lnTo>
                  <a:lnTo>
                    <a:pt x="778" y="235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7"/>
            <p:cNvSpPr/>
            <p:nvPr/>
          </p:nvSpPr>
          <p:spPr>
            <a:xfrm>
              <a:off x="-76200" y="4581763"/>
              <a:ext cx="19925" cy="29875"/>
            </a:xfrm>
            <a:custGeom>
              <a:rect b="b" l="l" r="r" t="t"/>
              <a:pathLst>
                <a:path extrusionOk="0" fill="none" h="1195" w="797">
                  <a:moveTo>
                    <a:pt x="626" y="1194"/>
                  </a:moveTo>
                  <a:lnTo>
                    <a:pt x="626" y="1194"/>
                  </a:lnTo>
                  <a:lnTo>
                    <a:pt x="493" y="986"/>
                  </a:lnTo>
                  <a:lnTo>
                    <a:pt x="342" y="796"/>
                  </a:lnTo>
                  <a:lnTo>
                    <a:pt x="171" y="607"/>
                  </a:lnTo>
                  <a:lnTo>
                    <a:pt x="0" y="436"/>
                  </a:lnTo>
                  <a:lnTo>
                    <a:pt x="0" y="436"/>
                  </a:lnTo>
                  <a:lnTo>
                    <a:pt x="57" y="227"/>
                  </a:lnTo>
                  <a:lnTo>
                    <a:pt x="114" y="0"/>
                  </a:lnTo>
                  <a:lnTo>
                    <a:pt x="114" y="0"/>
                  </a:lnTo>
                  <a:lnTo>
                    <a:pt x="285" y="190"/>
                  </a:lnTo>
                  <a:lnTo>
                    <a:pt x="436" y="398"/>
                  </a:lnTo>
                  <a:lnTo>
                    <a:pt x="607" y="569"/>
                  </a:lnTo>
                  <a:lnTo>
                    <a:pt x="702" y="663"/>
                  </a:lnTo>
                  <a:lnTo>
                    <a:pt x="796" y="739"/>
                  </a:lnTo>
                  <a:lnTo>
                    <a:pt x="796" y="739"/>
                  </a:lnTo>
                  <a:lnTo>
                    <a:pt x="759" y="796"/>
                  </a:lnTo>
                  <a:lnTo>
                    <a:pt x="759" y="796"/>
                  </a:lnTo>
                  <a:lnTo>
                    <a:pt x="740" y="910"/>
                  </a:lnTo>
                  <a:lnTo>
                    <a:pt x="721" y="1005"/>
                  </a:lnTo>
                  <a:lnTo>
                    <a:pt x="626" y="1194"/>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7"/>
            <p:cNvSpPr/>
            <p:nvPr/>
          </p:nvSpPr>
          <p:spPr>
            <a:xfrm>
              <a:off x="-287525" y="4579863"/>
              <a:ext cx="18025" cy="12800"/>
            </a:xfrm>
            <a:custGeom>
              <a:rect b="b" l="l" r="r" t="t"/>
              <a:pathLst>
                <a:path extrusionOk="0" fill="none" h="512" w="721">
                  <a:moveTo>
                    <a:pt x="0" y="512"/>
                  </a:moveTo>
                  <a:lnTo>
                    <a:pt x="0" y="512"/>
                  </a:lnTo>
                  <a:lnTo>
                    <a:pt x="0" y="341"/>
                  </a:lnTo>
                  <a:lnTo>
                    <a:pt x="0" y="152"/>
                  </a:lnTo>
                  <a:lnTo>
                    <a:pt x="0" y="152"/>
                  </a:lnTo>
                  <a:lnTo>
                    <a:pt x="720" y="0"/>
                  </a:lnTo>
                  <a:lnTo>
                    <a:pt x="720" y="0"/>
                  </a:lnTo>
                  <a:lnTo>
                    <a:pt x="645" y="57"/>
                  </a:lnTo>
                  <a:lnTo>
                    <a:pt x="645" y="57"/>
                  </a:lnTo>
                  <a:lnTo>
                    <a:pt x="322" y="303"/>
                  </a:lnTo>
                  <a:lnTo>
                    <a:pt x="0" y="51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7"/>
            <p:cNvSpPr/>
            <p:nvPr/>
          </p:nvSpPr>
          <p:spPr>
            <a:xfrm>
              <a:off x="-339650" y="4577488"/>
              <a:ext cx="103800" cy="52625"/>
            </a:xfrm>
            <a:custGeom>
              <a:rect b="b" l="l" r="r" t="t"/>
              <a:pathLst>
                <a:path extrusionOk="0" fill="none" h="2105" w="4152">
                  <a:moveTo>
                    <a:pt x="0" y="1934"/>
                  </a:moveTo>
                  <a:lnTo>
                    <a:pt x="19" y="1934"/>
                  </a:lnTo>
                  <a:lnTo>
                    <a:pt x="19" y="1934"/>
                  </a:lnTo>
                  <a:lnTo>
                    <a:pt x="531" y="1744"/>
                  </a:lnTo>
                  <a:lnTo>
                    <a:pt x="1043" y="1536"/>
                  </a:lnTo>
                  <a:lnTo>
                    <a:pt x="1554" y="1308"/>
                  </a:lnTo>
                  <a:lnTo>
                    <a:pt x="2028" y="1024"/>
                  </a:lnTo>
                  <a:lnTo>
                    <a:pt x="2028" y="1024"/>
                  </a:lnTo>
                  <a:lnTo>
                    <a:pt x="2407" y="797"/>
                  </a:lnTo>
                  <a:lnTo>
                    <a:pt x="2749" y="550"/>
                  </a:lnTo>
                  <a:lnTo>
                    <a:pt x="2749" y="550"/>
                  </a:lnTo>
                  <a:lnTo>
                    <a:pt x="3071" y="323"/>
                  </a:lnTo>
                  <a:lnTo>
                    <a:pt x="3241" y="228"/>
                  </a:lnTo>
                  <a:lnTo>
                    <a:pt x="3393" y="152"/>
                  </a:lnTo>
                  <a:lnTo>
                    <a:pt x="3564" y="76"/>
                  </a:lnTo>
                  <a:lnTo>
                    <a:pt x="3734" y="38"/>
                  </a:lnTo>
                  <a:lnTo>
                    <a:pt x="3905" y="19"/>
                  </a:lnTo>
                  <a:lnTo>
                    <a:pt x="4094" y="0"/>
                  </a:lnTo>
                  <a:lnTo>
                    <a:pt x="4094" y="0"/>
                  </a:lnTo>
                  <a:lnTo>
                    <a:pt x="4151" y="0"/>
                  </a:lnTo>
                  <a:lnTo>
                    <a:pt x="4151" y="0"/>
                  </a:lnTo>
                  <a:lnTo>
                    <a:pt x="3469" y="588"/>
                  </a:lnTo>
                  <a:lnTo>
                    <a:pt x="2749" y="1119"/>
                  </a:lnTo>
                  <a:lnTo>
                    <a:pt x="2028" y="1612"/>
                  </a:lnTo>
                  <a:lnTo>
                    <a:pt x="1270" y="2085"/>
                  </a:lnTo>
                  <a:lnTo>
                    <a:pt x="1251" y="2104"/>
                  </a:lnTo>
                  <a:lnTo>
                    <a:pt x="1251" y="2104"/>
                  </a:lnTo>
                  <a:lnTo>
                    <a:pt x="1232" y="2085"/>
                  </a:lnTo>
                  <a:lnTo>
                    <a:pt x="1232" y="2085"/>
                  </a:lnTo>
                  <a:lnTo>
                    <a:pt x="948" y="2010"/>
                  </a:lnTo>
                  <a:lnTo>
                    <a:pt x="645" y="1972"/>
                  </a:lnTo>
                  <a:lnTo>
                    <a:pt x="360" y="1934"/>
                  </a:lnTo>
                  <a:lnTo>
                    <a:pt x="76" y="1934"/>
                  </a:lnTo>
                  <a:lnTo>
                    <a:pt x="76" y="1934"/>
                  </a:lnTo>
                  <a:lnTo>
                    <a:pt x="0" y="1934"/>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7"/>
            <p:cNvSpPr/>
            <p:nvPr/>
          </p:nvSpPr>
          <p:spPr>
            <a:xfrm>
              <a:off x="-442950" y="4575588"/>
              <a:ext cx="24675" cy="23725"/>
            </a:xfrm>
            <a:custGeom>
              <a:rect b="b" l="l" r="r" t="t"/>
              <a:pathLst>
                <a:path extrusionOk="0" fill="none" h="949" w="987">
                  <a:moveTo>
                    <a:pt x="190" y="948"/>
                  </a:moveTo>
                  <a:lnTo>
                    <a:pt x="190" y="948"/>
                  </a:lnTo>
                  <a:lnTo>
                    <a:pt x="114" y="474"/>
                  </a:lnTo>
                  <a:lnTo>
                    <a:pt x="0" y="1"/>
                  </a:lnTo>
                  <a:lnTo>
                    <a:pt x="0" y="1"/>
                  </a:lnTo>
                  <a:lnTo>
                    <a:pt x="626" y="171"/>
                  </a:lnTo>
                  <a:lnTo>
                    <a:pt x="626" y="171"/>
                  </a:lnTo>
                  <a:lnTo>
                    <a:pt x="664" y="171"/>
                  </a:lnTo>
                  <a:lnTo>
                    <a:pt x="664" y="171"/>
                  </a:lnTo>
                  <a:lnTo>
                    <a:pt x="740" y="152"/>
                  </a:lnTo>
                  <a:lnTo>
                    <a:pt x="796" y="114"/>
                  </a:lnTo>
                  <a:lnTo>
                    <a:pt x="796" y="114"/>
                  </a:lnTo>
                  <a:lnTo>
                    <a:pt x="872" y="266"/>
                  </a:lnTo>
                  <a:lnTo>
                    <a:pt x="929" y="418"/>
                  </a:lnTo>
                  <a:lnTo>
                    <a:pt x="967" y="588"/>
                  </a:lnTo>
                  <a:lnTo>
                    <a:pt x="986" y="778"/>
                  </a:lnTo>
                  <a:lnTo>
                    <a:pt x="986" y="778"/>
                  </a:lnTo>
                  <a:lnTo>
                    <a:pt x="778" y="797"/>
                  </a:lnTo>
                  <a:lnTo>
                    <a:pt x="569" y="816"/>
                  </a:lnTo>
                  <a:lnTo>
                    <a:pt x="380" y="873"/>
                  </a:lnTo>
                  <a:lnTo>
                    <a:pt x="190" y="948"/>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7"/>
            <p:cNvSpPr/>
            <p:nvPr/>
          </p:nvSpPr>
          <p:spPr>
            <a:xfrm>
              <a:off x="-216450" y="4571813"/>
              <a:ext cx="79625" cy="43600"/>
            </a:xfrm>
            <a:custGeom>
              <a:rect b="b" l="l" r="r" t="t"/>
              <a:pathLst>
                <a:path extrusionOk="0" fill="none" h="1744" w="3185">
                  <a:moveTo>
                    <a:pt x="171" y="815"/>
                  </a:moveTo>
                  <a:lnTo>
                    <a:pt x="171" y="815"/>
                  </a:lnTo>
                  <a:lnTo>
                    <a:pt x="95" y="607"/>
                  </a:lnTo>
                  <a:lnTo>
                    <a:pt x="0" y="398"/>
                  </a:lnTo>
                  <a:lnTo>
                    <a:pt x="0" y="398"/>
                  </a:lnTo>
                  <a:lnTo>
                    <a:pt x="190" y="322"/>
                  </a:lnTo>
                  <a:lnTo>
                    <a:pt x="190" y="322"/>
                  </a:lnTo>
                  <a:lnTo>
                    <a:pt x="796" y="114"/>
                  </a:lnTo>
                  <a:lnTo>
                    <a:pt x="796" y="114"/>
                  </a:lnTo>
                  <a:lnTo>
                    <a:pt x="834" y="95"/>
                  </a:lnTo>
                  <a:lnTo>
                    <a:pt x="872" y="57"/>
                  </a:lnTo>
                  <a:lnTo>
                    <a:pt x="910" y="0"/>
                  </a:lnTo>
                  <a:lnTo>
                    <a:pt x="910" y="0"/>
                  </a:lnTo>
                  <a:lnTo>
                    <a:pt x="1479" y="209"/>
                  </a:lnTo>
                  <a:lnTo>
                    <a:pt x="2047" y="436"/>
                  </a:lnTo>
                  <a:lnTo>
                    <a:pt x="2616" y="663"/>
                  </a:lnTo>
                  <a:lnTo>
                    <a:pt x="3184" y="929"/>
                  </a:lnTo>
                  <a:lnTo>
                    <a:pt x="3184" y="929"/>
                  </a:lnTo>
                  <a:lnTo>
                    <a:pt x="2900" y="1080"/>
                  </a:lnTo>
                  <a:lnTo>
                    <a:pt x="2635" y="1232"/>
                  </a:lnTo>
                  <a:lnTo>
                    <a:pt x="2369" y="1403"/>
                  </a:lnTo>
                  <a:lnTo>
                    <a:pt x="2104" y="1592"/>
                  </a:lnTo>
                  <a:lnTo>
                    <a:pt x="2104" y="1592"/>
                  </a:lnTo>
                  <a:lnTo>
                    <a:pt x="2066" y="1630"/>
                  </a:lnTo>
                  <a:lnTo>
                    <a:pt x="2047" y="1668"/>
                  </a:lnTo>
                  <a:lnTo>
                    <a:pt x="2028" y="1706"/>
                  </a:lnTo>
                  <a:lnTo>
                    <a:pt x="2028" y="1744"/>
                  </a:lnTo>
                  <a:lnTo>
                    <a:pt x="2028" y="1744"/>
                  </a:lnTo>
                  <a:lnTo>
                    <a:pt x="1611" y="1554"/>
                  </a:lnTo>
                  <a:lnTo>
                    <a:pt x="1175" y="1403"/>
                  </a:lnTo>
                  <a:lnTo>
                    <a:pt x="739" y="1251"/>
                  </a:lnTo>
                  <a:lnTo>
                    <a:pt x="284" y="1118"/>
                  </a:lnTo>
                  <a:lnTo>
                    <a:pt x="284" y="1118"/>
                  </a:lnTo>
                  <a:lnTo>
                    <a:pt x="607" y="986"/>
                  </a:lnTo>
                  <a:lnTo>
                    <a:pt x="948" y="872"/>
                  </a:lnTo>
                  <a:lnTo>
                    <a:pt x="1289" y="758"/>
                  </a:lnTo>
                  <a:lnTo>
                    <a:pt x="1649" y="663"/>
                  </a:lnTo>
                  <a:lnTo>
                    <a:pt x="1649" y="663"/>
                  </a:lnTo>
                  <a:lnTo>
                    <a:pt x="1706" y="625"/>
                  </a:lnTo>
                  <a:lnTo>
                    <a:pt x="1744" y="588"/>
                  </a:lnTo>
                  <a:lnTo>
                    <a:pt x="1763" y="531"/>
                  </a:lnTo>
                  <a:lnTo>
                    <a:pt x="1763" y="474"/>
                  </a:lnTo>
                  <a:lnTo>
                    <a:pt x="1744" y="436"/>
                  </a:lnTo>
                  <a:lnTo>
                    <a:pt x="1706" y="379"/>
                  </a:lnTo>
                  <a:lnTo>
                    <a:pt x="1668" y="341"/>
                  </a:lnTo>
                  <a:lnTo>
                    <a:pt x="1611" y="341"/>
                  </a:lnTo>
                  <a:lnTo>
                    <a:pt x="1611" y="341"/>
                  </a:lnTo>
                  <a:lnTo>
                    <a:pt x="1554" y="341"/>
                  </a:lnTo>
                  <a:lnTo>
                    <a:pt x="1554" y="341"/>
                  </a:lnTo>
                  <a:lnTo>
                    <a:pt x="1213" y="436"/>
                  </a:lnTo>
                  <a:lnTo>
                    <a:pt x="853" y="550"/>
                  </a:lnTo>
                  <a:lnTo>
                    <a:pt x="512" y="682"/>
                  </a:lnTo>
                  <a:lnTo>
                    <a:pt x="171" y="81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7"/>
            <p:cNvSpPr/>
            <p:nvPr/>
          </p:nvSpPr>
          <p:spPr>
            <a:xfrm>
              <a:off x="-107950" y="4569438"/>
              <a:ext cx="27975" cy="22300"/>
            </a:xfrm>
            <a:custGeom>
              <a:rect b="b" l="l" r="r" t="t"/>
              <a:pathLst>
                <a:path extrusionOk="0" fill="none" h="892" w="1119">
                  <a:moveTo>
                    <a:pt x="190" y="891"/>
                  </a:moveTo>
                  <a:lnTo>
                    <a:pt x="190" y="891"/>
                  </a:lnTo>
                  <a:lnTo>
                    <a:pt x="228" y="853"/>
                  </a:lnTo>
                  <a:lnTo>
                    <a:pt x="247" y="796"/>
                  </a:lnTo>
                  <a:lnTo>
                    <a:pt x="266" y="758"/>
                  </a:lnTo>
                  <a:lnTo>
                    <a:pt x="266" y="702"/>
                  </a:lnTo>
                  <a:lnTo>
                    <a:pt x="266" y="702"/>
                  </a:lnTo>
                  <a:lnTo>
                    <a:pt x="152" y="474"/>
                  </a:lnTo>
                  <a:lnTo>
                    <a:pt x="1" y="266"/>
                  </a:lnTo>
                  <a:lnTo>
                    <a:pt x="1" y="266"/>
                  </a:lnTo>
                  <a:lnTo>
                    <a:pt x="19" y="266"/>
                  </a:lnTo>
                  <a:lnTo>
                    <a:pt x="19" y="266"/>
                  </a:lnTo>
                  <a:lnTo>
                    <a:pt x="304" y="152"/>
                  </a:lnTo>
                  <a:lnTo>
                    <a:pt x="569" y="76"/>
                  </a:lnTo>
                  <a:lnTo>
                    <a:pt x="834" y="19"/>
                  </a:lnTo>
                  <a:lnTo>
                    <a:pt x="1119" y="0"/>
                  </a:lnTo>
                  <a:lnTo>
                    <a:pt x="1119" y="0"/>
                  </a:lnTo>
                  <a:lnTo>
                    <a:pt x="1100" y="190"/>
                  </a:lnTo>
                  <a:lnTo>
                    <a:pt x="1062" y="379"/>
                  </a:lnTo>
                  <a:lnTo>
                    <a:pt x="1024" y="569"/>
                  </a:lnTo>
                  <a:lnTo>
                    <a:pt x="967" y="739"/>
                  </a:lnTo>
                  <a:lnTo>
                    <a:pt x="967" y="739"/>
                  </a:lnTo>
                  <a:lnTo>
                    <a:pt x="190" y="89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7"/>
            <p:cNvSpPr/>
            <p:nvPr/>
          </p:nvSpPr>
          <p:spPr>
            <a:xfrm>
              <a:off x="-43025" y="4556163"/>
              <a:ext cx="83875" cy="24675"/>
            </a:xfrm>
            <a:custGeom>
              <a:rect b="b" l="l" r="r" t="t"/>
              <a:pathLst>
                <a:path extrusionOk="0" fill="none" h="987" w="3355">
                  <a:moveTo>
                    <a:pt x="303" y="986"/>
                  </a:moveTo>
                  <a:lnTo>
                    <a:pt x="303" y="986"/>
                  </a:lnTo>
                  <a:lnTo>
                    <a:pt x="0" y="455"/>
                  </a:lnTo>
                  <a:lnTo>
                    <a:pt x="0" y="455"/>
                  </a:lnTo>
                  <a:lnTo>
                    <a:pt x="398" y="418"/>
                  </a:lnTo>
                  <a:lnTo>
                    <a:pt x="796" y="342"/>
                  </a:lnTo>
                  <a:lnTo>
                    <a:pt x="1592" y="190"/>
                  </a:lnTo>
                  <a:lnTo>
                    <a:pt x="1990" y="114"/>
                  </a:lnTo>
                  <a:lnTo>
                    <a:pt x="2407" y="57"/>
                  </a:lnTo>
                  <a:lnTo>
                    <a:pt x="2805" y="20"/>
                  </a:lnTo>
                  <a:lnTo>
                    <a:pt x="3203" y="1"/>
                  </a:lnTo>
                  <a:lnTo>
                    <a:pt x="3203" y="1"/>
                  </a:lnTo>
                  <a:lnTo>
                    <a:pt x="3355" y="1"/>
                  </a:lnTo>
                  <a:lnTo>
                    <a:pt x="3355" y="1"/>
                  </a:lnTo>
                  <a:lnTo>
                    <a:pt x="3317" y="190"/>
                  </a:lnTo>
                  <a:lnTo>
                    <a:pt x="3279" y="266"/>
                  </a:lnTo>
                  <a:lnTo>
                    <a:pt x="3241" y="342"/>
                  </a:lnTo>
                  <a:lnTo>
                    <a:pt x="3184" y="380"/>
                  </a:lnTo>
                  <a:lnTo>
                    <a:pt x="3109" y="418"/>
                  </a:lnTo>
                  <a:lnTo>
                    <a:pt x="3014" y="455"/>
                  </a:lnTo>
                  <a:lnTo>
                    <a:pt x="2881" y="474"/>
                  </a:lnTo>
                  <a:lnTo>
                    <a:pt x="2881" y="474"/>
                  </a:lnTo>
                  <a:lnTo>
                    <a:pt x="2521" y="531"/>
                  </a:lnTo>
                  <a:lnTo>
                    <a:pt x="2142" y="607"/>
                  </a:lnTo>
                  <a:lnTo>
                    <a:pt x="2142" y="607"/>
                  </a:lnTo>
                  <a:lnTo>
                    <a:pt x="303" y="986"/>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7"/>
            <p:cNvSpPr/>
            <p:nvPr/>
          </p:nvSpPr>
          <p:spPr>
            <a:xfrm>
              <a:off x="-308850" y="4550488"/>
              <a:ext cx="105200" cy="25125"/>
            </a:xfrm>
            <a:custGeom>
              <a:rect b="b" l="l" r="r" t="t"/>
              <a:pathLst>
                <a:path extrusionOk="0" fill="none" h="1005" w="4208">
                  <a:moveTo>
                    <a:pt x="0" y="948"/>
                  </a:moveTo>
                  <a:lnTo>
                    <a:pt x="0" y="948"/>
                  </a:lnTo>
                  <a:lnTo>
                    <a:pt x="1043" y="57"/>
                  </a:lnTo>
                  <a:lnTo>
                    <a:pt x="1043" y="57"/>
                  </a:lnTo>
                  <a:lnTo>
                    <a:pt x="1100" y="0"/>
                  </a:lnTo>
                  <a:lnTo>
                    <a:pt x="1100" y="0"/>
                  </a:lnTo>
                  <a:lnTo>
                    <a:pt x="1896" y="133"/>
                  </a:lnTo>
                  <a:lnTo>
                    <a:pt x="2673" y="303"/>
                  </a:lnTo>
                  <a:lnTo>
                    <a:pt x="3450" y="493"/>
                  </a:lnTo>
                  <a:lnTo>
                    <a:pt x="4208" y="720"/>
                  </a:lnTo>
                  <a:lnTo>
                    <a:pt x="4208" y="720"/>
                  </a:lnTo>
                  <a:lnTo>
                    <a:pt x="3999" y="796"/>
                  </a:lnTo>
                  <a:lnTo>
                    <a:pt x="3810" y="872"/>
                  </a:lnTo>
                  <a:lnTo>
                    <a:pt x="3810" y="872"/>
                  </a:lnTo>
                  <a:lnTo>
                    <a:pt x="3677" y="910"/>
                  </a:lnTo>
                  <a:lnTo>
                    <a:pt x="3677" y="910"/>
                  </a:lnTo>
                  <a:lnTo>
                    <a:pt x="3620" y="872"/>
                  </a:lnTo>
                  <a:lnTo>
                    <a:pt x="3620" y="872"/>
                  </a:lnTo>
                  <a:lnTo>
                    <a:pt x="3545" y="872"/>
                  </a:lnTo>
                  <a:lnTo>
                    <a:pt x="3545" y="872"/>
                  </a:lnTo>
                  <a:lnTo>
                    <a:pt x="3507" y="872"/>
                  </a:lnTo>
                  <a:lnTo>
                    <a:pt x="3469" y="891"/>
                  </a:lnTo>
                  <a:lnTo>
                    <a:pt x="3469" y="891"/>
                  </a:lnTo>
                  <a:lnTo>
                    <a:pt x="3412" y="834"/>
                  </a:lnTo>
                  <a:lnTo>
                    <a:pt x="3412" y="834"/>
                  </a:lnTo>
                  <a:lnTo>
                    <a:pt x="3374" y="796"/>
                  </a:lnTo>
                  <a:lnTo>
                    <a:pt x="3317" y="796"/>
                  </a:lnTo>
                  <a:lnTo>
                    <a:pt x="3317" y="796"/>
                  </a:lnTo>
                  <a:lnTo>
                    <a:pt x="3241" y="815"/>
                  </a:lnTo>
                  <a:lnTo>
                    <a:pt x="3241" y="815"/>
                  </a:lnTo>
                  <a:lnTo>
                    <a:pt x="3203" y="777"/>
                  </a:lnTo>
                  <a:lnTo>
                    <a:pt x="3147" y="777"/>
                  </a:lnTo>
                  <a:lnTo>
                    <a:pt x="3147" y="777"/>
                  </a:lnTo>
                  <a:lnTo>
                    <a:pt x="2862" y="739"/>
                  </a:lnTo>
                  <a:lnTo>
                    <a:pt x="2616" y="739"/>
                  </a:lnTo>
                  <a:lnTo>
                    <a:pt x="2616" y="739"/>
                  </a:lnTo>
                  <a:lnTo>
                    <a:pt x="2369" y="758"/>
                  </a:lnTo>
                  <a:lnTo>
                    <a:pt x="2369" y="758"/>
                  </a:lnTo>
                  <a:lnTo>
                    <a:pt x="2313" y="720"/>
                  </a:lnTo>
                  <a:lnTo>
                    <a:pt x="2256" y="720"/>
                  </a:lnTo>
                  <a:lnTo>
                    <a:pt x="2256" y="720"/>
                  </a:lnTo>
                  <a:lnTo>
                    <a:pt x="2237" y="720"/>
                  </a:lnTo>
                  <a:lnTo>
                    <a:pt x="2237" y="720"/>
                  </a:lnTo>
                  <a:lnTo>
                    <a:pt x="1460" y="853"/>
                  </a:lnTo>
                  <a:lnTo>
                    <a:pt x="702" y="1005"/>
                  </a:lnTo>
                  <a:lnTo>
                    <a:pt x="702" y="1005"/>
                  </a:lnTo>
                  <a:lnTo>
                    <a:pt x="683" y="986"/>
                  </a:lnTo>
                  <a:lnTo>
                    <a:pt x="683" y="986"/>
                  </a:lnTo>
                  <a:lnTo>
                    <a:pt x="588" y="948"/>
                  </a:lnTo>
                  <a:lnTo>
                    <a:pt x="493" y="948"/>
                  </a:lnTo>
                  <a:lnTo>
                    <a:pt x="493" y="948"/>
                  </a:lnTo>
                  <a:lnTo>
                    <a:pt x="341" y="948"/>
                  </a:lnTo>
                  <a:lnTo>
                    <a:pt x="341" y="948"/>
                  </a:lnTo>
                  <a:lnTo>
                    <a:pt x="0" y="948"/>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7"/>
            <p:cNvSpPr/>
            <p:nvPr/>
          </p:nvSpPr>
          <p:spPr>
            <a:xfrm>
              <a:off x="-347225" y="4550013"/>
              <a:ext cx="54500" cy="31300"/>
            </a:xfrm>
            <a:custGeom>
              <a:rect b="b" l="l" r="r" t="t"/>
              <a:pathLst>
                <a:path extrusionOk="0" fill="none" h="1252" w="2180">
                  <a:moveTo>
                    <a:pt x="0" y="1251"/>
                  </a:moveTo>
                  <a:lnTo>
                    <a:pt x="0" y="1251"/>
                  </a:lnTo>
                  <a:lnTo>
                    <a:pt x="95" y="1137"/>
                  </a:lnTo>
                  <a:lnTo>
                    <a:pt x="209" y="1024"/>
                  </a:lnTo>
                  <a:lnTo>
                    <a:pt x="436" y="815"/>
                  </a:lnTo>
                  <a:lnTo>
                    <a:pt x="701" y="645"/>
                  </a:lnTo>
                  <a:lnTo>
                    <a:pt x="986" y="474"/>
                  </a:lnTo>
                  <a:lnTo>
                    <a:pt x="1289" y="341"/>
                  </a:lnTo>
                  <a:lnTo>
                    <a:pt x="1592" y="209"/>
                  </a:lnTo>
                  <a:lnTo>
                    <a:pt x="2180" y="0"/>
                  </a:lnTo>
                  <a:lnTo>
                    <a:pt x="2180" y="0"/>
                  </a:lnTo>
                  <a:lnTo>
                    <a:pt x="1251" y="777"/>
                  </a:lnTo>
                  <a:lnTo>
                    <a:pt x="1251" y="777"/>
                  </a:lnTo>
                  <a:lnTo>
                    <a:pt x="1213" y="815"/>
                  </a:lnTo>
                  <a:lnTo>
                    <a:pt x="1194" y="853"/>
                  </a:lnTo>
                  <a:lnTo>
                    <a:pt x="1194" y="929"/>
                  </a:lnTo>
                  <a:lnTo>
                    <a:pt x="1194" y="929"/>
                  </a:lnTo>
                  <a:lnTo>
                    <a:pt x="0" y="125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7"/>
            <p:cNvSpPr/>
            <p:nvPr/>
          </p:nvSpPr>
          <p:spPr>
            <a:xfrm>
              <a:off x="-406475" y="4542888"/>
              <a:ext cx="69700" cy="54050"/>
            </a:xfrm>
            <a:custGeom>
              <a:rect b="b" l="l" r="r" t="t"/>
              <a:pathLst>
                <a:path extrusionOk="0" fill="none" h="2162" w="2788">
                  <a:moveTo>
                    <a:pt x="1" y="2162"/>
                  </a:moveTo>
                  <a:lnTo>
                    <a:pt x="1" y="2162"/>
                  </a:lnTo>
                  <a:lnTo>
                    <a:pt x="456" y="1574"/>
                  </a:lnTo>
                  <a:lnTo>
                    <a:pt x="911" y="1005"/>
                  </a:lnTo>
                  <a:lnTo>
                    <a:pt x="911" y="1005"/>
                  </a:lnTo>
                  <a:lnTo>
                    <a:pt x="1157" y="721"/>
                  </a:lnTo>
                  <a:lnTo>
                    <a:pt x="1422" y="418"/>
                  </a:lnTo>
                  <a:lnTo>
                    <a:pt x="1574" y="285"/>
                  </a:lnTo>
                  <a:lnTo>
                    <a:pt x="1726" y="171"/>
                  </a:lnTo>
                  <a:lnTo>
                    <a:pt x="1877" y="58"/>
                  </a:lnTo>
                  <a:lnTo>
                    <a:pt x="2048" y="1"/>
                  </a:lnTo>
                  <a:lnTo>
                    <a:pt x="2048" y="1"/>
                  </a:lnTo>
                  <a:lnTo>
                    <a:pt x="2048" y="1"/>
                  </a:lnTo>
                  <a:lnTo>
                    <a:pt x="2105" y="39"/>
                  </a:lnTo>
                  <a:lnTo>
                    <a:pt x="2162" y="77"/>
                  </a:lnTo>
                  <a:lnTo>
                    <a:pt x="2237" y="96"/>
                  </a:lnTo>
                  <a:lnTo>
                    <a:pt x="2294" y="96"/>
                  </a:lnTo>
                  <a:lnTo>
                    <a:pt x="2294" y="96"/>
                  </a:lnTo>
                  <a:lnTo>
                    <a:pt x="2351" y="96"/>
                  </a:lnTo>
                  <a:lnTo>
                    <a:pt x="2351" y="96"/>
                  </a:lnTo>
                  <a:lnTo>
                    <a:pt x="2579" y="399"/>
                  </a:lnTo>
                  <a:lnTo>
                    <a:pt x="2787" y="702"/>
                  </a:lnTo>
                  <a:lnTo>
                    <a:pt x="2787" y="702"/>
                  </a:lnTo>
                  <a:lnTo>
                    <a:pt x="2541" y="892"/>
                  </a:lnTo>
                  <a:lnTo>
                    <a:pt x="2313" y="1100"/>
                  </a:lnTo>
                  <a:lnTo>
                    <a:pt x="2124" y="1309"/>
                  </a:lnTo>
                  <a:lnTo>
                    <a:pt x="2029" y="1441"/>
                  </a:lnTo>
                  <a:lnTo>
                    <a:pt x="1972" y="1574"/>
                  </a:lnTo>
                  <a:lnTo>
                    <a:pt x="1972" y="1574"/>
                  </a:lnTo>
                  <a:lnTo>
                    <a:pt x="1953" y="1612"/>
                  </a:lnTo>
                  <a:lnTo>
                    <a:pt x="1953" y="1650"/>
                  </a:lnTo>
                  <a:lnTo>
                    <a:pt x="892" y="1934"/>
                  </a:lnTo>
                  <a:lnTo>
                    <a:pt x="892" y="1934"/>
                  </a:lnTo>
                  <a:lnTo>
                    <a:pt x="1" y="216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7"/>
            <p:cNvSpPr/>
            <p:nvPr/>
          </p:nvSpPr>
          <p:spPr>
            <a:xfrm>
              <a:off x="-281375" y="4539588"/>
              <a:ext cx="167775" cy="53550"/>
            </a:xfrm>
            <a:custGeom>
              <a:rect b="b" l="l" r="r" t="t"/>
              <a:pathLst>
                <a:path extrusionOk="0" fill="none" h="2142" w="6711">
                  <a:moveTo>
                    <a:pt x="304" y="133"/>
                  </a:moveTo>
                  <a:lnTo>
                    <a:pt x="304" y="133"/>
                  </a:lnTo>
                  <a:lnTo>
                    <a:pt x="342" y="114"/>
                  </a:lnTo>
                  <a:lnTo>
                    <a:pt x="342" y="114"/>
                  </a:lnTo>
                  <a:lnTo>
                    <a:pt x="702" y="76"/>
                  </a:lnTo>
                  <a:lnTo>
                    <a:pt x="1081" y="38"/>
                  </a:lnTo>
                  <a:lnTo>
                    <a:pt x="1441" y="0"/>
                  </a:lnTo>
                  <a:lnTo>
                    <a:pt x="1801" y="0"/>
                  </a:lnTo>
                  <a:lnTo>
                    <a:pt x="1801" y="0"/>
                  </a:lnTo>
                  <a:lnTo>
                    <a:pt x="2370" y="19"/>
                  </a:lnTo>
                  <a:lnTo>
                    <a:pt x="2938" y="76"/>
                  </a:lnTo>
                  <a:lnTo>
                    <a:pt x="3488" y="171"/>
                  </a:lnTo>
                  <a:lnTo>
                    <a:pt x="4057" y="284"/>
                  </a:lnTo>
                  <a:lnTo>
                    <a:pt x="4057" y="284"/>
                  </a:lnTo>
                  <a:lnTo>
                    <a:pt x="4341" y="379"/>
                  </a:lnTo>
                  <a:lnTo>
                    <a:pt x="4758" y="531"/>
                  </a:lnTo>
                  <a:lnTo>
                    <a:pt x="5270" y="739"/>
                  </a:lnTo>
                  <a:lnTo>
                    <a:pt x="5781" y="986"/>
                  </a:lnTo>
                  <a:lnTo>
                    <a:pt x="6028" y="1118"/>
                  </a:lnTo>
                  <a:lnTo>
                    <a:pt x="6255" y="1251"/>
                  </a:lnTo>
                  <a:lnTo>
                    <a:pt x="6426" y="1403"/>
                  </a:lnTo>
                  <a:lnTo>
                    <a:pt x="6577" y="1535"/>
                  </a:lnTo>
                  <a:lnTo>
                    <a:pt x="6634" y="1611"/>
                  </a:lnTo>
                  <a:lnTo>
                    <a:pt x="6672" y="1687"/>
                  </a:lnTo>
                  <a:lnTo>
                    <a:pt x="6691" y="1763"/>
                  </a:lnTo>
                  <a:lnTo>
                    <a:pt x="6710" y="1839"/>
                  </a:lnTo>
                  <a:lnTo>
                    <a:pt x="6691" y="1896"/>
                  </a:lnTo>
                  <a:lnTo>
                    <a:pt x="6672" y="1971"/>
                  </a:lnTo>
                  <a:lnTo>
                    <a:pt x="6615" y="2047"/>
                  </a:lnTo>
                  <a:lnTo>
                    <a:pt x="6558" y="2104"/>
                  </a:lnTo>
                  <a:lnTo>
                    <a:pt x="6558" y="2104"/>
                  </a:lnTo>
                  <a:lnTo>
                    <a:pt x="6521" y="2123"/>
                  </a:lnTo>
                  <a:lnTo>
                    <a:pt x="6464" y="2142"/>
                  </a:lnTo>
                  <a:lnTo>
                    <a:pt x="6464" y="2142"/>
                  </a:lnTo>
                  <a:lnTo>
                    <a:pt x="6445" y="2142"/>
                  </a:lnTo>
                  <a:lnTo>
                    <a:pt x="6445" y="2142"/>
                  </a:lnTo>
                  <a:lnTo>
                    <a:pt x="6426" y="2085"/>
                  </a:lnTo>
                  <a:lnTo>
                    <a:pt x="6407" y="2028"/>
                  </a:lnTo>
                  <a:lnTo>
                    <a:pt x="6369" y="2009"/>
                  </a:lnTo>
                  <a:lnTo>
                    <a:pt x="6312" y="1990"/>
                  </a:lnTo>
                  <a:lnTo>
                    <a:pt x="6312" y="1990"/>
                  </a:lnTo>
                  <a:lnTo>
                    <a:pt x="6255" y="2009"/>
                  </a:lnTo>
                  <a:lnTo>
                    <a:pt x="6255" y="2009"/>
                  </a:lnTo>
                  <a:lnTo>
                    <a:pt x="6141" y="2047"/>
                  </a:lnTo>
                  <a:lnTo>
                    <a:pt x="6141" y="2047"/>
                  </a:lnTo>
                  <a:lnTo>
                    <a:pt x="5800" y="1914"/>
                  </a:lnTo>
                  <a:lnTo>
                    <a:pt x="5478" y="1744"/>
                  </a:lnTo>
                  <a:lnTo>
                    <a:pt x="5023" y="1498"/>
                  </a:lnTo>
                  <a:lnTo>
                    <a:pt x="5023" y="1498"/>
                  </a:lnTo>
                  <a:lnTo>
                    <a:pt x="4322" y="1213"/>
                  </a:lnTo>
                  <a:lnTo>
                    <a:pt x="3602" y="948"/>
                  </a:lnTo>
                  <a:lnTo>
                    <a:pt x="3602" y="948"/>
                  </a:lnTo>
                  <a:lnTo>
                    <a:pt x="3166" y="815"/>
                  </a:lnTo>
                  <a:lnTo>
                    <a:pt x="2711" y="683"/>
                  </a:lnTo>
                  <a:lnTo>
                    <a:pt x="2275" y="550"/>
                  </a:lnTo>
                  <a:lnTo>
                    <a:pt x="1820" y="436"/>
                  </a:lnTo>
                  <a:lnTo>
                    <a:pt x="910" y="247"/>
                  </a:lnTo>
                  <a:lnTo>
                    <a:pt x="1" y="114"/>
                  </a:lnTo>
                  <a:lnTo>
                    <a:pt x="1" y="114"/>
                  </a:lnTo>
                  <a:lnTo>
                    <a:pt x="171" y="57"/>
                  </a:lnTo>
                  <a:lnTo>
                    <a:pt x="171" y="57"/>
                  </a:lnTo>
                  <a:lnTo>
                    <a:pt x="228" y="114"/>
                  </a:lnTo>
                  <a:lnTo>
                    <a:pt x="304" y="133"/>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7"/>
            <p:cNvSpPr/>
            <p:nvPr/>
          </p:nvSpPr>
          <p:spPr>
            <a:xfrm>
              <a:off x="-61525" y="4530588"/>
              <a:ext cx="102375" cy="31275"/>
            </a:xfrm>
            <a:custGeom>
              <a:rect b="b" l="l" r="r" t="t"/>
              <a:pathLst>
                <a:path extrusionOk="0" fill="none" h="1251" w="4095">
                  <a:moveTo>
                    <a:pt x="247" y="265"/>
                  </a:moveTo>
                  <a:lnTo>
                    <a:pt x="247" y="265"/>
                  </a:lnTo>
                  <a:lnTo>
                    <a:pt x="285" y="265"/>
                  </a:lnTo>
                  <a:lnTo>
                    <a:pt x="285" y="265"/>
                  </a:lnTo>
                  <a:lnTo>
                    <a:pt x="626" y="190"/>
                  </a:lnTo>
                  <a:lnTo>
                    <a:pt x="987" y="133"/>
                  </a:lnTo>
                  <a:lnTo>
                    <a:pt x="1328" y="76"/>
                  </a:lnTo>
                  <a:lnTo>
                    <a:pt x="1688" y="57"/>
                  </a:lnTo>
                  <a:lnTo>
                    <a:pt x="2427" y="19"/>
                  </a:lnTo>
                  <a:lnTo>
                    <a:pt x="3147" y="0"/>
                  </a:lnTo>
                  <a:lnTo>
                    <a:pt x="3147" y="0"/>
                  </a:lnTo>
                  <a:lnTo>
                    <a:pt x="4095" y="0"/>
                  </a:lnTo>
                  <a:lnTo>
                    <a:pt x="4095" y="0"/>
                  </a:lnTo>
                  <a:lnTo>
                    <a:pt x="4095" y="701"/>
                  </a:lnTo>
                  <a:lnTo>
                    <a:pt x="4095" y="701"/>
                  </a:lnTo>
                  <a:lnTo>
                    <a:pt x="3924" y="701"/>
                  </a:lnTo>
                  <a:lnTo>
                    <a:pt x="3924" y="701"/>
                  </a:lnTo>
                  <a:lnTo>
                    <a:pt x="3526" y="701"/>
                  </a:lnTo>
                  <a:lnTo>
                    <a:pt x="3128" y="758"/>
                  </a:lnTo>
                  <a:lnTo>
                    <a:pt x="2730" y="815"/>
                  </a:lnTo>
                  <a:lnTo>
                    <a:pt x="2332" y="891"/>
                  </a:lnTo>
                  <a:lnTo>
                    <a:pt x="1536" y="1043"/>
                  </a:lnTo>
                  <a:lnTo>
                    <a:pt x="1138" y="1099"/>
                  </a:lnTo>
                  <a:lnTo>
                    <a:pt x="740" y="1156"/>
                  </a:lnTo>
                  <a:lnTo>
                    <a:pt x="740" y="1156"/>
                  </a:lnTo>
                  <a:lnTo>
                    <a:pt x="683" y="1156"/>
                  </a:lnTo>
                  <a:lnTo>
                    <a:pt x="645" y="1175"/>
                  </a:lnTo>
                  <a:lnTo>
                    <a:pt x="607" y="1251"/>
                  </a:lnTo>
                  <a:lnTo>
                    <a:pt x="607" y="1251"/>
                  </a:lnTo>
                  <a:lnTo>
                    <a:pt x="304" y="796"/>
                  </a:lnTo>
                  <a:lnTo>
                    <a:pt x="1" y="360"/>
                  </a:lnTo>
                  <a:lnTo>
                    <a:pt x="1" y="360"/>
                  </a:lnTo>
                  <a:lnTo>
                    <a:pt x="209" y="265"/>
                  </a:lnTo>
                  <a:lnTo>
                    <a:pt x="209" y="265"/>
                  </a:lnTo>
                  <a:lnTo>
                    <a:pt x="247" y="265"/>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7"/>
            <p:cNvSpPr/>
            <p:nvPr/>
          </p:nvSpPr>
          <p:spPr>
            <a:xfrm>
              <a:off x="-418775" y="4519688"/>
              <a:ext cx="59250" cy="69200"/>
            </a:xfrm>
            <a:custGeom>
              <a:rect b="b" l="l" r="r" t="t"/>
              <a:pathLst>
                <a:path extrusionOk="0" fill="none" h="2768" w="2370">
                  <a:moveTo>
                    <a:pt x="322" y="2767"/>
                  </a:moveTo>
                  <a:lnTo>
                    <a:pt x="322" y="2767"/>
                  </a:lnTo>
                  <a:lnTo>
                    <a:pt x="303" y="2616"/>
                  </a:lnTo>
                  <a:lnTo>
                    <a:pt x="246" y="2464"/>
                  </a:lnTo>
                  <a:lnTo>
                    <a:pt x="171" y="2294"/>
                  </a:lnTo>
                  <a:lnTo>
                    <a:pt x="95" y="2161"/>
                  </a:lnTo>
                  <a:lnTo>
                    <a:pt x="95" y="2161"/>
                  </a:lnTo>
                  <a:lnTo>
                    <a:pt x="57" y="2104"/>
                  </a:lnTo>
                  <a:lnTo>
                    <a:pt x="0" y="2085"/>
                  </a:lnTo>
                  <a:lnTo>
                    <a:pt x="0" y="2085"/>
                  </a:lnTo>
                  <a:lnTo>
                    <a:pt x="228" y="1782"/>
                  </a:lnTo>
                  <a:lnTo>
                    <a:pt x="474" y="1497"/>
                  </a:lnTo>
                  <a:lnTo>
                    <a:pt x="720" y="1213"/>
                  </a:lnTo>
                  <a:lnTo>
                    <a:pt x="986" y="948"/>
                  </a:lnTo>
                  <a:lnTo>
                    <a:pt x="1251" y="701"/>
                  </a:lnTo>
                  <a:lnTo>
                    <a:pt x="1535" y="455"/>
                  </a:lnTo>
                  <a:lnTo>
                    <a:pt x="1839" y="228"/>
                  </a:lnTo>
                  <a:lnTo>
                    <a:pt x="2142" y="0"/>
                  </a:lnTo>
                  <a:lnTo>
                    <a:pt x="2142" y="0"/>
                  </a:lnTo>
                  <a:lnTo>
                    <a:pt x="2123" y="76"/>
                  </a:lnTo>
                  <a:lnTo>
                    <a:pt x="2142" y="152"/>
                  </a:lnTo>
                  <a:lnTo>
                    <a:pt x="2142" y="152"/>
                  </a:lnTo>
                  <a:lnTo>
                    <a:pt x="2199" y="247"/>
                  </a:lnTo>
                  <a:lnTo>
                    <a:pt x="2256" y="379"/>
                  </a:lnTo>
                  <a:lnTo>
                    <a:pt x="2369" y="645"/>
                  </a:lnTo>
                  <a:lnTo>
                    <a:pt x="2369" y="645"/>
                  </a:lnTo>
                  <a:lnTo>
                    <a:pt x="2199" y="720"/>
                  </a:lnTo>
                  <a:lnTo>
                    <a:pt x="2047" y="815"/>
                  </a:lnTo>
                  <a:lnTo>
                    <a:pt x="1914" y="929"/>
                  </a:lnTo>
                  <a:lnTo>
                    <a:pt x="1782" y="1043"/>
                  </a:lnTo>
                  <a:lnTo>
                    <a:pt x="1516" y="1327"/>
                  </a:lnTo>
                  <a:lnTo>
                    <a:pt x="1289" y="1573"/>
                  </a:lnTo>
                  <a:lnTo>
                    <a:pt x="1289" y="1573"/>
                  </a:lnTo>
                  <a:lnTo>
                    <a:pt x="1024" y="1858"/>
                  </a:lnTo>
                  <a:lnTo>
                    <a:pt x="796" y="2161"/>
                  </a:lnTo>
                  <a:lnTo>
                    <a:pt x="322" y="2767"/>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7"/>
            <p:cNvSpPr/>
            <p:nvPr/>
          </p:nvSpPr>
          <p:spPr>
            <a:xfrm>
              <a:off x="-27400" y="4505463"/>
              <a:ext cx="53575" cy="18975"/>
            </a:xfrm>
            <a:custGeom>
              <a:rect b="b" l="l" r="r" t="t"/>
              <a:pathLst>
                <a:path extrusionOk="0" fill="none" h="759" w="2143">
                  <a:moveTo>
                    <a:pt x="1" y="759"/>
                  </a:moveTo>
                  <a:lnTo>
                    <a:pt x="1" y="759"/>
                  </a:lnTo>
                  <a:lnTo>
                    <a:pt x="531" y="550"/>
                  </a:lnTo>
                  <a:lnTo>
                    <a:pt x="1062" y="361"/>
                  </a:lnTo>
                  <a:lnTo>
                    <a:pt x="1593" y="171"/>
                  </a:lnTo>
                  <a:lnTo>
                    <a:pt x="2123" y="1"/>
                  </a:lnTo>
                  <a:lnTo>
                    <a:pt x="2123" y="1"/>
                  </a:lnTo>
                  <a:lnTo>
                    <a:pt x="2142" y="114"/>
                  </a:lnTo>
                  <a:lnTo>
                    <a:pt x="2142" y="247"/>
                  </a:lnTo>
                  <a:lnTo>
                    <a:pt x="2123" y="380"/>
                  </a:lnTo>
                  <a:lnTo>
                    <a:pt x="2085" y="512"/>
                  </a:lnTo>
                  <a:lnTo>
                    <a:pt x="2085" y="512"/>
                  </a:lnTo>
                  <a:lnTo>
                    <a:pt x="2067" y="569"/>
                  </a:lnTo>
                  <a:lnTo>
                    <a:pt x="2085" y="607"/>
                  </a:lnTo>
                  <a:lnTo>
                    <a:pt x="2104" y="645"/>
                  </a:lnTo>
                  <a:lnTo>
                    <a:pt x="2142" y="683"/>
                  </a:lnTo>
                  <a:lnTo>
                    <a:pt x="2142" y="683"/>
                  </a:lnTo>
                  <a:lnTo>
                    <a:pt x="1839" y="683"/>
                  </a:lnTo>
                  <a:lnTo>
                    <a:pt x="1839" y="683"/>
                  </a:lnTo>
                  <a:lnTo>
                    <a:pt x="929" y="702"/>
                  </a:lnTo>
                  <a:lnTo>
                    <a:pt x="474" y="721"/>
                  </a:lnTo>
                  <a:lnTo>
                    <a:pt x="1" y="759"/>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7"/>
            <p:cNvSpPr/>
            <p:nvPr/>
          </p:nvSpPr>
          <p:spPr>
            <a:xfrm>
              <a:off x="-236350" y="4504513"/>
              <a:ext cx="154475" cy="65425"/>
            </a:xfrm>
            <a:custGeom>
              <a:rect b="b" l="l" r="r" t="t"/>
              <a:pathLst>
                <a:path extrusionOk="0" fill="none" h="2617" w="6179">
                  <a:moveTo>
                    <a:pt x="0" y="1062"/>
                  </a:moveTo>
                  <a:lnTo>
                    <a:pt x="0" y="1062"/>
                  </a:lnTo>
                  <a:lnTo>
                    <a:pt x="190" y="1024"/>
                  </a:lnTo>
                  <a:lnTo>
                    <a:pt x="190" y="1024"/>
                  </a:lnTo>
                  <a:lnTo>
                    <a:pt x="853" y="929"/>
                  </a:lnTo>
                  <a:lnTo>
                    <a:pt x="1194" y="872"/>
                  </a:lnTo>
                  <a:lnTo>
                    <a:pt x="1497" y="797"/>
                  </a:lnTo>
                  <a:lnTo>
                    <a:pt x="1649" y="740"/>
                  </a:lnTo>
                  <a:lnTo>
                    <a:pt x="1801" y="683"/>
                  </a:lnTo>
                  <a:lnTo>
                    <a:pt x="1933" y="607"/>
                  </a:lnTo>
                  <a:lnTo>
                    <a:pt x="2047" y="512"/>
                  </a:lnTo>
                  <a:lnTo>
                    <a:pt x="2161" y="418"/>
                  </a:lnTo>
                  <a:lnTo>
                    <a:pt x="2275" y="304"/>
                  </a:lnTo>
                  <a:lnTo>
                    <a:pt x="2350" y="152"/>
                  </a:lnTo>
                  <a:lnTo>
                    <a:pt x="2426" y="1"/>
                  </a:lnTo>
                  <a:lnTo>
                    <a:pt x="2426" y="1"/>
                  </a:lnTo>
                  <a:lnTo>
                    <a:pt x="2597" y="133"/>
                  </a:lnTo>
                  <a:lnTo>
                    <a:pt x="2786" y="247"/>
                  </a:lnTo>
                  <a:lnTo>
                    <a:pt x="2995" y="342"/>
                  </a:lnTo>
                  <a:lnTo>
                    <a:pt x="3222" y="418"/>
                  </a:lnTo>
                  <a:lnTo>
                    <a:pt x="3677" y="550"/>
                  </a:lnTo>
                  <a:lnTo>
                    <a:pt x="3886" y="626"/>
                  </a:lnTo>
                  <a:lnTo>
                    <a:pt x="4075" y="702"/>
                  </a:lnTo>
                  <a:lnTo>
                    <a:pt x="4075" y="702"/>
                  </a:lnTo>
                  <a:lnTo>
                    <a:pt x="4378" y="854"/>
                  </a:lnTo>
                  <a:lnTo>
                    <a:pt x="4663" y="1005"/>
                  </a:lnTo>
                  <a:lnTo>
                    <a:pt x="4947" y="1176"/>
                  </a:lnTo>
                  <a:lnTo>
                    <a:pt x="5212" y="1365"/>
                  </a:lnTo>
                  <a:lnTo>
                    <a:pt x="5478" y="1574"/>
                  </a:lnTo>
                  <a:lnTo>
                    <a:pt x="5724" y="1782"/>
                  </a:lnTo>
                  <a:lnTo>
                    <a:pt x="5952" y="2029"/>
                  </a:lnTo>
                  <a:lnTo>
                    <a:pt x="6179" y="2256"/>
                  </a:lnTo>
                  <a:lnTo>
                    <a:pt x="6179" y="2256"/>
                  </a:lnTo>
                  <a:lnTo>
                    <a:pt x="5876" y="2313"/>
                  </a:lnTo>
                  <a:lnTo>
                    <a:pt x="5572" y="2370"/>
                  </a:lnTo>
                  <a:lnTo>
                    <a:pt x="5288" y="2465"/>
                  </a:lnTo>
                  <a:lnTo>
                    <a:pt x="5004" y="2559"/>
                  </a:lnTo>
                  <a:lnTo>
                    <a:pt x="5004" y="2559"/>
                  </a:lnTo>
                  <a:lnTo>
                    <a:pt x="4966" y="2597"/>
                  </a:lnTo>
                  <a:lnTo>
                    <a:pt x="4928" y="2616"/>
                  </a:lnTo>
                  <a:lnTo>
                    <a:pt x="4928" y="2616"/>
                  </a:lnTo>
                  <a:lnTo>
                    <a:pt x="4701" y="2408"/>
                  </a:lnTo>
                  <a:lnTo>
                    <a:pt x="4416" y="2218"/>
                  </a:lnTo>
                  <a:lnTo>
                    <a:pt x="4132" y="2048"/>
                  </a:lnTo>
                  <a:lnTo>
                    <a:pt x="3829" y="1896"/>
                  </a:lnTo>
                  <a:lnTo>
                    <a:pt x="3525" y="1763"/>
                  </a:lnTo>
                  <a:lnTo>
                    <a:pt x="3203" y="1650"/>
                  </a:lnTo>
                  <a:lnTo>
                    <a:pt x="2597" y="1441"/>
                  </a:lnTo>
                  <a:lnTo>
                    <a:pt x="2597" y="1441"/>
                  </a:lnTo>
                  <a:lnTo>
                    <a:pt x="2294" y="1365"/>
                  </a:lnTo>
                  <a:lnTo>
                    <a:pt x="1990" y="1270"/>
                  </a:lnTo>
                  <a:lnTo>
                    <a:pt x="1668" y="1214"/>
                  </a:lnTo>
                  <a:lnTo>
                    <a:pt x="1365" y="1157"/>
                  </a:lnTo>
                  <a:lnTo>
                    <a:pt x="1043" y="1119"/>
                  </a:lnTo>
                  <a:lnTo>
                    <a:pt x="720" y="1081"/>
                  </a:lnTo>
                  <a:lnTo>
                    <a:pt x="417" y="1081"/>
                  </a:lnTo>
                  <a:lnTo>
                    <a:pt x="95" y="1062"/>
                  </a:lnTo>
                  <a:lnTo>
                    <a:pt x="95" y="1062"/>
                  </a:lnTo>
                  <a:lnTo>
                    <a:pt x="0" y="106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7"/>
            <p:cNvSpPr/>
            <p:nvPr/>
          </p:nvSpPr>
          <p:spPr>
            <a:xfrm>
              <a:off x="-152500" y="4498363"/>
              <a:ext cx="114225" cy="94775"/>
            </a:xfrm>
            <a:custGeom>
              <a:rect b="b" l="l" r="r" t="t"/>
              <a:pathLst>
                <a:path extrusionOk="0" fill="none" h="3791" w="4569">
                  <a:moveTo>
                    <a:pt x="399" y="171"/>
                  </a:moveTo>
                  <a:lnTo>
                    <a:pt x="399" y="171"/>
                  </a:lnTo>
                  <a:lnTo>
                    <a:pt x="475" y="152"/>
                  </a:lnTo>
                  <a:lnTo>
                    <a:pt x="551" y="95"/>
                  </a:lnTo>
                  <a:lnTo>
                    <a:pt x="551" y="95"/>
                  </a:lnTo>
                  <a:lnTo>
                    <a:pt x="797" y="19"/>
                  </a:lnTo>
                  <a:lnTo>
                    <a:pt x="911" y="0"/>
                  </a:lnTo>
                  <a:lnTo>
                    <a:pt x="1043" y="0"/>
                  </a:lnTo>
                  <a:lnTo>
                    <a:pt x="1043" y="0"/>
                  </a:lnTo>
                  <a:lnTo>
                    <a:pt x="1176" y="0"/>
                  </a:lnTo>
                  <a:lnTo>
                    <a:pt x="1328" y="57"/>
                  </a:lnTo>
                  <a:lnTo>
                    <a:pt x="1328" y="57"/>
                  </a:lnTo>
                  <a:lnTo>
                    <a:pt x="1650" y="266"/>
                  </a:lnTo>
                  <a:lnTo>
                    <a:pt x="1972" y="493"/>
                  </a:lnTo>
                  <a:lnTo>
                    <a:pt x="2294" y="739"/>
                  </a:lnTo>
                  <a:lnTo>
                    <a:pt x="2598" y="986"/>
                  </a:lnTo>
                  <a:lnTo>
                    <a:pt x="2598" y="986"/>
                  </a:lnTo>
                  <a:lnTo>
                    <a:pt x="2635" y="1024"/>
                  </a:lnTo>
                  <a:lnTo>
                    <a:pt x="2673" y="1043"/>
                  </a:lnTo>
                  <a:lnTo>
                    <a:pt x="2673" y="1043"/>
                  </a:lnTo>
                  <a:lnTo>
                    <a:pt x="2863" y="1213"/>
                  </a:lnTo>
                  <a:lnTo>
                    <a:pt x="2863" y="1213"/>
                  </a:lnTo>
                  <a:lnTo>
                    <a:pt x="3033" y="1365"/>
                  </a:lnTo>
                  <a:lnTo>
                    <a:pt x="3185" y="1535"/>
                  </a:lnTo>
                  <a:lnTo>
                    <a:pt x="3185" y="1535"/>
                  </a:lnTo>
                  <a:lnTo>
                    <a:pt x="3166" y="1611"/>
                  </a:lnTo>
                  <a:lnTo>
                    <a:pt x="3204" y="1687"/>
                  </a:lnTo>
                  <a:lnTo>
                    <a:pt x="3261" y="1744"/>
                  </a:lnTo>
                  <a:lnTo>
                    <a:pt x="3299" y="1763"/>
                  </a:lnTo>
                  <a:lnTo>
                    <a:pt x="3337" y="1763"/>
                  </a:lnTo>
                  <a:lnTo>
                    <a:pt x="3337" y="1763"/>
                  </a:lnTo>
                  <a:lnTo>
                    <a:pt x="3375" y="1763"/>
                  </a:lnTo>
                  <a:lnTo>
                    <a:pt x="3375" y="1763"/>
                  </a:lnTo>
                  <a:lnTo>
                    <a:pt x="3545" y="1990"/>
                  </a:lnTo>
                  <a:lnTo>
                    <a:pt x="3716" y="2237"/>
                  </a:lnTo>
                  <a:lnTo>
                    <a:pt x="4019" y="2730"/>
                  </a:lnTo>
                  <a:lnTo>
                    <a:pt x="4303" y="3260"/>
                  </a:lnTo>
                  <a:lnTo>
                    <a:pt x="4569" y="3772"/>
                  </a:lnTo>
                  <a:lnTo>
                    <a:pt x="4569" y="3772"/>
                  </a:lnTo>
                  <a:lnTo>
                    <a:pt x="4322" y="3791"/>
                  </a:lnTo>
                  <a:lnTo>
                    <a:pt x="4322" y="3791"/>
                  </a:lnTo>
                  <a:lnTo>
                    <a:pt x="4190" y="3772"/>
                  </a:lnTo>
                  <a:lnTo>
                    <a:pt x="4057" y="3734"/>
                  </a:lnTo>
                  <a:lnTo>
                    <a:pt x="3943" y="3639"/>
                  </a:lnTo>
                  <a:lnTo>
                    <a:pt x="3829" y="3507"/>
                  </a:lnTo>
                  <a:lnTo>
                    <a:pt x="3829" y="3507"/>
                  </a:lnTo>
                  <a:lnTo>
                    <a:pt x="3697" y="3355"/>
                  </a:lnTo>
                  <a:lnTo>
                    <a:pt x="3545" y="3203"/>
                  </a:lnTo>
                  <a:lnTo>
                    <a:pt x="3394" y="3071"/>
                  </a:lnTo>
                  <a:lnTo>
                    <a:pt x="3223" y="2957"/>
                  </a:lnTo>
                  <a:lnTo>
                    <a:pt x="3223" y="2957"/>
                  </a:lnTo>
                  <a:lnTo>
                    <a:pt x="3223" y="2805"/>
                  </a:lnTo>
                  <a:lnTo>
                    <a:pt x="3223" y="2805"/>
                  </a:lnTo>
                  <a:lnTo>
                    <a:pt x="3280" y="2767"/>
                  </a:lnTo>
                  <a:lnTo>
                    <a:pt x="3318" y="2711"/>
                  </a:lnTo>
                  <a:lnTo>
                    <a:pt x="3318" y="2635"/>
                  </a:lnTo>
                  <a:lnTo>
                    <a:pt x="3299" y="2578"/>
                  </a:lnTo>
                  <a:lnTo>
                    <a:pt x="3299" y="2578"/>
                  </a:lnTo>
                  <a:lnTo>
                    <a:pt x="3223" y="2483"/>
                  </a:lnTo>
                  <a:lnTo>
                    <a:pt x="3223" y="2483"/>
                  </a:lnTo>
                  <a:lnTo>
                    <a:pt x="3204" y="2426"/>
                  </a:lnTo>
                  <a:lnTo>
                    <a:pt x="3185" y="2388"/>
                  </a:lnTo>
                  <a:lnTo>
                    <a:pt x="3147" y="2350"/>
                  </a:lnTo>
                  <a:lnTo>
                    <a:pt x="3109" y="2332"/>
                  </a:lnTo>
                  <a:lnTo>
                    <a:pt x="3109" y="2332"/>
                  </a:lnTo>
                  <a:lnTo>
                    <a:pt x="2806" y="2009"/>
                  </a:lnTo>
                  <a:lnTo>
                    <a:pt x="2484" y="1706"/>
                  </a:lnTo>
                  <a:lnTo>
                    <a:pt x="2143" y="1422"/>
                  </a:lnTo>
                  <a:lnTo>
                    <a:pt x="1783" y="1156"/>
                  </a:lnTo>
                  <a:lnTo>
                    <a:pt x="1783" y="1156"/>
                  </a:lnTo>
                  <a:lnTo>
                    <a:pt x="1517" y="986"/>
                  </a:lnTo>
                  <a:lnTo>
                    <a:pt x="1233" y="834"/>
                  </a:lnTo>
                  <a:lnTo>
                    <a:pt x="664" y="550"/>
                  </a:lnTo>
                  <a:lnTo>
                    <a:pt x="664" y="550"/>
                  </a:lnTo>
                  <a:lnTo>
                    <a:pt x="532" y="512"/>
                  </a:lnTo>
                  <a:lnTo>
                    <a:pt x="361" y="455"/>
                  </a:lnTo>
                  <a:lnTo>
                    <a:pt x="1" y="341"/>
                  </a:lnTo>
                  <a:lnTo>
                    <a:pt x="1" y="341"/>
                  </a:lnTo>
                  <a:lnTo>
                    <a:pt x="399" y="171"/>
                  </a:lnTo>
                  <a:lnTo>
                    <a:pt x="399" y="171"/>
                  </a:lnTo>
                  <a:lnTo>
                    <a:pt x="399" y="17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7"/>
            <p:cNvSpPr/>
            <p:nvPr/>
          </p:nvSpPr>
          <p:spPr>
            <a:xfrm>
              <a:off x="-76675" y="4492663"/>
              <a:ext cx="100475" cy="40300"/>
            </a:xfrm>
            <a:custGeom>
              <a:rect b="b" l="l" r="r" t="t"/>
              <a:pathLst>
                <a:path extrusionOk="0" fill="none" h="1612" w="4019">
                  <a:moveTo>
                    <a:pt x="2313" y="228"/>
                  </a:moveTo>
                  <a:lnTo>
                    <a:pt x="2313" y="228"/>
                  </a:lnTo>
                  <a:lnTo>
                    <a:pt x="2389" y="228"/>
                  </a:lnTo>
                  <a:lnTo>
                    <a:pt x="2426" y="190"/>
                  </a:lnTo>
                  <a:lnTo>
                    <a:pt x="2426" y="190"/>
                  </a:lnTo>
                  <a:lnTo>
                    <a:pt x="2730" y="114"/>
                  </a:lnTo>
                  <a:lnTo>
                    <a:pt x="2995" y="58"/>
                  </a:lnTo>
                  <a:lnTo>
                    <a:pt x="3260" y="1"/>
                  </a:lnTo>
                  <a:lnTo>
                    <a:pt x="3488" y="1"/>
                  </a:lnTo>
                  <a:lnTo>
                    <a:pt x="3488" y="1"/>
                  </a:lnTo>
                  <a:lnTo>
                    <a:pt x="3658" y="1"/>
                  </a:lnTo>
                  <a:lnTo>
                    <a:pt x="3810" y="39"/>
                  </a:lnTo>
                  <a:lnTo>
                    <a:pt x="3924" y="96"/>
                  </a:lnTo>
                  <a:lnTo>
                    <a:pt x="4019" y="171"/>
                  </a:lnTo>
                  <a:lnTo>
                    <a:pt x="4019" y="171"/>
                  </a:lnTo>
                  <a:lnTo>
                    <a:pt x="3090" y="494"/>
                  </a:lnTo>
                  <a:lnTo>
                    <a:pt x="2180" y="835"/>
                  </a:lnTo>
                  <a:lnTo>
                    <a:pt x="1270" y="1195"/>
                  </a:lnTo>
                  <a:lnTo>
                    <a:pt x="398" y="1612"/>
                  </a:lnTo>
                  <a:lnTo>
                    <a:pt x="398" y="1612"/>
                  </a:lnTo>
                  <a:lnTo>
                    <a:pt x="209" y="1403"/>
                  </a:lnTo>
                  <a:lnTo>
                    <a:pt x="0" y="1176"/>
                  </a:lnTo>
                  <a:lnTo>
                    <a:pt x="0" y="1176"/>
                  </a:lnTo>
                  <a:lnTo>
                    <a:pt x="417" y="986"/>
                  </a:lnTo>
                  <a:lnTo>
                    <a:pt x="986" y="740"/>
                  </a:lnTo>
                  <a:lnTo>
                    <a:pt x="1630" y="475"/>
                  </a:lnTo>
                  <a:lnTo>
                    <a:pt x="1972" y="342"/>
                  </a:lnTo>
                  <a:lnTo>
                    <a:pt x="2313" y="228"/>
                  </a:lnTo>
                  <a:lnTo>
                    <a:pt x="2313" y="228"/>
                  </a:lnTo>
                  <a:lnTo>
                    <a:pt x="2313" y="228"/>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7"/>
            <p:cNvSpPr/>
            <p:nvPr/>
          </p:nvSpPr>
          <p:spPr>
            <a:xfrm>
              <a:off x="-361925" y="4475138"/>
              <a:ext cx="177725" cy="60675"/>
            </a:xfrm>
            <a:custGeom>
              <a:rect b="b" l="l" r="r" t="t"/>
              <a:pathLst>
                <a:path extrusionOk="0" fill="none" h="2427" w="7109">
                  <a:moveTo>
                    <a:pt x="815" y="1517"/>
                  </a:moveTo>
                  <a:lnTo>
                    <a:pt x="815" y="1517"/>
                  </a:lnTo>
                  <a:lnTo>
                    <a:pt x="853" y="1498"/>
                  </a:lnTo>
                  <a:lnTo>
                    <a:pt x="853" y="1498"/>
                  </a:lnTo>
                  <a:lnTo>
                    <a:pt x="1782" y="1289"/>
                  </a:lnTo>
                  <a:lnTo>
                    <a:pt x="2692" y="1062"/>
                  </a:lnTo>
                  <a:lnTo>
                    <a:pt x="3602" y="815"/>
                  </a:lnTo>
                  <a:lnTo>
                    <a:pt x="4511" y="550"/>
                  </a:lnTo>
                  <a:lnTo>
                    <a:pt x="4511" y="550"/>
                  </a:lnTo>
                  <a:lnTo>
                    <a:pt x="4909" y="399"/>
                  </a:lnTo>
                  <a:lnTo>
                    <a:pt x="5402" y="209"/>
                  </a:lnTo>
                  <a:lnTo>
                    <a:pt x="5649" y="133"/>
                  </a:lnTo>
                  <a:lnTo>
                    <a:pt x="5895" y="57"/>
                  </a:lnTo>
                  <a:lnTo>
                    <a:pt x="6141" y="0"/>
                  </a:lnTo>
                  <a:lnTo>
                    <a:pt x="6388" y="0"/>
                  </a:lnTo>
                  <a:lnTo>
                    <a:pt x="6388" y="0"/>
                  </a:lnTo>
                  <a:lnTo>
                    <a:pt x="6558" y="0"/>
                  </a:lnTo>
                  <a:lnTo>
                    <a:pt x="6729" y="57"/>
                  </a:lnTo>
                  <a:lnTo>
                    <a:pt x="6729" y="57"/>
                  </a:lnTo>
                  <a:lnTo>
                    <a:pt x="6881" y="133"/>
                  </a:lnTo>
                  <a:lnTo>
                    <a:pt x="6994" y="209"/>
                  </a:lnTo>
                  <a:lnTo>
                    <a:pt x="7070" y="285"/>
                  </a:lnTo>
                  <a:lnTo>
                    <a:pt x="7108" y="361"/>
                  </a:lnTo>
                  <a:lnTo>
                    <a:pt x="7108" y="417"/>
                  </a:lnTo>
                  <a:lnTo>
                    <a:pt x="7089" y="474"/>
                  </a:lnTo>
                  <a:lnTo>
                    <a:pt x="7032" y="531"/>
                  </a:lnTo>
                  <a:lnTo>
                    <a:pt x="6956" y="588"/>
                  </a:lnTo>
                  <a:lnTo>
                    <a:pt x="6767" y="683"/>
                  </a:lnTo>
                  <a:lnTo>
                    <a:pt x="6539" y="759"/>
                  </a:lnTo>
                  <a:lnTo>
                    <a:pt x="6122" y="872"/>
                  </a:lnTo>
                  <a:lnTo>
                    <a:pt x="6122" y="872"/>
                  </a:lnTo>
                  <a:lnTo>
                    <a:pt x="5270" y="1081"/>
                  </a:lnTo>
                  <a:lnTo>
                    <a:pt x="4417" y="1251"/>
                  </a:lnTo>
                  <a:lnTo>
                    <a:pt x="2692" y="1574"/>
                  </a:lnTo>
                  <a:lnTo>
                    <a:pt x="2692" y="1574"/>
                  </a:lnTo>
                  <a:lnTo>
                    <a:pt x="2332" y="1668"/>
                  </a:lnTo>
                  <a:lnTo>
                    <a:pt x="2010" y="1763"/>
                  </a:lnTo>
                  <a:lnTo>
                    <a:pt x="1687" y="1896"/>
                  </a:lnTo>
                  <a:lnTo>
                    <a:pt x="1365" y="2047"/>
                  </a:lnTo>
                  <a:lnTo>
                    <a:pt x="1365" y="2047"/>
                  </a:lnTo>
                  <a:lnTo>
                    <a:pt x="1062" y="2237"/>
                  </a:lnTo>
                  <a:lnTo>
                    <a:pt x="834" y="2370"/>
                  </a:lnTo>
                  <a:lnTo>
                    <a:pt x="740" y="2408"/>
                  </a:lnTo>
                  <a:lnTo>
                    <a:pt x="626" y="2427"/>
                  </a:lnTo>
                  <a:lnTo>
                    <a:pt x="626" y="2427"/>
                  </a:lnTo>
                  <a:lnTo>
                    <a:pt x="607" y="2408"/>
                  </a:lnTo>
                  <a:lnTo>
                    <a:pt x="607" y="2408"/>
                  </a:lnTo>
                  <a:lnTo>
                    <a:pt x="588" y="2408"/>
                  </a:lnTo>
                  <a:lnTo>
                    <a:pt x="588" y="2408"/>
                  </a:lnTo>
                  <a:lnTo>
                    <a:pt x="550" y="2408"/>
                  </a:lnTo>
                  <a:lnTo>
                    <a:pt x="493" y="2370"/>
                  </a:lnTo>
                  <a:lnTo>
                    <a:pt x="474" y="2332"/>
                  </a:lnTo>
                  <a:lnTo>
                    <a:pt x="436" y="2275"/>
                  </a:lnTo>
                  <a:lnTo>
                    <a:pt x="436" y="2275"/>
                  </a:lnTo>
                  <a:lnTo>
                    <a:pt x="380" y="2142"/>
                  </a:lnTo>
                  <a:lnTo>
                    <a:pt x="323" y="2010"/>
                  </a:lnTo>
                  <a:lnTo>
                    <a:pt x="152" y="1763"/>
                  </a:lnTo>
                  <a:lnTo>
                    <a:pt x="152" y="1763"/>
                  </a:lnTo>
                  <a:lnTo>
                    <a:pt x="133" y="1725"/>
                  </a:lnTo>
                  <a:lnTo>
                    <a:pt x="95" y="1706"/>
                  </a:lnTo>
                  <a:lnTo>
                    <a:pt x="19" y="1687"/>
                  </a:lnTo>
                  <a:lnTo>
                    <a:pt x="19" y="1687"/>
                  </a:lnTo>
                  <a:lnTo>
                    <a:pt x="0" y="1687"/>
                  </a:lnTo>
                  <a:lnTo>
                    <a:pt x="0" y="1687"/>
                  </a:lnTo>
                  <a:lnTo>
                    <a:pt x="323" y="1498"/>
                  </a:lnTo>
                  <a:lnTo>
                    <a:pt x="664" y="1308"/>
                  </a:lnTo>
                  <a:lnTo>
                    <a:pt x="664" y="1308"/>
                  </a:lnTo>
                  <a:lnTo>
                    <a:pt x="664" y="1384"/>
                  </a:lnTo>
                  <a:lnTo>
                    <a:pt x="683" y="1441"/>
                  </a:lnTo>
                  <a:lnTo>
                    <a:pt x="740" y="1498"/>
                  </a:lnTo>
                  <a:lnTo>
                    <a:pt x="815" y="1517"/>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7"/>
            <p:cNvSpPr/>
            <p:nvPr/>
          </p:nvSpPr>
          <p:spPr>
            <a:xfrm>
              <a:off x="-448175" y="4474663"/>
              <a:ext cx="131775" cy="95750"/>
            </a:xfrm>
            <a:custGeom>
              <a:rect b="b" l="l" r="r" t="t"/>
              <a:pathLst>
                <a:path extrusionOk="0" fill="none" h="3830" w="5271">
                  <a:moveTo>
                    <a:pt x="702" y="3829"/>
                  </a:moveTo>
                  <a:lnTo>
                    <a:pt x="702" y="3829"/>
                  </a:lnTo>
                  <a:lnTo>
                    <a:pt x="645" y="3810"/>
                  </a:lnTo>
                  <a:lnTo>
                    <a:pt x="645" y="3810"/>
                  </a:lnTo>
                  <a:lnTo>
                    <a:pt x="1" y="3659"/>
                  </a:lnTo>
                  <a:lnTo>
                    <a:pt x="1" y="3659"/>
                  </a:lnTo>
                  <a:lnTo>
                    <a:pt x="77" y="3469"/>
                  </a:lnTo>
                  <a:lnTo>
                    <a:pt x="172" y="3280"/>
                  </a:lnTo>
                  <a:lnTo>
                    <a:pt x="266" y="3109"/>
                  </a:lnTo>
                  <a:lnTo>
                    <a:pt x="399" y="2938"/>
                  </a:lnTo>
                  <a:lnTo>
                    <a:pt x="551" y="2768"/>
                  </a:lnTo>
                  <a:lnTo>
                    <a:pt x="702" y="2616"/>
                  </a:lnTo>
                  <a:lnTo>
                    <a:pt x="1024" y="2332"/>
                  </a:lnTo>
                  <a:lnTo>
                    <a:pt x="1385" y="2066"/>
                  </a:lnTo>
                  <a:lnTo>
                    <a:pt x="1764" y="1801"/>
                  </a:lnTo>
                  <a:lnTo>
                    <a:pt x="2446" y="1346"/>
                  </a:lnTo>
                  <a:lnTo>
                    <a:pt x="2446" y="1346"/>
                  </a:lnTo>
                  <a:lnTo>
                    <a:pt x="3052" y="929"/>
                  </a:lnTo>
                  <a:lnTo>
                    <a:pt x="3697" y="531"/>
                  </a:lnTo>
                  <a:lnTo>
                    <a:pt x="3697" y="531"/>
                  </a:lnTo>
                  <a:lnTo>
                    <a:pt x="3924" y="380"/>
                  </a:lnTo>
                  <a:lnTo>
                    <a:pt x="4171" y="266"/>
                  </a:lnTo>
                  <a:lnTo>
                    <a:pt x="4417" y="152"/>
                  </a:lnTo>
                  <a:lnTo>
                    <a:pt x="4664" y="38"/>
                  </a:lnTo>
                  <a:lnTo>
                    <a:pt x="4664" y="38"/>
                  </a:lnTo>
                  <a:lnTo>
                    <a:pt x="4758" y="1"/>
                  </a:lnTo>
                  <a:lnTo>
                    <a:pt x="4853" y="1"/>
                  </a:lnTo>
                  <a:lnTo>
                    <a:pt x="4853" y="1"/>
                  </a:lnTo>
                  <a:lnTo>
                    <a:pt x="4929" y="1"/>
                  </a:lnTo>
                  <a:lnTo>
                    <a:pt x="4986" y="38"/>
                  </a:lnTo>
                  <a:lnTo>
                    <a:pt x="5043" y="57"/>
                  </a:lnTo>
                  <a:lnTo>
                    <a:pt x="5080" y="114"/>
                  </a:lnTo>
                  <a:lnTo>
                    <a:pt x="5156" y="228"/>
                  </a:lnTo>
                  <a:lnTo>
                    <a:pt x="5194" y="380"/>
                  </a:lnTo>
                  <a:lnTo>
                    <a:pt x="5232" y="550"/>
                  </a:lnTo>
                  <a:lnTo>
                    <a:pt x="5251" y="702"/>
                  </a:lnTo>
                  <a:lnTo>
                    <a:pt x="5270" y="967"/>
                  </a:lnTo>
                  <a:lnTo>
                    <a:pt x="5270" y="967"/>
                  </a:lnTo>
                  <a:lnTo>
                    <a:pt x="5270" y="967"/>
                  </a:lnTo>
                  <a:lnTo>
                    <a:pt x="4455" y="1157"/>
                  </a:lnTo>
                  <a:lnTo>
                    <a:pt x="4455" y="1157"/>
                  </a:lnTo>
                  <a:lnTo>
                    <a:pt x="4607" y="1081"/>
                  </a:lnTo>
                  <a:lnTo>
                    <a:pt x="4607" y="1081"/>
                  </a:lnTo>
                  <a:lnTo>
                    <a:pt x="4664" y="1043"/>
                  </a:lnTo>
                  <a:lnTo>
                    <a:pt x="4682" y="986"/>
                  </a:lnTo>
                  <a:lnTo>
                    <a:pt x="4701" y="948"/>
                  </a:lnTo>
                  <a:lnTo>
                    <a:pt x="4682" y="891"/>
                  </a:lnTo>
                  <a:lnTo>
                    <a:pt x="4664" y="853"/>
                  </a:lnTo>
                  <a:lnTo>
                    <a:pt x="4626" y="816"/>
                  </a:lnTo>
                  <a:lnTo>
                    <a:pt x="4569" y="778"/>
                  </a:lnTo>
                  <a:lnTo>
                    <a:pt x="4512" y="778"/>
                  </a:lnTo>
                  <a:lnTo>
                    <a:pt x="4512" y="778"/>
                  </a:lnTo>
                  <a:lnTo>
                    <a:pt x="4436" y="797"/>
                  </a:lnTo>
                  <a:lnTo>
                    <a:pt x="4436" y="797"/>
                  </a:lnTo>
                  <a:lnTo>
                    <a:pt x="4114" y="948"/>
                  </a:lnTo>
                  <a:lnTo>
                    <a:pt x="3811" y="1119"/>
                  </a:lnTo>
                  <a:lnTo>
                    <a:pt x="3488" y="1289"/>
                  </a:lnTo>
                  <a:lnTo>
                    <a:pt x="3185" y="1479"/>
                  </a:lnTo>
                  <a:lnTo>
                    <a:pt x="2901" y="1687"/>
                  </a:lnTo>
                  <a:lnTo>
                    <a:pt x="2617" y="1896"/>
                  </a:lnTo>
                  <a:lnTo>
                    <a:pt x="2332" y="2123"/>
                  </a:lnTo>
                  <a:lnTo>
                    <a:pt x="2067" y="2351"/>
                  </a:lnTo>
                  <a:lnTo>
                    <a:pt x="2067" y="2351"/>
                  </a:lnTo>
                  <a:lnTo>
                    <a:pt x="1820" y="2578"/>
                  </a:lnTo>
                  <a:lnTo>
                    <a:pt x="1593" y="2825"/>
                  </a:lnTo>
                  <a:lnTo>
                    <a:pt x="1385" y="3071"/>
                  </a:lnTo>
                  <a:lnTo>
                    <a:pt x="1176" y="3336"/>
                  </a:lnTo>
                  <a:lnTo>
                    <a:pt x="1176" y="3336"/>
                  </a:lnTo>
                  <a:lnTo>
                    <a:pt x="1081" y="3469"/>
                  </a:lnTo>
                  <a:lnTo>
                    <a:pt x="987" y="3621"/>
                  </a:lnTo>
                  <a:lnTo>
                    <a:pt x="911" y="3696"/>
                  </a:lnTo>
                  <a:lnTo>
                    <a:pt x="854" y="3753"/>
                  </a:lnTo>
                  <a:lnTo>
                    <a:pt x="778" y="3810"/>
                  </a:lnTo>
                  <a:lnTo>
                    <a:pt x="702" y="3829"/>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7"/>
            <p:cNvSpPr/>
            <p:nvPr/>
          </p:nvSpPr>
          <p:spPr>
            <a:xfrm>
              <a:off x="-155800" y="4435338"/>
              <a:ext cx="146425" cy="81050"/>
            </a:xfrm>
            <a:custGeom>
              <a:rect b="b" l="l" r="r" t="t"/>
              <a:pathLst>
                <a:path extrusionOk="0" fill="none" h="3242" w="5857">
                  <a:moveTo>
                    <a:pt x="2805" y="721"/>
                  </a:moveTo>
                  <a:lnTo>
                    <a:pt x="2805" y="721"/>
                  </a:lnTo>
                  <a:lnTo>
                    <a:pt x="3052" y="721"/>
                  </a:lnTo>
                  <a:lnTo>
                    <a:pt x="3052" y="721"/>
                  </a:lnTo>
                  <a:lnTo>
                    <a:pt x="3317" y="702"/>
                  </a:lnTo>
                  <a:lnTo>
                    <a:pt x="3639" y="683"/>
                  </a:lnTo>
                  <a:lnTo>
                    <a:pt x="4018" y="626"/>
                  </a:lnTo>
                  <a:lnTo>
                    <a:pt x="4416" y="550"/>
                  </a:lnTo>
                  <a:lnTo>
                    <a:pt x="4814" y="474"/>
                  </a:lnTo>
                  <a:lnTo>
                    <a:pt x="5193" y="342"/>
                  </a:lnTo>
                  <a:lnTo>
                    <a:pt x="5364" y="266"/>
                  </a:lnTo>
                  <a:lnTo>
                    <a:pt x="5554" y="190"/>
                  </a:lnTo>
                  <a:lnTo>
                    <a:pt x="5705" y="95"/>
                  </a:lnTo>
                  <a:lnTo>
                    <a:pt x="5857" y="0"/>
                  </a:lnTo>
                  <a:lnTo>
                    <a:pt x="5857" y="0"/>
                  </a:lnTo>
                  <a:lnTo>
                    <a:pt x="5724" y="550"/>
                  </a:lnTo>
                  <a:lnTo>
                    <a:pt x="5573" y="1081"/>
                  </a:lnTo>
                  <a:lnTo>
                    <a:pt x="5421" y="1611"/>
                  </a:lnTo>
                  <a:lnTo>
                    <a:pt x="5383" y="1896"/>
                  </a:lnTo>
                  <a:lnTo>
                    <a:pt x="5345" y="2180"/>
                  </a:lnTo>
                  <a:lnTo>
                    <a:pt x="5345" y="2180"/>
                  </a:lnTo>
                  <a:lnTo>
                    <a:pt x="4985" y="2294"/>
                  </a:lnTo>
                  <a:lnTo>
                    <a:pt x="4625" y="2445"/>
                  </a:lnTo>
                  <a:lnTo>
                    <a:pt x="3943" y="2749"/>
                  </a:lnTo>
                  <a:lnTo>
                    <a:pt x="2900" y="3241"/>
                  </a:lnTo>
                  <a:lnTo>
                    <a:pt x="2900" y="3241"/>
                  </a:lnTo>
                  <a:lnTo>
                    <a:pt x="2578" y="2957"/>
                  </a:lnTo>
                  <a:lnTo>
                    <a:pt x="2578" y="2957"/>
                  </a:lnTo>
                  <a:lnTo>
                    <a:pt x="2275" y="2730"/>
                  </a:lnTo>
                  <a:lnTo>
                    <a:pt x="1952" y="2483"/>
                  </a:lnTo>
                  <a:lnTo>
                    <a:pt x="1782" y="2389"/>
                  </a:lnTo>
                  <a:lnTo>
                    <a:pt x="1611" y="2294"/>
                  </a:lnTo>
                  <a:lnTo>
                    <a:pt x="1441" y="2218"/>
                  </a:lnTo>
                  <a:lnTo>
                    <a:pt x="1270" y="2142"/>
                  </a:lnTo>
                  <a:lnTo>
                    <a:pt x="1270" y="2142"/>
                  </a:lnTo>
                  <a:lnTo>
                    <a:pt x="1137" y="2123"/>
                  </a:lnTo>
                  <a:lnTo>
                    <a:pt x="1137" y="2123"/>
                  </a:lnTo>
                  <a:lnTo>
                    <a:pt x="1024" y="2142"/>
                  </a:lnTo>
                  <a:lnTo>
                    <a:pt x="891" y="2161"/>
                  </a:lnTo>
                  <a:lnTo>
                    <a:pt x="626" y="2256"/>
                  </a:lnTo>
                  <a:lnTo>
                    <a:pt x="626" y="2256"/>
                  </a:lnTo>
                  <a:lnTo>
                    <a:pt x="76" y="607"/>
                  </a:lnTo>
                  <a:lnTo>
                    <a:pt x="76" y="607"/>
                  </a:lnTo>
                  <a:lnTo>
                    <a:pt x="38" y="417"/>
                  </a:lnTo>
                  <a:lnTo>
                    <a:pt x="0" y="190"/>
                  </a:lnTo>
                  <a:lnTo>
                    <a:pt x="0" y="190"/>
                  </a:lnTo>
                  <a:lnTo>
                    <a:pt x="341" y="304"/>
                  </a:lnTo>
                  <a:lnTo>
                    <a:pt x="588" y="379"/>
                  </a:lnTo>
                  <a:lnTo>
                    <a:pt x="588" y="379"/>
                  </a:lnTo>
                  <a:lnTo>
                    <a:pt x="872" y="474"/>
                  </a:lnTo>
                  <a:lnTo>
                    <a:pt x="1137" y="531"/>
                  </a:lnTo>
                  <a:lnTo>
                    <a:pt x="1403" y="588"/>
                  </a:lnTo>
                  <a:lnTo>
                    <a:pt x="1687" y="645"/>
                  </a:lnTo>
                  <a:lnTo>
                    <a:pt x="2256" y="702"/>
                  </a:lnTo>
                  <a:lnTo>
                    <a:pt x="2805" y="72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7"/>
            <p:cNvSpPr/>
            <p:nvPr/>
          </p:nvSpPr>
          <p:spPr>
            <a:xfrm>
              <a:off x="-144425" y="4409738"/>
              <a:ext cx="129375" cy="35575"/>
            </a:xfrm>
            <a:custGeom>
              <a:rect b="b" l="l" r="r" t="t"/>
              <a:pathLst>
                <a:path extrusionOk="0" fill="none" h="1423" w="5175">
                  <a:moveTo>
                    <a:pt x="2199" y="1422"/>
                  </a:moveTo>
                  <a:lnTo>
                    <a:pt x="2199" y="1422"/>
                  </a:lnTo>
                  <a:lnTo>
                    <a:pt x="1914" y="1403"/>
                  </a:lnTo>
                  <a:lnTo>
                    <a:pt x="1630" y="1385"/>
                  </a:lnTo>
                  <a:lnTo>
                    <a:pt x="1346" y="1347"/>
                  </a:lnTo>
                  <a:lnTo>
                    <a:pt x="1080" y="1309"/>
                  </a:lnTo>
                  <a:lnTo>
                    <a:pt x="796" y="1252"/>
                  </a:lnTo>
                  <a:lnTo>
                    <a:pt x="531" y="1176"/>
                  </a:lnTo>
                  <a:lnTo>
                    <a:pt x="0" y="986"/>
                  </a:lnTo>
                  <a:lnTo>
                    <a:pt x="0" y="986"/>
                  </a:lnTo>
                  <a:lnTo>
                    <a:pt x="57" y="892"/>
                  </a:lnTo>
                  <a:lnTo>
                    <a:pt x="114" y="797"/>
                  </a:lnTo>
                  <a:lnTo>
                    <a:pt x="190" y="740"/>
                  </a:lnTo>
                  <a:lnTo>
                    <a:pt x="265" y="664"/>
                  </a:lnTo>
                  <a:lnTo>
                    <a:pt x="360" y="626"/>
                  </a:lnTo>
                  <a:lnTo>
                    <a:pt x="455" y="588"/>
                  </a:lnTo>
                  <a:lnTo>
                    <a:pt x="645" y="532"/>
                  </a:lnTo>
                  <a:lnTo>
                    <a:pt x="853" y="494"/>
                  </a:lnTo>
                  <a:lnTo>
                    <a:pt x="1080" y="475"/>
                  </a:lnTo>
                  <a:lnTo>
                    <a:pt x="1289" y="456"/>
                  </a:lnTo>
                  <a:lnTo>
                    <a:pt x="1497" y="418"/>
                  </a:lnTo>
                  <a:lnTo>
                    <a:pt x="1497" y="418"/>
                  </a:lnTo>
                  <a:lnTo>
                    <a:pt x="1668" y="361"/>
                  </a:lnTo>
                  <a:lnTo>
                    <a:pt x="1839" y="304"/>
                  </a:lnTo>
                  <a:lnTo>
                    <a:pt x="2180" y="190"/>
                  </a:lnTo>
                  <a:lnTo>
                    <a:pt x="2540" y="77"/>
                  </a:lnTo>
                  <a:lnTo>
                    <a:pt x="2710" y="20"/>
                  </a:lnTo>
                  <a:lnTo>
                    <a:pt x="2881" y="1"/>
                  </a:lnTo>
                  <a:lnTo>
                    <a:pt x="2881" y="1"/>
                  </a:lnTo>
                  <a:lnTo>
                    <a:pt x="2919" y="1"/>
                  </a:lnTo>
                  <a:lnTo>
                    <a:pt x="2919" y="1"/>
                  </a:lnTo>
                  <a:lnTo>
                    <a:pt x="3014" y="1"/>
                  </a:lnTo>
                  <a:lnTo>
                    <a:pt x="3108" y="39"/>
                  </a:lnTo>
                  <a:lnTo>
                    <a:pt x="3298" y="115"/>
                  </a:lnTo>
                  <a:lnTo>
                    <a:pt x="3298" y="115"/>
                  </a:lnTo>
                  <a:lnTo>
                    <a:pt x="3469" y="190"/>
                  </a:lnTo>
                  <a:lnTo>
                    <a:pt x="3563" y="228"/>
                  </a:lnTo>
                  <a:lnTo>
                    <a:pt x="3658" y="228"/>
                  </a:lnTo>
                  <a:lnTo>
                    <a:pt x="3658" y="228"/>
                  </a:lnTo>
                  <a:lnTo>
                    <a:pt x="3677" y="228"/>
                  </a:lnTo>
                  <a:lnTo>
                    <a:pt x="3677" y="228"/>
                  </a:lnTo>
                  <a:lnTo>
                    <a:pt x="3696" y="228"/>
                  </a:lnTo>
                  <a:lnTo>
                    <a:pt x="3696" y="228"/>
                  </a:lnTo>
                  <a:lnTo>
                    <a:pt x="3886" y="247"/>
                  </a:lnTo>
                  <a:lnTo>
                    <a:pt x="4094" y="266"/>
                  </a:lnTo>
                  <a:lnTo>
                    <a:pt x="4284" y="285"/>
                  </a:lnTo>
                  <a:lnTo>
                    <a:pt x="4454" y="342"/>
                  </a:lnTo>
                  <a:lnTo>
                    <a:pt x="4644" y="399"/>
                  </a:lnTo>
                  <a:lnTo>
                    <a:pt x="4833" y="475"/>
                  </a:lnTo>
                  <a:lnTo>
                    <a:pt x="5004" y="570"/>
                  </a:lnTo>
                  <a:lnTo>
                    <a:pt x="5174" y="664"/>
                  </a:lnTo>
                  <a:lnTo>
                    <a:pt x="5174" y="664"/>
                  </a:lnTo>
                  <a:lnTo>
                    <a:pt x="5099" y="778"/>
                  </a:lnTo>
                  <a:lnTo>
                    <a:pt x="5099" y="778"/>
                  </a:lnTo>
                  <a:lnTo>
                    <a:pt x="4795" y="949"/>
                  </a:lnTo>
                  <a:lnTo>
                    <a:pt x="4454" y="1081"/>
                  </a:lnTo>
                  <a:lnTo>
                    <a:pt x="4113" y="1195"/>
                  </a:lnTo>
                  <a:lnTo>
                    <a:pt x="3753" y="1271"/>
                  </a:lnTo>
                  <a:lnTo>
                    <a:pt x="3374" y="1328"/>
                  </a:lnTo>
                  <a:lnTo>
                    <a:pt x="3014" y="1366"/>
                  </a:lnTo>
                  <a:lnTo>
                    <a:pt x="2654" y="1403"/>
                  </a:lnTo>
                  <a:lnTo>
                    <a:pt x="2312" y="1403"/>
                  </a:lnTo>
                  <a:lnTo>
                    <a:pt x="2312" y="1403"/>
                  </a:lnTo>
                  <a:lnTo>
                    <a:pt x="2199" y="1422"/>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7"/>
            <p:cNvSpPr/>
            <p:nvPr/>
          </p:nvSpPr>
          <p:spPr>
            <a:xfrm>
              <a:off x="-457175" y="4377063"/>
              <a:ext cx="507050" cy="285750"/>
            </a:xfrm>
            <a:custGeom>
              <a:rect b="b" l="l" r="r" t="t"/>
              <a:pathLst>
                <a:path extrusionOk="0" fill="none" h="11430" w="20282">
                  <a:moveTo>
                    <a:pt x="15183" y="0"/>
                  </a:moveTo>
                  <a:lnTo>
                    <a:pt x="15183" y="0"/>
                  </a:lnTo>
                  <a:lnTo>
                    <a:pt x="15107" y="19"/>
                  </a:lnTo>
                  <a:lnTo>
                    <a:pt x="15069" y="57"/>
                  </a:lnTo>
                  <a:lnTo>
                    <a:pt x="15031" y="114"/>
                  </a:lnTo>
                  <a:lnTo>
                    <a:pt x="15031" y="171"/>
                  </a:lnTo>
                  <a:lnTo>
                    <a:pt x="15050" y="228"/>
                  </a:lnTo>
                  <a:lnTo>
                    <a:pt x="15069" y="284"/>
                  </a:lnTo>
                  <a:lnTo>
                    <a:pt x="15126" y="322"/>
                  </a:lnTo>
                  <a:lnTo>
                    <a:pt x="15183" y="341"/>
                  </a:lnTo>
                  <a:lnTo>
                    <a:pt x="15183" y="341"/>
                  </a:lnTo>
                  <a:lnTo>
                    <a:pt x="15524" y="360"/>
                  </a:lnTo>
                  <a:lnTo>
                    <a:pt x="15865" y="417"/>
                  </a:lnTo>
                  <a:lnTo>
                    <a:pt x="16509" y="531"/>
                  </a:lnTo>
                  <a:lnTo>
                    <a:pt x="16509" y="531"/>
                  </a:lnTo>
                  <a:lnTo>
                    <a:pt x="17059" y="682"/>
                  </a:lnTo>
                  <a:lnTo>
                    <a:pt x="17267" y="758"/>
                  </a:lnTo>
                  <a:lnTo>
                    <a:pt x="17267" y="758"/>
                  </a:lnTo>
                  <a:lnTo>
                    <a:pt x="17457" y="815"/>
                  </a:lnTo>
                  <a:lnTo>
                    <a:pt x="17609" y="891"/>
                  </a:lnTo>
                  <a:lnTo>
                    <a:pt x="17722" y="986"/>
                  </a:lnTo>
                  <a:lnTo>
                    <a:pt x="17817" y="1080"/>
                  </a:lnTo>
                  <a:lnTo>
                    <a:pt x="17855" y="1213"/>
                  </a:lnTo>
                  <a:lnTo>
                    <a:pt x="17874" y="1346"/>
                  </a:lnTo>
                  <a:lnTo>
                    <a:pt x="17874" y="1497"/>
                  </a:lnTo>
                  <a:lnTo>
                    <a:pt x="17817" y="1668"/>
                  </a:lnTo>
                  <a:lnTo>
                    <a:pt x="17817" y="1668"/>
                  </a:lnTo>
                  <a:lnTo>
                    <a:pt x="17533" y="1516"/>
                  </a:lnTo>
                  <a:lnTo>
                    <a:pt x="17248" y="1384"/>
                  </a:lnTo>
                  <a:lnTo>
                    <a:pt x="16945" y="1270"/>
                  </a:lnTo>
                  <a:lnTo>
                    <a:pt x="16642" y="1175"/>
                  </a:lnTo>
                  <a:lnTo>
                    <a:pt x="16642" y="1175"/>
                  </a:lnTo>
                  <a:lnTo>
                    <a:pt x="16566" y="1156"/>
                  </a:lnTo>
                  <a:lnTo>
                    <a:pt x="16490" y="1156"/>
                  </a:lnTo>
                  <a:lnTo>
                    <a:pt x="16490" y="1156"/>
                  </a:lnTo>
                  <a:lnTo>
                    <a:pt x="16320" y="1175"/>
                  </a:lnTo>
                  <a:lnTo>
                    <a:pt x="16320" y="1175"/>
                  </a:lnTo>
                  <a:lnTo>
                    <a:pt x="16149" y="1194"/>
                  </a:lnTo>
                  <a:lnTo>
                    <a:pt x="16149" y="1194"/>
                  </a:lnTo>
                  <a:lnTo>
                    <a:pt x="16016" y="1175"/>
                  </a:lnTo>
                  <a:lnTo>
                    <a:pt x="15941" y="1137"/>
                  </a:lnTo>
                  <a:lnTo>
                    <a:pt x="15865" y="1099"/>
                  </a:lnTo>
                  <a:lnTo>
                    <a:pt x="15865" y="1099"/>
                  </a:lnTo>
                  <a:lnTo>
                    <a:pt x="15751" y="1043"/>
                  </a:lnTo>
                  <a:lnTo>
                    <a:pt x="15637" y="1005"/>
                  </a:lnTo>
                  <a:lnTo>
                    <a:pt x="15505" y="986"/>
                  </a:lnTo>
                  <a:lnTo>
                    <a:pt x="15391" y="986"/>
                  </a:lnTo>
                  <a:lnTo>
                    <a:pt x="15391" y="986"/>
                  </a:lnTo>
                  <a:lnTo>
                    <a:pt x="15201" y="986"/>
                  </a:lnTo>
                  <a:lnTo>
                    <a:pt x="15201" y="986"/>
                  </a:lnTo>
                  <a:lnTo>
                    <a:pt x="15050" y="1024"/>
                  </a:lnTo>
                  <a:lnTo>
                    <a:pt x="14917" y="1062"/>
                  </a:lnTo>
                  <a:lnTo>
                    <a:pt x="14652" y="1156"/>
                  </a:lnTo>
                  <a:lnTo>
                    <a:pt x="14652" y="1156"/>
                  </a:lnTo>
                  <a:lnTo>
                    <a:pt x="14462" y="1232"/>
                  </a:lnTo>
                  <a:lnTo>
                    <a:pt x="14273" y="1289"/>
                  </a:lnTo>
                  <a:lnTo>
                    <a:pt x="13875" y="1384"/>
                  </a:lnTo>
                  <a:lnTo>
                    <a:pt x="13496" y="1441"/>
                  </a:lnTo>
                  <a:lnTo>
                    <a:pt x="13079" y="1497"/>
                  </a:lnTo>
                  <a:lnTo>
                    <a:pt x="13079" y="1497"/>
                  </a:lnTo>
                  <a:lnTo>
                    <a:pt x="12927" y="1535"/>
                  </a:lnTo>
                  <a:lnTo>
                    <a:pt x="12794" y="1592"/>
                  </a:lnTo>
                  <a:lnTo>
                    <a:pt x="12662" y="1649"/>
                  </a:lnTo>
                  <a:lnTo>
                    <a:pt x="12548" y="1725"/>
                  </a:lnTo>
                  <a:lnTo>
                    <a:pt x="12453" y="1820"/>
                  </a:lnTo>
                  <a:lnTo>
                    <a:pt x="12358" y="1933"/>
                  </a:lnTo>
                  <a:lnTo>
                    <a:pt x="12264" y="2047"/>
                  </a:lnTo>
                  <a:lnTo>
                    <a:pt x="12207" y="2180"/>
                  </a:lnTo>
                  <a:lnTo>
                    <a:pt x="12207" y="2180"/>
                  </a:lnTo>
                  <a:lnTo>
                    <a:pt x="12017" y="2104"/>
                  </a:lnTo>
                  <a:lnTo>
                    <a:pt x="12017" y="2104"/>
                  </a:lnTo>
                  <a:lnTo>
                    <a:pt x="11960" y="2066"/>
                  </a:lnTo>
                  <a:lnTo>
                    <a:pt x="11960" y="2066"/>
                  </a:lnTo>
                  <a:lnTo>
                    <a:pt x="11904" y="1971"/>
                  </a:lnTo>
                  <a:lnTo>
                    <a:pt x="11847" y="1895"/>
                  </a:lnTo>
                  <a:lnTo>
                    <a:pt x="11847" y="1895"/>
                  </a:lnTo>
                  <a:lnTo>
                    <a:pt x="11847" y="1820"/>
                  </a:lnTo>
                  <a:lnTo>
                    <a:pt x="11866" y="1744"/>
                  </a:lnTo>
                  <a:lnTo>
                    <a:pt x="11885" y="1668"/>
                  </a:lnTo>
                  <a:lnTo>
                    <a:pt x="11942" y="1573"/>
                  </a:lnTo>
                  <a:lnTo>
                    <a:pt x="12074" y="1403"/>
                  </a:lnTo>
                  <a:lnTo>
                    <a:pt x="12226" y="1213"/>
                  </a:lnTo>
                  <a:lnTo>
                    <a:pt x="12396" y="1062"/>
                  </a:lnTo>
                  <a:lnTo>
                    <a:pt x="12567" y="929"/>
                  </a:lnTo>
                  <a:lnTo>
                    <a:pt x="12794" y="758"/>
                  </a:lnTo>
                  <a:lnTo>
                    <a:pt x="12794" y="758"/>
                  </a:lnTo>
                  <a:lnTo>
                    <a:pt x="12984" y="663"/>
                  </a:lnTo>
                  <a:lnTo>
                    <a:pt x="13173" y="588"/>
                  </a:lnTo>
                  <a:lnTo>
                    <a:pt x="13363" y="531"/>
                  </a:lnTo>
                  <a:lnTo>
                    <a:pt x="13571" y="474"/>
                  </a:lnTo>
                  <a:lnTo>
                    <a:pt x="13988" y="398"/>
                  </a:lnTo>
                  <a:lnTo>
                    <a:pt x="14386" y="341"/>
                  </a:lnTo>
                  <a:lnTo>
                    <a:pt x="14386" y="341"/>
                  </a:lnTo>
                  <a:lnTo>
                    <a:pt x="14462" y="322"/>
                  </a:lnTo>
                  <a:lnTo>
                    <a:pt x="14500" y="284"/>
                  </a:lnTo>
                  <a:lnTo>
                    <a:pt x="14519" y="228"/>
                  </a:lnTo>
                  <a:lnTo>
                    <a:pt x="14519" y="171"/>
                  </a:lnTo>
                  <a:lnTo>
                    <a:pt x="14481" y="114"/>
                  </a:lnTo>
                  <a:lnTo>
                    <a:pt x="14443" y="76"/>
                  </a:lnTo>
                  <a:lnTo>
                    <a:pt x="14405" y="38"/>
                  </a:lnTo>
                  <a:lnTo>
                    <a:pt x="14330" y="19"/>
                  </a:lnTo>
                  <a:lnTo>
                    <a:pt x="14330" y="19"/>
                  </a:lnTo>
                  <a:lnTo>
                    <a:pt x="14311" y="38"/>
                  </a:lnTo>
                  <a:lnTo>
                    <a:pt x="14311" y="38"/>
                  </a:lnTo>
                  <a:lnTo>
                    <a:pt x="13894" y="95"/>
                  </a:lnTo>
                  <a:lnTo>
                    <a:pt x="13458" y="190"/>
                  </a:lnTo>
                  <a:lnTo>
                    <a:pt x="13003" y="341"/>
                  </a:lnTo>
                  <a:lnTo>
                    <a:pt x="12794" y="417"/>
                  </a:lnTo>
                  <a:lnTo>
                    <a:pt x="12586" y="512"/>
                  </a:lnTo>
                  <a:lnTo>
                    <a:pt x="12377" y="626"/>
                  </a:lnTo>
                  <a:lnTo>
                    <a:pt x="12188" y="758"/>
                  </a:lnTo>
                  <a:lnTo>
                    <a:pt x="12036" y="891"/>
                  </a:lnTo>
                  <a:lnTo>
                    <a:pt x="11885" y="1043"/>
                  </a:lnTo>
                  <a:lnTo>
                    <a:pt x="11752" y="1213"/>
                  </a:lnTo>
                  <a:lnTo>
                    <a:pt x="11657" y="1403"/>
                  </a:lnTo>
                  <a:lnTo>
                    <a:pt x="11581" y="1611"/>
                  </a:lnTo>
                  <a:lnTo>
                    <a:pt x="11562" y="1839"/>
                  </a:lnTo>
                  <a:lnTo>
                    <a:pt x="11562" y="1839"/>
                  </a:lnTo>
                  <a:lnTo>
                    <a:pt x="11506" y="1895"/>
                  </a:lnTo>
                  <a:lnTo>
                    <a:pt x="11487" y="1971"/>
                  </a:lnTo>
                  <a:lnTo>
                    <a:pt x="11506" y="2047"/>
                  </a:lnTo>
                  <a:lnTo>
                    <a:pt x="11525" y="2085"/>
                  </a:lnTo>
                  <a:lnTo>
                    <a:pt x="11562" y="2104"/>
                  </a:lnTo>
                  <a:lnTo>
                    <a:pt x="11562" y="2104"/>
                  </a:lnTo>
                  <a:lnTo>
                    <a:pt x="11600" y="2199"/>
                  </a:lnTo>
                  <a:lnTo>
                    <a:pt x="11657" y="2275"/>
                  </a:lnTo>
                  <a:lnTo>
                    <a:pt x="11657" y="2275"/>
                  </a:lnTo>
                  <a:lnTo>
                    <a:pt x="11828" y="2919"/>
                  </a:lnTo>
                  <a:lnTo>
                    <a:pt x="11942" y="3412"/>
                  </a:lnTo>
                  <a:lnTo>
                    <a:pt x="11942" y="3412"/>
                  </a:lnTo>
                  <a:lnTo>
                    <a:pt x="12377" y="4738"/>
                  </a:lnTo>
                  <a:lnTo>
                    <a:pt x="12377" y="4738"/>
                  </a:lnTo>
                  <a:lnTo>
                    <a:pt x="12150" y="4852"/>
                  </a:lnTo>
                  <a:lnTo>
                    <a:pt x="11942" y="4947"/>
                  </a:lnTo>
                  <a:lnTo>
                    <a:pt x="11942" y="4947"/>
                  </a:lnTo>
                  <a:lnTo>
                    <a:pt x="11904" y="4966"/>
                  </a:lnTo>
                  <a:lnTo>
                    <a:pt x="11885" y="5004"/>
                  </a:lnTo>
                  <a:lnTo>
                    <a:pt x="11847" y="5080"/>
                  </a:lnTo>
                  <a:lnTo>
                    <a:pt x="11847" y="5080"/>
                  </a:lnTo>
                  <a:lnTo>
                    <a:pt x="11714" y="5023"/>
                  </a:lnTo>
                  <a:lnTo>
                    <a:pt x="11619" y="4966"/>
                  </a:lnTo>
                  <a:lnTo>
                    <a:pt x="11525" y="4890"/>
                  </a:lnTo>
                  <a:lnTo>
                    <a:pt x="11468" y="4833"/>
                  </a:lnTo>
                  <a:lnTo>
                    <a:pt x="11468" y="4833"/>
                  </a:lnTo>
                  <a:lnTo>
                    <a:pt x="11392" y="4776"/>
                  </a:lnTo>
                  <a:lnTo>
                    <a:pt x="11316" y="4757"/>
                  </a:lnTo>
                  <a:lnTo>
                    <a:pt x="11316" y="4757"/>
                  </a:lnTo>
                  <a:lnTo>
                    <a:pt x="11240" y="4776"/>
                  </a:lnTo>
                  <a:lnTo>
                    <a:pt x="11183" y="4814"/>
                  </a:lnTo>
                  <a:lnTo>
                    <a:pt x="11183" y="4814"/>
                  </a:lnTo>
                  <a:lnTo>
                    <a:pt x="11145" y="4814"/>
                  </a:lnTo>
                  <a:lnTo>
                    <a:pt x="11145" y="4814"/>
                  </a:lnTo>
                  <a:lnTo>
                    <a:pt x="11089" y="4814"/>
                  </a:lnTo>
                  <a:lnTo>
                    <a:pt x="11051" y="4833"/>
                  </a:lnTo>
                  <a:lnTo>
                    <a:pt x="11013" y="4871"/>
                  </a:lnTo>
                  <a:lnTo>
                    <a:pt x="10975" y="4928"/>
                  </a:lnTo>
                  <a:lnTo>
                    <a:pt x="10975" y="4928"/>
                  </a:lnTo>
                  <a:lnTo>
                    <a:pt x="10918" y="5061"/>
                  </a:lnTo>
                  <a:lnTo>
                    <a:pt x="10861" y="5174"/>
                  </a:lnTo>
                  <a:lnTo>
                    <a:pt x="10766" y="5269"/>
                  </a:lnTo>
                  <a:lnTo>
                    <a:pt x="10691" y="5345"/>
                  </a:lnTo>
                  <a:lnTo>
                    <a:pt x="10577" y="5421"/>
                  </a:lnTo>
                  <a:lnTo>
                    <a:pt x="10463" y="5478"/>
                  </a:lnTo>
                  <a:lnTo>
                    <a:pt x="10236" y="5572"/>
                  </a:lnTo>
                  <a:lnTo>
                    <a:pt x="9970" y="5648"/>
                  </a:lnTo>
                  <a:lnTo>
                    <a:pt x="9705" y="5686"/>
                  </a:lnTo>
                  <a:lnTo>
                    <a:pt x="9212" y="5762"/>
                  </a:lnTo>
                  <a:lnTo>
                    <a:pt x="9212" y="5762"/>
                  </a:lnTo>
                  <a:lnTo>
                    <a:pt x="8378" y="5914"/>
                  </a:lnTo>
                  <a:lnTo>
                    <a:pt x="7563" y="6103"/>
                  </a:lnTo>
                  <a:lnTo>
                    <a:pt x="7563" y="6103"/>
                  </a:lnTo>
                  <a:lnTo>
                    <a:pt x="6900" y="6293"/>
                  </a:lnTo>
                  <a:lnTo>
                    <a:pt x="6274" y="6501"/>
                  </a:lnTo>
                  <a:lnTo>
                    <a:pt x="5649" y="6767"/>
                  </a:lnTo>
                  <a:lnTo>
                    <a:pt x="5346" y="6918"/>
                  </a:lnTo>
                  <a:lnTo>
                    <a:pt x="5042" y="7070"/>
                  </a:lnTo>
                  <a:lnTo>
                    <a:pt x="5042" y="7070"/>
                  </a:lnTo>
                  <a:lnTo>
                    <a:pt x="4891" y="6842"/>
                  </a:lnTo>
                  <a:lnTo>
                    <a:pt x="4720" y="6615"/>
                  </a:lnTo>
                  <a:lnTo>
                    <a:pt x="4720" y="6615"/>
                  </a:lnTo>
                  <a:lnTo>
                    <a:pt x="4872" y="6539"/>
                  </a:lnTo>
                  <a:lnTo>
                    <a:pt x="5024" y="6444"/>
                  </a:lnTo>
                  <a:lnTo>
                    <a:pt x="5327" y="6255"/>
                  </a:lnTo>
                  <a:lnTo>
                    <a:pt x="5327" y="6255"/>
                  </a:lnTo>
                  <a:lnTo>
                    <a:pt x="5516" y="6160"/>
                  </a:lnTo>
                  <a:lnTo>
                    <a:pt x="5687" y="6065"/>
                  </a:lnTo>
                  <a:lnTo>
                    <a:pt x="5876" y="6008"/>
                  </a:lnTo>
                  <a:lnTo>
                    <a:pt x="6066" y="5933"/>
                  </a:lnTo>
                  <a:lnTo>
                    <a:pt x="6464" y="5838"/>
                  </a:lnTo>
                  <a:lnTo>
                    <a:pt x="6862" y="5762"/>
                  </a:lnTo>
                  <a:lnTo>
                    <a:pt x="6862" y="5762"/>
                  </a:lnTo>
                  <a:lnTo>
                    <a:pt x="8151" y="5516"/>
                  </a:lnTo>
                  <a:lnTo>
                    <a:pt x="8795" y="5402"/>
                  </a:lnTo>
                  <a:lnTo>
                    <a:pt x="9440" y="5269"/>
                  </a:lnTo>
                  <a:lnTo>
                    <a:pt x="9440" y="5269"/>
                  </a:lnTo>
                  <a:lnTo>
                    <a:pt x="9932" y="5155"/>
                  </a:lnTo>
                  <a:lnTo>
                    <a:pt x="10198" y="5118"/>
                  </a:lnTo>
                  <a:lnTo>
                    <a:pt x="10463" y="5042"/>
                  </a:lnTo>
                  <a:lnTo>
                    <a:pt x="10710" y="4966"/>
                  </a:lnTo>
                  <a:lnTo>
                    <a:pt x="10937" y="4852"/>
                  </a:lnTo>
                  <a:lnTo>
                    <a:pt x="11145" y="4720"/>
                  </a:lnTo>
                  <a:lnTo>
                    <a:pt x="11240" y="4644"/>
                  </a:lnTo>
                  <a:lnTo>
                    <a:pt x="11335" y="4549"/>
                  </a:lnTo>
                  <a:lnTo>
                    <a:pt x="11335" y="4549"/>
                  </a:lnTo>
                  <a:lnTo>
                    <a:pt x="11373" y="4492"/>
                  </a:lnTo>
                  <a:lnTo>
                    <a:pt x="11373" y="4435"/>
                  </a:lnTo>
                  <a:lnTo>
                    <a:pt x="11373" y="4378"/>
                  </a:lnTo>
                  <a:lnTo>
                    <a:pt x="11335" y="4322"/>
                  </a:lnTo>
                  <a:lnTo>
                    <a:pt x="11335" y="4322"/>
                  </a:lnTo>
                  <a:lnTo>
                    <a:pt x="11183" y="4132"/>
                  </a:lnTo>
                  <a:lnTo>
                    <a:pt x="11051" y="3999"/>
                  </a:lnTo>
                  <a:lnTo>
                    <a:pt x="10899" y="3867"/>
                  </a:lnTo>
                  <a:lnTo>
                    <a:pt x="10766" y="3772"/>
                  </a:lnTo>
                  <a:lnTo>
                    <a:pt x="10634" y="3715"/>
                  </a:lnTo>
                  <a:lnTo>
                    <a:pt x="10482" y="3658"/>
                  </a:lnTo>
                  <a:lnTo>
                    <a:pt x="10349" y="3639"/>
                  </a:lnTo>
                  <a:lnTo>
                    <a:pt x="10198" y="3620"/>
                  </a:lnTo>
                  <a:lnTo>
                    <a:pt x="10198" y="3620"/>
                  </a:lnTo>
                  <a:lnTo>
                    <a:pt x="9970" y="3639"/>
                  </a:lnTo>
                  <a:lnTo>
                    <a:pt x="9705" y="3696"/>
                  </a:lnTo>
                  <a:lnTo>
                    <a:pt x="9440" y="3772"/>
                  </a:lnTo>
                  <a:lnTo>
                    <a:pt x="9136" y="3867"/>
                  </a:lnTo>
                  <a:lnTo>
                    <a:pt x="9136" y="3867"/>
                  </a:lnTo>
                  <a:lnTo>
                    <a:pt x="8340" y="4113"/>
                  </a:lnTo>
                  <a:lnTo>
                    <a:pt x="7544" y="4359"/>
                  </a:lnTo>
                  <a:lnTo>
                    <a:pt x="6748" y="4568"/>
                  </a:lnTo>
                  <a:lnTo>
                    <a:pt x="5952" y="4776"/>
                  </a:lnTo>
                  <a:lnTo>
                    <a:pt x="5952" y="4776"/>
                  </a:lnTo>
                  <a:lnTo>
                    <a:pt x="5895" y="4492"/>
                  </a:lnTo>
                  <a:lnTo>
                    <a:pt x="5839" y="4208"/>
                  </a:lnTo>
                  <a:lnTo>
                    <a:pt x="5763" y="3923"/>
                  </a:lnTo>
                  <a:lnTo>
                    <a:pt x="5687" y="3639"/>
                  </a:lnTo>
                  <a:lnTo>
                    <a:pt x="5687" y="3639"/>
                  </a:lnTo>
                  <a:lnTo>
                    <a:pt x="5649" y="3582"/>
                  </a:lnTo>
                  <a:lnTo>
                    <a:pt x="5630" y="3544"/>
                  </a:lnTo>
                  <a:lnTo>
                    <a:pt x="5573" y="3525"/>
                  </a:lnTo>
                  <a:lnTo>
                    <a:pt x="5535" y="3507"/>
                  </a:lnTo>
                  <a:lnTo>
                    <a:pt x="5535" y="3507"/>
                  </a:lnTo>
                  <a:lnTo>
                    <a:pt x="5516" y="3507"/>
                  </a:lnTo>
                  <a:lnTo>
                    <a:pt x="5516" y="3507"/>
                  </a:lnTo>
                  <a:lnTo>
                    <a:pt x="5289" y="3544"/>
                  </a:lnTo>
                  <a:lnTo>
                    <a:pt x="5061" y="3601"/>
                  </a:lnTo>
                  <a:lnTo>
                    <a:pt x="4815" y="3677"/>
                  </a:lnTo>
                  <a:lnTo>
                    <a:pt x="4607" y="3753"/>
                  </a:lnTo>
                  <a:lnTo>
                    <a:pt x="4379" y="3848"/>
                  </a:lnTo>
                  <a:lnTo>
                    <a:pt x="4152" y="3961"/>
                  </a:lnTo>
                  <a:lnTo>
                    <a:pt x="3735" y="4208"/>
                  </a:lnTo>
                  <a:lnTo>
                    <a:pt x="3318" y="4473"/>
                  </a:lnTo>
                  <a:lnTo>
                    <a:pt x="2920" y="4738"/>
                  </a:lnTo>
                  <a:lnTo>
                    <a:pt x="2143" y="5307"/>
                  </a:lnTo>
                  <a:lnTo>
                    <a:pt x="2143" y="5307"/>
                  </a:lnTo>
                  <a:lnTo>
                    <a:pt x="1498" y="5781"/>
                  </a:lnTo>
                  <a:lnTo>
                    <a:pt x="1157" y="6027"/>
                  </a:lnTo>
                  <a:lnTo>
                    <a:pt x="854" y="6293"/>
                  </a:lnTo>
                  <a:lnTo>
                    <a:pt x="702" y="6425"/>
                  </a:lnTo>
                  <a:lnTo>
                    <a:pt x="550" y="6577"/>
                  </a:lnTo>
                  <a:lnTo>
                    <a:pt x="418" y="6729"/>
                  </a:lnTo>
                  <a:lnTo>
                    <a:pt x="304" y="6899"/>
                  </a:lnTo>
                  <a:lnTo>
                    <a:pt x="209" y="7070"/>
                  </a:lnTo>
                  <a:lnTo>
                    <a:pt x="115" y="7240"/>
                  </a:lnTo>
                  <a:lnTo>
                    <a:pt x="58" y="7430"/>
                  </a:lnTo>
                  <a:lnTo>
                    <a:pt x="20" y="7638"/>
                  </a:lnTo>
                  <a:lnTo>
                    <a:pt x="20" y="7638"/>
                  </a:lnTo>
                  <a:lnTo>
                    <a:pt x="1" y="7695"/>
                  </a:lnTo>
                  <a:lnTo>
                    <a:pt x="20" y="7752"/>
                  </a:lnTo>
                  <a:lnTo>
                    <a:pt x="58" y="7809"/>
                  </a:lnTo>
                  <a:lnTo>
                    <a:pt x="134" y="7828"/>
                  </a:lnTo>
                  <a:lnTo>
                    <a:pt x="134" y="7828"/>
                  </a:lnTo>
                  <a:lnTo>
                    <a:pt x="209" y="7847"/>
                  </a:lnTo>
                  <a:lnTo>
                    <a:pt x="209" y="7847"/>
                  </a:lnTo>
                  <a:lnTo>
                    <a:pt x="361" y="8510"/>
                  </a:lnTo>
                  <a:lnTo>
                    <a:pt x="475" y="9174"/>
                  </a:lnTo>
                  <a:lnTo>
                    <a:pt x="475" y="9174"/>
                  </a:lnTo>
                  <a:lnTo>
                    <a:pt x="494" y="9230"/>
                  </a:lnTo>
                  <a:lnTo>
                    <a:pt x="532" y="9268"/>
                  </a:lnTo>
                  <a:lnTo>
                    <a:pt x="588" y="9287"/>
                  </a:lnTo>
                  <a:lnTo>
                    <a:pt x="626" y="9287"/>
                  </a:lnTo>
                  <a:lnTo>
                    <a:pt x="626" y="9287"/>
                  </a:lnTo>
                  <a:lnTo>
                    <a:pt x="721" y="9268"/>
                  </a:lnTo>
                  <a:lnTo>
                    <a:pt x="721" y="9268"/>
                  </a:lnTo>
                  <a:lnTo>
                    <a:pt x="873" y="9193"/>
                  </a:lnTo>
                  <a:lnTo>
                    <a:pt x="1024" y="9136"/>
                  </a:lnTo>
                  <a:lnTo>
                    <a:pt x="1024" y="9136"/>
                  </a:lnTo>
                  <a:lnTo>
                    <a:pt x="835" y="9249"/>
                  </a:lnTo>
                  <a:lnTo>
                    <a:pt x="626" y="9363"/>
                  </a:lnTo>
                  <a:lnTo>
                    <a:pt x="626" y="9363"/>
                  </a:lnTo>
                  <a:lnTo>
                    <a:pt x="588" y="9401"/>
                  </a:lnTo>
                  <a:lnTo>
                    <a:pt x="569" y="9439"/>
                  </a:lnTo>
                  <a:lnTo>
                    <a:pt x="550" y="9477"/>
                  </a:lnTo>
                  <a:lnTo>
                    <a:pt x="569" y="9534"/>
                  </a:lnTo>
                  <a:lnTo>
                    <a:pt x="588" y="9572"/>
                  </a:lnTo>
                  <a:lnTo>
                    <a:pt x="607" y="9610"/>
                  </a:lnTo>
                  <a:lnTo>
                    <a:pt x="645" y="9647"/>
                  </a:lnTo>
                  <a:lnTo>
                    <a:pt x="683" y="9666"/>
                  </a:lnTo>
                  <a:lnTo>
                    <a:pt x="683" y="9666"/>
                  </a:lnTo>
                  <a:lnTo>
                    <a:pt x="930" y="10538"/>
                  </a:lnTo>
                  <a:lnTo>
                    <a:pt x="930" y="10538"/>
                  </a:lnTo>
                  <a:lnTo>
                    <a:pt x="949" y="10576"/>
                  </a:lnTo>
                  <a:lnTo>
                    <a:pt x="986" y="10614"/>
                  </a:lnTo>
                  <a:lnTo>
                    <a:pt x="1024" y="10652"/>
                  </a:lnTo>
                  <a:lnTo>
                    <a:pt x="1081" y="10652"/>
                  </a:lnTo>
                  <a:lnTo>
                    <a:pt x="1081" y="10652"/>
                  </a:lnTo>
                  <a:lnTo>
                    <a:pt x="1081" y="10652"/>
                  </a:lnTo>
                  <a:lnTo>
                    <a:pt x="1081" y="10652"/>
                  </a:lnTo>
                  <a:lnTo>
                    <a:pt x="1081" y="10652"/>
                  </a:lnTo>
                  <a:lnTo>
                    <a:pt x="1081" y="10652"/>
                  </a:lnTo>
                  <a:lnTo>
                    <a:pt x="1157" y="10652"/>
                  </a:lnTo>
                  <a:lnTo>
                    <a:pt x="1233" y="10690"/>
                  </a:lnTo>
                  <a:lnTo>
                    <a:pt x="1384" y="10747"/>
                  </a:lnTo>
                  <a:lnTo>
                    <a:pt x="1517" y="10823"/>
                  </a:lnTo>
                  <a:lnTo>
                    <a:pt x="1669" y="10898"/>
                  </a:lnTo>
                  <a:lnTo>
                    <a:pt x="1669" y="10898"/>
                  </a:lnTo>
                  <a:lnTo>
                    <a:pt x="1745" y="10917"/>
                  </a:lnTo>
                  <a:lnTo>
                    <a:pt x="1745" y="10917"/>
                  </a:lnTo>
                  <a:lnTo>
                    <a:pt x="1877" y="10898"/>
                  </a:lnTo>
                  <a:lnTo>
                    <a:pt x="2010" y="10860"/>
                  </a:lnTo>
                  <a:lnTo>
                    <a:pt x="2218" y="10785"/>
                  </a:lnTo>
                  <a:lnTo>
                    <a:pt x="2218" y="10785"/>
                  </a:lnTo>
                  <a:lnTo>
                    <a:pt x="2730" y="10633"/>
                  </a:lnTo>
                  <a:lnTo>
                    <a:pt x="3261" y="10462"/>
                  </a:lnTo>
                  <a:lnTo>
                    <a:pt x="3773" y="10292"/>
                  </a:lnTo>
                  <a:lnTo>
                    <a:pt x="4265" y="10083"/>
                  </a:lnTo>
                  <a:lnTo>
                    <a:pt x="4265" y="10083"/>
                  </a:lnTo>
                  <a:lnTo>
                    <a:pt x="4284" y="10538"/>
                  </a:lnTo>
                  <a:lnTo>
                    <a:pt x="4284" y="10993"/>
                  </a:lnTo>
                  <a:lnTo>
                    <a:pt x="4284" y="10993"/>
                  </a:lnTo>
                  <a:lnTo>
                    <a:pt x="4303" y="11050"/>
                  </a:lnTo>
                  <a:lnTo>
                    <a:pt x="4341" y="11107"/>
                  </a:lnTo>
                  <a:lnTo>
                    <a:pt x="4398" y="11145"/>
                  </a:lnTo>
                  <a:lnTo>
                    <a:pt x="4474" y="11145"/>
                  </a:lnTo>
                  <a:lnTo>
                    <a:pt x="4474" y="11145"/>
                  </a:lnTo>
                  <a:lnTo>
                    <a:pt x="4493" y="11145"/>
                  </a:lnTo>
                  <a:lnTo>
                    <a:pt x="4493" y="11145"/>
                  </a:lnTo>
                  <a:lnTo>
                    <a:pt x="4853" y="11107"/>
                  </a:lnTo>
                  <a:lnTo>
                    <a:pt x="5194" y="11088"/>
                  </a:lnTo>
                  <a:lnTo>
                    <a:pt x="5194" y="11088"/>
                  </a:lnTo>
                  <a:lnTo>
                    <a:pt x="5459" y="11107"/>
                  </a:lnTo>
                  <a:lnTo>
                    <a:pt x="5725" y="11126"/>
                  </a:lnTo>
                  <a:lnTo>
                    <a:pt x="5725" y="11126"/>
                  </a:lnTo>
                  <a:lnTo>
                    <a:pt x="5744" y="11164"/>
                  </a:lnTo>
                  <a:lnTo>
                    <a:pt x="5782" y="11202"/>
                  </a:lnTo>
                  <a:lnTo>
                    <a:pt x="5839" y="11221"/>
                  </a:lnTo>
                  <a:lnTo>
                    <a:pt x="5876" y="11240"/>
                  </a:lnTo>
                  <a:lnTo>
                    <a:pt x="5876" y="11240"/>
                  </a:lnTo>
                  <a:lnTo>
                    <a:pt x="5971" y="11221"/>
                  </a:lnTo>
                  <a:lnTo>
                    <a:pt x="5971" y="11221"/>
                  </a:lnTo>
                  <a:lnTo>
                    <a:pt x="6710" y="10842"/>
                  </a:lnTo>
                  <a:lnTo>
                    <a:pt x="7450" y="10444"/>
                  </a:lnTo>
                  <a:lnTo>
                    <a:pt x="7450" y="10444"/>
                  </a:lnTo>
                  <a:lnTo>
                    <a:pt x="7487" y="10462"/>
                  </a:lnTo>
                  <a:lnTo>
                    <a:pt x="7487" y="10462"/>
                  </a:lnTo>
                  <a:lnTo>
                    <a:pt x="8075" y="10519"/>
                  </a:lnTo>
                  <a:lnTo>
                    <a:pt x="8663" y="10595"/>
                  </a:lnTo>
                  <a:lnTo>
                    <a:pt x="9231" y="10728"/>
                  </a:lnTo>
                  <a:lnTo>
                    <a:pt x="9781" y="10917"/>
                  </a:lnTo>
                  <a:lnTo>
                    <a:pt x="9781" y="10917"/>
                  </a:lnTo>
                  <a:lnTo>
                    <a:pt x="10198" y="11069"/>
                  </a:lnTo>
                  <a:lnTo>
                    <a:pt x="10596" y="11221"/>
                  </a:lnTo>
                  <a:lnTo>
                    <a:pt x="10804" y="11296"/>
                  </a:lnTo>
                  <a:lnTo>
                    <a:pt x="11013" y="11353"/>
                  </a:lnTo>
                  <a:lnTo>
                    <a:pt x="11221" y="11391"/>
                  </a:lnTo>
                  <a:lnTo>
                    <a:pt x="11449" y="11429"/>
                  </a:lnTo>
                  <a:lnTo>
                    <a:pt x="11449" y="11429"/>
                  </a:lnTo>
                  <a:lnTo>
                    <a:pt x="11468" y="11429"/>
                  </a:lnTo>
                  <a:lnTo>
                    <a:pt x="11468" y="11429"/>
                  </a:lnTo>
                  <a:lnTo>
                    <a:pt x="11506" y="11410"/>
                  </a:lnTo>
                  <a:lnTo>
                    <a:pt x="11543" y="11391"/>
                  </a:lnTo>
                  <a:lnTo>
                    <a:pt x="11600" y="11334"/>
                  </a:lnTo>
                  <a:lnTo>
                    <a:pt x="11600" y="11334"/>
                  </a:lnTo>
                  <a:lnTo>
                    <a:pt x="11695" y="11164"/>
                  </a:lnTo>
                  <a:lnTo>
                    <a:pt x="11809" y="10993"/>
                  </a:lnTo>
                  <a:lnTo>
                    <a:pt x="11942" y="10860"/>
                  </a:lnTo>
                  <a:lnTo>
                    <a:pt x="12093" y="10728"/>
                  </a:lnTo>
                  <a:lnTo>
                    <a:pt x="12093" y="10728"/>
                  </a:lnTo>
                  <a:lnTo>
                    <a:pt x="12131" y="10690"/>
                  </a:lnTo>
                  <a:lnTo>
                    <a:pt x="12131" y="10652"/>
                  </a:lnTo>
                  <a:lnTo>
                    <a:pt x="12150" y="10614"/>
                  </a:lnTo>
                  <a:lnTo>
                    <a:pt x="12131" y="10576"/>
                  </a:lnTo>
                  <a:lnTo>
                    <a:pt x="12131" y="10576"/>
                  </a:lnTo>
                  <a:lnTo>
                    <a:pt x="12226" y="10462"/>
                  </a:lnTo>
                  <a:lnTo>
                    <a:pt x="12321" y="10368"/>
                  </a:lnTo>
                  <a:lnTo>
                    <a:pt x="12377" y="10235"/>
                  </a:lnTo>
                  <a:lnTo>
                    <a:pt x="12453" y="10102"/>
                  </a:lnTo>
                  <a:lnTo>
                    <a:pt x="12453" y="10102"/>
                  </a:lnTo>
                  <a:lnTo>
                    <a:pt x="12453" y="10045"/>
                  </a:lnTo>
                  <a:lnTo>
                    <a:pt x="12434" y="9989"/>
                  </a:lnTo>
                  <a:lnTo>
                    <a:pt x="12415" y="9951"/>
                  </a:lnTo>
                  <a:lnTo>
                    <a:pt x="12377" y="9913"/>
                  </a:lnTo>
                  <a:lnTo>
                    <a:pt x="12377" y="9913"/>
                  </a:lnTo>
                  <a:lnTo>
                    <a:pt x="11904" y="9666"/>
                  </a:lnTo>
                  <a:lnTo>
                    <a:pt x="11904" y="9666"/>
                  </a:lnTo>
                  <a:lnTo>
                    <a:pt x="11979" y="9610"/>
                  </a:lnTo>
                  <a:lnTo>
                    <a:pt x="11979" y="9610"/>
                  </a:lnTo>
                  <a:lnTo>
                    <a:pt x="12036" y="9647"/>
                  </a:lnTo>
                  <a:lnTo>
                    <a:pt x="12112" y="9685"/>
                  </a:lnTo>
                  <a:lnTo>
                    <a:pt x="12112" y="9685"/>
                  </a:lnTo>
                  <a:lnTo>
                    <a:pt x="12567" y="9723"/>
                  </a:lnTo>
                  <a:lnTo>
                    <a:pt x="13022" y="9780"/>
                  </a:lnTo>
                  <a:lnTo>
                    <a:pt x="13477" y="9856"/>
                  </a:lnTo>
                  <a:lnTo>
                    <a:pt x="13913" y="9970"/>
                  </a:lnTo>
                  <a:lnTo>
                    <a:pt x="14803" y="10197"/>
                  </a:lnTo>
                  <a:lnTo>
                    <a:pt x="15694" y="10444"/>
                  </a:lnTo>
                  <a:lnTo>
                    <a:pt x="15694" y="10444"/>
                  </a:lnTo>
                  <a:lnTo>
                    <a:pt x="15732" y="10444"/>
                  </a:lnTo>
                  <a:lnTo>
                    <a:pt x="15732" y="10444"/>
                  </a:lnTo>
                  <a:lnTo>
                    <a:pt x="15789" y="10444"/>
                  </a:lnTo>
                  <a:lnTo>
                    <a:pt x="15846" y="10425"/>
                  </a:lnTo>
                  <a:lnTo>
                    <a:pt x="15884" y="10387"/>
                  </a:lnTo>
                  <a:lnTo>
                    <a:pt x="15903" y="10330"/>
                  </a:lnTo>
                  <a:lnTo>
                    <a:pt x="16187" y="9761"/>
                  </a:lnTo>
                  <a:lnTo>
                    <a:pt x="16187" y="9761"/>
                  </a:lnTo>
                  <a:lnTo>
                    <a:pt x="16206" y="9742"/>
                  </a:lnTo>
                  <a:lnTo>
                    <a:pt x="16206" y="9742"/>
                  </a:lnTo>
                  <a:lnTo>
                    <a:pt x="16642" y="9799"/>
                  </a:lnTo>
                  <a:lnTo>
                    <a:pt x="17097" y="9875"/>
                  </a:lnTo>
                  <a:lnTo>
                    <a:pt x="17097" y="9875"/>
                  </a:lnTo>
                  <a:lnTo>
                    <a:pt x="17116" y="9894"/>
                  </a:lnTo>
                  <a:lnTo>
                    <a:pt x="17116" y="9894"/>
                  </a:lnTo>
                  <a:lnTo>
                    <a:pt x="17192" y="9875"/>
                  </a:lnTo>
                  <a:lnTo>
                    <a:pt x="17267" y="9818"/>
                  </a:lnTo>
                  <a:lnTo>
                    <a:pt x="17305" y="9761"/>
                  </a:lnTo>
                  <a:lnTo>
                    <a:pt x="17305" y="9723"/>
                  </a:lnTo>
                  <a:lnTo>
                    <a:pt x="17286" y="9685"/>
                  </a:lnTo>
                  <a:lnTo>
                    <a:pt x="17286" y="9685"/>
                  </a:lnTo>
                  <a:lnTo>
                    <a:pt x="17248" y="9496"/>
                  </a:lnTo>
                  <a:lnTo>
                    <a:pt x="17230" y="9325"/>
                  </a:lnTo>
                  <a:lnTo>
                    <a:pt x="17248" y="9155"/>
                  </a:lnTo>
                  <a:lnTo>
                    <a:pt x="17286" y="8984"/>
                  </a:lnTo>
                  <a:lnTo>
                    <a:pt x="17286" y="8984"/>
                  </a:lnTo>
                  <a:lnTo>
                    <a:pt x="17286" y="8908"/>
                  </a:lnTo>
                  <a:lnTo>
                    <a:pt x="17267" y="8851"/>
                  </a:lnTo>
                  <a:lnTo>
                    <a:pt x="17230" y="8814"/>
                  </a:lnTo>
                  <a:lnTo>
                    <a:pt x="17173" y="8795"/>
                  </a:lnTo>
                  <a:lnTo>
                    <a:pt x="17173" y="8795"/>
                  </a:lnTo>
                  <a:lnTo>
                    <a:pt x="17173" y="8738"/>
                  </a:lnTo>
                  <a:lnTo>
                    <a:pt x="17154" y="8681"/>
                  </a:lnTo>
                  <a:lnTo>
                    <a:pt x="17154" y="8681"/>
                  </a:lnTo>
                  <a:lnTo>
                    <a:pt x="17040" y="8453"/>
                  </a:lnTo>
                  <a:lnTo>
                    <a:pt x="17040" y="8453"/>
                  </a:lnTo>
                  <a:lnTo>
                    <a:pt x="18480" y="8131"/>
                  </a:lnTo>
                  <a:lnTo>
                    <a:pt x="18841" y="8055"/>
                  </a:lnTo>
                  <a:lnTo>
                    <a:pt x="19201" y="7999"/>
                  </a:lnTo>
                  <a:lnTo>
                    <a:pt x="19561" y="7961"/>
                  </a:lnTo>
                  <a:lnTo>
                    <a:pt x="19921" y="7942"/>
                  </a:lnTo>
                  <a:lnTo>
                    <a:pt x="19921" y="7942"/>
                  </a:lnTo>
                  <a:lnTo>
                    <a:pt x="19978" y="7923"/>
                  </a:lnTo>
                  <a:lnTo>
                    <a:pt x="20035" y="7904"/>
                  </a:lnTo>
                  <a:lnTo>
                    <a:pt x="20073" y="7866"/>
                  </a:lnTo>
                  <a:lnTo>
                    <a:pt x="20091" y="7809"/>
                  </a:lnTo>
                  <a:lnTo>
                    <a:pt x="20281" y="7146"/>
                  </a:lnTo>
                  <a:lnTo>
                    <a:pt x="20281" y="7146"/>
                  </a:lnTo>
                  <a:lnTo>
                    <a:pt x="20281" y="7070"/>
                  </a:lnTo>
                  <a:lnTo>
                    <a:pt x="20262" y="7013"/>
                  </a:lnTo>
                  <a:lnTo>
                    <a:pt x="20262" y="7013"/>
                  </a:lnTo>
                  <a:lnTo>
                    <a:pt x="20262" y="7013"/>
                  </a:lnTo>
                  <a:lnTo>
                    <a:pt x="20262" y="5989"/>
                  </a:lnTo>
                  <a:lnTo>
                    <a:pt x="20262" y="5989"/>
                  </a:lnTo>
                  <a:lnTo>
                    <a:pt x="20243" y="5914"/>
                  </a:lnTo>
                  <a:lnTo>
                    <a:pt x="20205" y="5876"/>
                  </a:lnTo>
                  <a:lnTo>
                    <a:pt x="20148" y="5838"/>
                  </a:lnTo>
                  <a:lnTo>
                    <a:pt x="20091" y="5819"/>
                  </a:lnTo>
                  <a:lnTo>
                    <a:pt x="20091" y="5819"/>
                  </a:lnTo>
                  <a:lnTo>
                    <a:pt x="19523" y="5819"/>
                  </a:lnTo>
                  <a:lnTo>
                    <a:pt x="19523" y="5819"/>
                  </a:lnTo>
                  <a:lnTo>
                    <a:pt x="19561" y="5781"/>
                  </a:lnTo>
                  <a:lnTo>
                    <a:pt x="19599" y="5724"/>
                  </a:lnTo>
                  <a:lnTo>
                    <a:pt x="19599" y="5724"/>
                  </a:lnTo>
                  <a:lnTo>
                    <a:pt x="19637" y="5535"/>
                  </a:lnTo>
                  <a:lnTo>
                    <a:pt x="19656" y="5345"/>
                  </a:lnTo>
                  <a:lnTo>
                    <a:pt x="19656" y="5155"/>
                  </a:lnTo>
                  <a:lnTo>
                    <a:pt x="19618" y="4966"/>
                  </a:lnTo>
                  <a:lnTo>
                    <a:pt x="19618" y="4966"/>
                  </a:lnTo>
                  <a:lnTo>
                    <a:pt x="19618" y="4966"/>
                  </a:lnTo>
                  <a:lnTo>
                    <a:pt x="19618" y="4909"/>
                  </a:lnTo>
                  <a:lnTo>
                    <a:pt x="19618" y="4852"/>
                  </a:lnTo>
                  <a:lnTo>
                    <a:pt x="19618" y="4852"/>
                  </a:lnTo>
                  <a:lnTo>
                    <a:pt x="19580" y="4701"/>
                  </a:lnTo>
                  <a:lnTo>
                    <a:pt x="19504" y="4568"/>
                  </a:lnTo>
                  <a:lnTo>
                    <a:pt x="19409" y="4473"/>
                  </a:lnTo>
                  <a:lnTo>
                    <a:pt x="19295" y="4378"/>
                  </a:lnTo>
                  <a:lnTo>
                    <a:pt x="19182" y="4322"/>
                  </a:lnTo>
                  <a:lnTo>
                    <a:pt x="19030" y="4265"/>
                  </a:lnTo>
                  <a:lnTo>
                    <a:pt x="18878" y="4246"/>
                  </a:lnTo>
                  <a:lnTo>
                    <a:pt x="18708" y="4246"/>
                  </a:lnTo>
                  <a:lnTo>
                    <a:pt x="18708" y="4246"/>
                  </a:lnTo>
                  <a:lnTo>
                    <a:pt x="18480" y="4246"/>
                  </a:lnTo>
                  <a:lnTo>
                    <a:pt x="18234" y="4284"/>
                  </a:lnTo>
                  <a:lnTo>
                    <a:pt x="17988" y="4322"/>
                  </a:lnTo>
                  <a:lnTo>
                    <a:pt x="17741" y="4397"/>
                  </a:lnTo>
                  <a:lnTo>
                    <a:pt x="17741" y="4397"/>
                  </a:lnTo>
                  <a:lnTo>
                    <a:pt x="17798" y="4075"/>
                  </a:lnTo>
                  <a:lnTo>
                    <a:pt x="17874" y="3753"/>
                  </a:lnTo>
                  <a:lnTo>
                    <a:pt x="18045" y="3108"/>
                  </a:lnTo>
                  <a:lnTo>
                    <a:pt x="18215" y="2445"/>
                  </a:lnTo>
                  <a:lnTo>
                    <a:pt x="18272" y="2123"/>
                  </a:lnTo>
                  <a:lnTo>
                    <a:pt x="18310" y="1782"/>
                  </a:lnTo>
                  <a:lnTo>
                    <a:pt x="18310" y="1782"/>
                  </a:lnTo>
                  <a:lnTo>
                    <a:pt x="18348" y="1668"/>
                  </a:lnTo>
                  <a:lnTo>
                    <a:pt x="18348" y="1516"/>
                  </a:lnTo>
                  <a:lnTo>
                    <a:pt x="18348" y="1516"/>
                  </a:lnTo>
                  <a:lnTo>
                    <a:pt x="18348" y="1403"/>
                  </a:lnTo>
                  <a:lnTo>
                    <a:pt x="18329" y="1289"/>
                  </a:lnTo>
                  <a:lnTo>
                    <a:pt x="18291" y="1194"/>
                  </a:lnTo>
                  <a:lnTo>
                    <a:pt x="18253" y="1080"/>
                  </a:lnTo>
                  <a:lnTo>
                    <a:pt x="18196" y="986"/>
                  </a:lnTo>
                  <a:lnTo>
                    <a:pt x="18139" y="910"/>
                  </a:lnTo>
                  <a:lnTo>
                    <a:pt x="17988" y="739"/>
                  </a:lnTo>
                  <a:lnTo>
                    <a:pt x="17798" y="607"/>
                  </a:lnTo>
                  <a:lnTo>
                    <a:pt x="17590" y="493"/>
                  </a:lnTo>
                  <a:lnTo>
                    <a:pt x="17362" y="379"/>
                  </a:lnTo>
                  <a:lnTo>
                    <a:pt x="17097" y="303"/>
                  </a:lnTo>
                  <a:lnTo>
                    <a:pt x="16850" y="228"/>
                  </a:lnTo>
                  <a:lnTo>
                    <a:pt x="16585" y="171"/>
                  </a:lnTo>
                  <a:lnTo>
                    <a:pt x="16054" y="95"/>
                  </a:lnTo>
                  <a:lnTo>
                    <a:pt x="15581" y="38"/>
                  </a:lnTo>
                  <a:lnTo>
                    <a:pt x="15183" y="0"/>
                  </a:lnTo>
                  <a:lnTo>
                    <a:pt x="15183" y="0"/>
                  </a:lnTo>
                  <a:lnTo>
                    <a:pt x="15183"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 name="Google Shape;500;p17"/>
          <p:cNvGrpSpPr/>
          <p:nvPr/>
        </p:nvGrpSpPr>
        <p:grpSpPr>
          <a:xfrm>
            <a:off x="948979" y="3831276"/>
            <a:ext cx="474981" cy="650298"/>
            <a:chOff x="1060100" y="3348113"/>
            <a:chExt cx="349225" cy="478125"/>
          </a:xfrm>
        </p:grpSpPr>
        <p:sp>
          <p:nvSpPr>
            <p:cNvPr id="501" name="Google Shape;501;p17"/>
            <p:cNvSpPr/>
            <p:nvPr/>
          </p:nvSpPr>
          <p:spPr>
            <a:xfrm>
              <a:off x="1060100" y="3348113"/>
              <a:ext cx="349225" cy="478125"/>
            </a:xfrm>
            <a:custGeom>
              <a:rect b="b" l="l" r="r" t="t"/>
              <a:pathLst>
                <a:path extrusionOk="0" h="19125" w="13969">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7"/>
            <p:cNvSpPr/>
            <p:nvPr/>
          </p:nvSpPr>
          <p:spPr>
            <a:xfrm>
              <a:off x="1060100" y="3348113"/>
              <a:ext cx="349225" cy="478125"/>
            </a:xfrm>
            <a:custGeom>
              <a:rect b="b" l="l" r="r" t="t"/>
              <a:pathLst>
                <a:path extrusionOk="0" fill="none" h="19125" w="13969">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p17"/>
          <p:cNvGrpSpPr/>
          <p:nvPr/>
        </p:nvGrpSpPr>
        <p:grpSpPr>
          <a:xfrm>
            <a:off x="8430779" y="-5"/>
            <a:ext cx="584571" cy="437000"/>
            <a:chOff x="-522075" y="3957700"/>
            <a:chExt cx="429800" cy="321300"/>
          </a:xfrm>
        </p:grpSpPr>
        <p:sp>
          <p:nvSpPr>
            <p:cNvPr id="504" name="Google Shape;504;p17"/>
            <p:cNvSpPr/>
            <p:nvPr/>
          </p:nvSpPr>
          <p:spPr>
            <a:xfrm>
              <a:off x="-492700" y="3957700"/>
              <a:ext cx="362050" cy="228425"/>
            </a:xfrm>
            <a:custGeom>
              <a:rect b="b" l="l" r="r" t="t"/>
              <a:pathLst>
                <a:path extrusionOk="0" h="9137" w="14482">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
            <p:cNvSpPr/>
            <p:nvPr/>
          </p:nvSpPr>
          <p:spPr>
            <a:xfrm>
              <a:off x="-492700" y="3957700"/>
              <a:ext cx="362050" cy="228425"/>
            </a:xfrm>
            <a:custGeom>
              <a:rect b="b" l="l" r="r" t="t"/>
              <a:pathLst>
                <a:path extrusionOk="0" fill="none" h="9137" w="14482">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7"/>
            <p:cNvSpPr/>
            <p:nvPr/>
          </p:nvSpPr>
          <p:spPr>
            <a:xfrm>
              <a:off x="-522075" y="4131125"/>
              <a:ext cx="429800" cy="96700"/>
            </a:xfrm>
            <a:custGeom>
              <a:rect b="b" l="l" r="r" t="t"/>
              <a:pathLst>
                <a:path extrusionOk="0" h="3868" w="17192">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7"/>
            <p:cNvSpPr/>
            <p:nvPr/>
          </p:nvSpPr>
          <p:spPr>
            <a:xfrm>
              <a:off x="-522075" y="4131125"/>
              <a:ext cx="429800" cy="96700"/>
            </a:xfrm>
            <a:custGeom>
              <a:rect b="b" l="l" r="r" t="t"/>
              <a:pathLst>
                <a:path extrusionOk="0" fill="none" h="3868" w="17192">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7"/>
            <p:cNvSpPr/>
            <p:nvPr/>
          </p:nvSpPr>
          <p:spPr>
            <a:xfrm>
              <a:off x="-475625" y="4193675"/>
              <a:ext cx="327900" cy="85325"/>
            </a:xfrm>
            <a:custGeom>
              <a:rect b="b" l="l" r="r" t="t"/>
              <a:pathLst>
                <a:path extrusionOk="0" h="3413" w="13116">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7"/>
            <p:cNvSpPr/>
            <p:nvPr/>
          </p:nvSpPr>
          <p:spPr>
            <a:xfrm>
              <a:off x="-475625" y="4193675"/>
              <a:ext cx="327900" cy="85325"/>
            </a:xfrm>
            <a:custGeom>
              <a:rect b="b" l="l" r="r" t="t"/>
              <a:pathLst>
                <a:path extrusionOk="0" fill="none" h="3413" w="13116">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7"/>
            <p:cNvSpPr/>
            <p:nvPr/>
          </p:nvSpPr>
          <p:spPr>
            <a:xfrm>
              <a:off x="-277575" y="3989450"/>
              <a:ext cx="17550" cy="13300"/>
            </a:xfrm>
            <a:custGeom>
              <a:rect b="b" l="l" r="r" t="t"/>
              <a:pathLst>
                <a:path extrusionOk="0" h="532" w="702">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7"/>
            <p:cNvSpPr/>
            <p:nvPr/>
          </p:nvSpPr>
          <p:spPr>
            <a:xfrm>
              <a:off x="-277575" y="3989450"/>
              <a:ext cx="17550" cy="13300"/>
            </a:xfrm>
            <a:custGeom>
              <a:rect b="b" l="l" r="r" t="t"/>
              <a:pathLst>
                <a:path extrusionOk="0" fill="none" h="532" w="702">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7"/>
            <p:cNvSpPr/>
            <p:nvPr/>
          </p:nvSpPr>
          <p:spPr>
            <a:xfrm>
              <a:off x="-255300" y="4043000"/>
              <a:ext cx="19925" cy="10450"/>
            </a:xfrm>
            <a:custGeom>
              <a:rect b="b" l="l" r="r" t="t"/>
              <a:pathLst>
                <a:path extrusionOk="0" h="418" w="797">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7"/>
            <p:cNvSpPr/>
            <p:nvPr/>
          </p:nvSpPr>
          <p:spPr>
            <a:xfrm>
              <a:off x="-255300" y="4043000"/>
              <a:ext cx="19925" cy="10450"/>
            </a:xfrm>
            <a:custGeom>
              <a:rect b="b" l="l" r="r" t="t"/>
              <a:pathLst>
                <a:path extrusionOk="0" fill="none" h="418" w="797">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7"/>
            <p:cNvSpPr/>
            <p:nvPr/>
          </p:nvSpPr>
          <p:spPr>
            <a:xfrm>
              <a:off x="-223550" y="4008400"/>
              <a:ext cx="11875" cy="11400"/>
            </a:xfrm>
            <a:custGeom>
              <a:rect b="b" l="l" r="r" t="t"/>
              <a:pathLst>
                <a:path extrusionOk="0" h="456" w="475">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7"/>
            <p:cNvSpPr/>
            <p:nvPr/>
          </p:nvSpPr>
          <p:spPr>
            <a:xfrm>
              <a:off x="-223550" y="4008400"/>
              <a:ext cx="11875" cy="11400"/>
            </a:xfrm>
            <a:custGeom>
              <a:rect b="b" l="l" r="r" t="t"/>
              <a:pathLst>
                <a:path extrusionOk="0" fill="none" h="456" w="475">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6" name="Google Shape;516;p17"/>
          <p:cNvSpPr/>
          <p:nvPr/>
        </p:nvSpPr>
        <p:spPr>
          <a:xfrm>
            <a:off x="3551713" y="1653850"/>
            <a:ext cx="2040575" cy="67046"/>
          </a:xfrm>
          <a:custGeom>
            <a:rect b="b" l="l" r="r" t="t"/>
            <a:pathLst>
              <a:path extrusionOk="0" h="7078" w="81623">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1">
    <p:spTree>
      <p:nvGrpSpPr>
        <p:cNvPr id="517" name="Shape 517"/>
        <p:cNvGrpSpPr/>
        <p:nvPr/>
      </p:nvGrpSpPr>
      <p:grpSpPr>
        <a:xfrm>
          <a:off x="0" y="0"/>
          <a:ext cx="0" cy="0"/>
          <a:chOff x="0" y="0"/>
          <a:chExt cx="0" cy="0"/>
        </a:xfrm>
      </p:grpSpPr>
      <p:grpSp>
        <p:nvGrpSpPr>
          <p:cNvPr id="518" name="Google Shape;518;p18"/>
          <p:cNvGrpSpPr/>
          <p:nvPr/>
        </p:nvGrpSpPr>
        <p:grpSpPr>
          <a:xfrm flipH="1" rot="10800000">
            <a:off x="172609" y="529178"/>
            <a:ext cx="8798782" cy="4393073"/>
            <a:chOff x="296736" y="265575"/>
            <a:chExt cx="8573304" cy="4610214"/>
          </a:xfrm>
        </p:grpSpPr>
        <p:sp>
          <p:nvSpPr>
            <p:cNvPr id="519" name="Google Shape;519;p18"/>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8"/>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8"/>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8"/>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8"/>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8"/>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8"/>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8"/>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8"/>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8"/>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8"/>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8"/>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8"/>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8"/>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8"/>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8"/>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8"/>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8"/>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1_1">
    <p:bg>
      <p:bgPr>
        <a:solidFill>
          <a:schemeClr val="accent1"/>
        </a:solidFill>
      </p:bgPr>
    </p:bg>
    <p:spTree>
      <p:nvGrpSpPr>
        <p:cNvPr id="537" name="Shape 537"/>
        <p:cNvGrpSpPr/>
        <p:nvPr/>
      </p:nvGrpSpPr>
      <p:grpSpPr>
        <a:xfrm>
          <a:off x="0" y="0"/>
          <a:ext cx="0" cy="0"/>
          <a:chOff x="0" y="0"/>
          <a:chExt cx="0" cy="0"/>
        </a:xfrm>
      </p:grpSpPr>
      <p:grpSp>
        <p:nvGrpSpPr>
          <p:cNvPr id="538" name="Google Shape;538;p19"/>
          <p:cNvGrpSpPr/>
          <p:nvPr/>
        </p:nvGrpSpPr>
        <p:grpSpPr>
          <a:xfrm flipH="1" rot="10800000">
            <a:off x="172609" y="529178"/>
            <a:ext cx="8798782" cy="4393073"/>
            <a:chOff x="296736" y="265575"/>
            <a:chExt cx="8573304" cy="4610214"/>
          </a:xfrm>
        </p:grpSpPr>
        <p:sp>
          <p:nvSpPr>
            <p:cNvPr id="539" name="Google Shape;539;p19"/>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9"/>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9"/>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9"/>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9"/>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9"/>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9"/>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9"/>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9"/>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9"/>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9"/>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9"/>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9"/>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9"/>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9"/>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1_1_1">
    <p:bg>
      <p:bgPr>
        <a:solidFill>
          <a:schemeClr val="lt2"/>
        </a:solidFill>
      </p:bgPr>
    </p:bg>
    <p:spTree>
      <p:nvGrpSpPr>
        <p:cNvPr id="557" name="Shape 557"/>
        <p:cNvGrpSpPr/>
        <p:nvPr/>
      </p:nvGrpSpPr>
      <p:grpSpPr>
        <a:xfrm>
          <a:off x="0" y="0"/>
          <a:ext cx="0" cy="0"/>
          <a:chOff x="0" y="0"/>
          <a:chExt cx="0" cy="0"/>
        </a:xfrm>
      </p:grpSpPr>
      <p:grpSp>
        <p:nvGrpSpPr>
          <p:cNvPr id="558" name="Google Shape;558;p20"/>
          <p:cNvGrpSpPr/>
          <p:nvPr/>
        </p:nvGrpSpPr>
        <p:grpSpPr>
          <a:xfrm flipH="1" rot="10800000">
            <a:off x="172609" y="529178"/>
            <a:ext cx="8798782" cy="4393073"/>
            <a:chOff x="296736" y="265575"/>
            <a:chExt cx="8573304" cy="4610214"/>
          </a:xfrm>
        </p:grpSpPr>
        <p:sp>
          <p:nvSpPr>
            <p:cNvPr id="559" name="Google Shape;559;p20"/>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0"/>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0"/>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0"/>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0"/>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0"/>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0"/>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0"/>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0"/>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0"/>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0"/>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0"/>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0"/>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0"/>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0"/>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0"/>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07" name="Shape 107"/>
        <p:cNvGrpSpPr/>
        <p:nvPr/>
      </p:nvGrpSpPr>
      <p:grpSpPr>
        <a:xfrm>
          <a:off x="0" y="0"/>
          <a:ext cx="0" cy="0"/>
          <a:chOff x="0" y="0"/>
          <a:chExt cx="0" cy="0"/>
        </a:xfrm>
      </p:grpSpPr>
      <p:sp>
        <p:nvSpPr>
          <p:cNvPr id="108" name="Google Shape;108;p3"/>
          <p:cNvSpPr txBox="1"/>
          <p:nvPr>
            <p:ph type="title"/>
          </p:nvPr>
        </p:nvSpPr>
        <p:spPr>
          <a:xfrm>
            <a:off x="3020926" y="2008498"/>
            <a:ext cx="4347000" cy="731400"/>
          </a:xfrm>
          <a:prstGeom prst="rect">
            <a:avLst/>
          </a:prstGeom>
        </p:spPr>
        <p:txBody>
          <a:bodyPr anchorCtr="0" anchor="ctr" bIns="91425" lIns="91425" spcFirstLastPara="1" rIns="91425" wrap="square" tIns="91425">
            <a:noAutofit/>
          </a:bodyPr>
          <a:lstStyle>
            <a:lvl1pPr lvl="0" algn="l">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09" name="Google Shape;109;p3"/>
          <p:cNvSpPr txBox="1"/>
          <p:nvPr>
            <p:ph idx="1" type="subTitle"/>
          </p:nvPr>
        </p:nvSpPr>
        <p:spPr>
          <a:xfrm>
            <a:off x="3020926" y="2739902"/>
            <a:ext cx="4347000" cy="3951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110" name="Google Shape;110;p3"/>
          <p:cNvSpPr txBox="1"/>
          <p:nvPr>
            <p:ph hasCustomPrompt="1" idx="2" type="title"/>
          </p:nvPr>
        </p:nvSpPr>
        <p:spPr>
          <a:xfrm>
            <a:off x="1780427" y="2297390"/>
            <a:ext cx="10881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Clr>
                <a:schemeClr val="dk2"/>
              </a:buClr>
              <a:buSzPts val="6000"/>
              <a:buNone/>
              <a:defRPr sz="6000">
                <a:solidFill>
                  <a:schemeClr val="dk2"/>
                </a:solidFill>
              </a:defRPr>
            </a:lvl2pPr>
            <a:lvl3pPr lvl="2" rtl="0" algn="ctr">
              <a:spcBef>
                <a:spcPts val="0"/>
              </a:spcBef>
              <a:spcAft>
                <a:spcPts val="0"/>
              </a:spcAft>
              <a:buClr>
                <a:schemeClr val="dk2"/>
              </a:buClr>
              <a:buSzPts val="6000"/>
              <a:buNone/>
              <a:defRPr sz="6000">
                <a:solidFill>
                  <a:schemeClr val="dk2"/>
                </a:solidFill>
              </a:defRPr>
            </a:lvl3pPr>
            <a:lvl4pPr lvl="3" rtl="0" algn="ctr">
              <a:spcBef>
                <a:spcPts val="0"/>
              </a:spcBef>
              <a:spcAft>
                <a:spcPts val="0"/>
              </a:spcAft>
              <a:buClr>
                <a:schemeClr val="dk2"/>
              </a:buClr>
              <a:buSzPts val="6000"/>
              <a:buNone/>
              <a:defRPr sz="6000">
                <a:solidFill>
                  <a:schemeClr val="dk2"/>
                </a:solidFill>
              </a:defRPr>
            </a:lvl4pPr>
            <a:lvl5pPr lvl="4" rtl="0" algn="ctr">
              <a:spcBef>
                <a:spcPts val="0"/>
              </a:spcBef>
              <a:spcAft>
                <a:spcPts val="0"/>
              </a:spcAft>
              <a:buClr>
                <a:schemeClr val="dk2"/>
              </a:buClr>
              <a:buSzPts val="6000"/>
              <a:buNone/>
              <a:defRPr sz="6000">
                <a:solidFill>
                  <a:schemeClr val="dk2"/>
                </a:solidFill>
              </a:defRPr>
            </a:lvl5pPr>
            <a:lvl6pPr lvl="5" rtl="0" algn="ctr">
              <a:spcBef>
                <a:spcPts val="0"/>
              </a:spcBef>
              <a:spcAft>
                <a:spcPts val="0"/>
              </a:spcAft>
              <a:buClr>
                <a:schemeClr val="dk2"/>
              </a:buClr>
              <a:buSzPts val="6000"/>
              <a:buNone/>
              <a:defRPr sz="6000">
                <a:solidFill>
                  <a:schemeClr val="dk2"/>
                </a:solidFill>
              </a:defRPr>
            </a:lvl6pPr>
            <a:lvl7pPr lvl="6" rtl="0" algn="ctr">
              <a:spcBef>
                <a:spcPts val="0"/>
              </a:spcBef>
              <a:spcAft>
                <a:spcPts val="0"/>
              </a:spcAft>
              <a:buClr>
                <a:schemeClr val="dk2"/>
              </a:buClr>
              <a:buSzPts val="6000"/>
              <a:buNone/>
              <a:defRPr sz="6000">
                <a:solidFill>
                  <a:schemeClr val="dk2"/>
                </a:solidFill>
              </a:defRPr>
            </a:lvl7pPr>
            <a:lvl8pPr lvl="7" rtl="0" algn="ctr">
              <a:spcBef>
                <a:spcPts val="0"/>
              </a:spcBef>
              <a:spcAft>
                <a:spcPts val="0"/>
              </a:spcAft>
              <a:buClr>
                <a:schemeClr val="dk2"/>
              </a:buClr>
              <a:buSzPts val="6000"/>
              <a:buNone/>
              <a:defRPr sz="6000">
                <a:solidFill>
                  <a:schemeClr val="dk2"/>
                </a:solidFill>
              </a:defRPr>
            </a:lvl8pPr>
            <a:lvl9pPr lvl="8" rtl="0" algn="ctr">
              <a:spcBef>
                <a:spcPts val="0"/>
              </a:spcBef>
              <a:spcAft>
                <a:spcPts val="0"/>
              </a:spcAft>
              <a:buClr>
                <a:schemeClr val="dk2"/>
              </a:buClr>
              <a:buSzPts val="6000"/>
              <a:buNone/>
              <a:defRPr sz="6000">
                <a:solidFill>
                  <a:schemeClr val="dk2"/>
                </a:solidFill>
              </a:defRPr>
            </a:lvl9pPr>
          </a:lstStyle>
          <a:p>
            <a:r>
              <a:t>xx%</a:t>
            </a:r>
          </a:p>
        </p:txBody>
      </p:sp>
      <p:grpSp>
        <p:nvGrpSpPr>
          <p:cNvPr id="111" name="Google Shape;111;p3"/>
          <p:cNvGrpSpPr/>
          <p:nvPr/>
        </p:nvGrpSpPr>
        <p:grpSpPr>
          <a:xfrm flipH="1" rot="10800000">
            <a:off x="172609" y="529178"/>
            <a:ext cx="8798782" cy="4393073"/>
            <a:chOff x="296736" y="265575"/>
            <a:chExt cx="8573304" cy="4610214"/>
          </a:xfrm>
        </p:grpSpPr>
        <p:sp>
          <p:nvSpPr>
            <p:cNvPr id="112" name="Google Shape;112;p3"/>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AUTOLAYOUT">
    <p:bg>
      <p:bgPr>
        <a:solidFill>
          <a:srgbClr val="FFFFFF"/>
        </a:solidFill>
      </p:bgPr>
    </p:bg>
    <p:spTree>
      <p:nvGrpSpPr>
        <p:cNvPr id="577" name="Shape 577"/>
        <p:cNvGrpSpPr/>
        <p:nvPr/>
      </p:nvGrpSpPr>
      <p:grpSpPr>
        <a:xfrm>
          <a:off x="0" y="0"/>
          <a:ext cx="0" cy="0"/>
          <a:chOff x="0" y="0"/>
          <a:chExt cx="0" cy="0"/>
        </a:xfrm>
      </p:grpSpPr>
      <p:sp>
        <p:nvSpPr>
          <p:cNvPr id="578" name="Google Shape;578;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1"/>
        </a:solidFill>
      </p:bgPr>
    </p:bg>
    <p:spTree>
      <p:nvGrpSpPr>
        <p:cNvPr id="130" name="Shape 130"/>
        <p:cNvGrpSpPr/>
        <p:nvPr/>
      </p:nvGrpSpPr>
      <p:grpSpPr>
        <a:xfrm>
          <a:off x="0" y="0"/>
          <a:ext cx="0" cy="0"/>
          <a:chOff x="0" y="0"/>
          <a:chExt cx="0" cy="0"/>
        </a:xfrm>
      </p:grpSpPr>
      <p:grpSp>
        <p:nvGrpSpPr>
          <p:cNvPr id="131" name="Google Shape;131;p4"/>
          <p:cNvGrpSpPr/>
          <p:nvPr/>
        </p:nvGrpSpPr>
        <p:grpSpPr>
          <a:xfrm flipH="1" rot="10800000">
            <a:off x="172609" y="529178"/>
            <a:ext cx="8798782" cy="4393073"/>
            <a:chOff x="296736" y="265575"/>
            <a:chExt cx="8573304" cy="4610214"/>
          </a:xfrm>
        </p:grpSpPr>
        <p:sp>
          <p:nvSpPr>
            <p:cNvPr id="132" name="Google Shape;132;p4"/>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4"/>
          <p:cNvSpPr txBox="1"/>
          <p:nvPr>
            <p:ph type="title"/>
          </p:nvPr>
        </p:nvSpPr>
        <p:spPr>
          <a:xfrm>
            <a:off x="2020350" y="530352"/>
            <a:ext cx="5103300" cy="457200"/>
          </a:xfrm>
          <a:prstGeom prst="rect">
            <a:avLst/>
          </a:prstGeom>
          <a:noFill/>
        </p:spPr>
        <p:txBody>
          <a:bodyPr anchorCtr="0" anchor="ctr" bIns="91425" lIns="91425" spcFirstLastPara="1" rIns="91425" wrap="square" tIns="91425">
            <a:noAutofit/>
          </a:bodyPr>
          <a:lstStyle>
            <a:lvl1pPr lvl="0">
              <a:spcBef>
                <a:spcPts val="0"/>
              </a:spcBef>
              <a:spcAft>
                <a:spcPts val="0"/>
              </a:spcAft>
              <a:buSzPts val="3200"/>
              <a:buNone/>
              <a:defRPr>
                <a:highlight>
                  <a:schemeClr val="accent1"/>
                </a:highlight>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p:txBody>
      </p:sp>
      <p:sp>
        <p:nvSpPr>
          <p:cNvPr id="151" name="Google Shape;151;p4"/>
          <p:cNvSpPr txBox="1"/>
          <p:nvPr>
            <p:ph idx="1" type="body"/>
          </p:nvPr>
        </p:nvSpPr>
        <p:spPr>
          <a:xfrm>
            <a:off x="713225" y="969850"/>
            <a:ext cx="7717500" cy="5487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AutoNum type="arabicPeriod"/>
              <a:defRPr sz="1200"/>
            </a:lvl1pPr>
            <a:lvl2pPr indent="-330200" lvl="1" marL="914400" rtl="0">
              <a:spcBef>
                <a:spcPts val="0"/>
              </a:spcBef>
              <a:spcAft>
                <a:spcPts val="0"/>
              </a:spcAft>
              <a:buSzPts val="1600"/>
              <a:buAutoNum type="alphaLcPeriod"/>
              <a:defRPr/>
            </a:lvl2pPr>
            <a:lvl3pPr indent="-330200" lvl="2" marL="1371600" rtl="0">
              <a:spcBef>
                <a:spcPts val="0"/>
              </a:spcBef>
              <a:spcAft>
                <a:spcPts val="0"/>
              </a:spcAft>
              <a:buSzPts val="1600"/>
              <a:buAutoNum type="romanLcPeriod"/>
              <a:defRPr/>
            </a:lvl3pPr>
            <a:lvl4pPr indent="-330200" lvl="3" marL="1828800" rtl="0">
              <a:spcBef>
                <a:spcPts val="0"/>
              </a:spcBef>
              <a:spcAft>
                <a:spcPts val="0"/>
              </a:spcAft>
              <a:buSzPts val="1600"/>
              <a:buAutoNum type="arabicPeriod"/>
              <a:defRPr/>
            </a:lvl4pPr>
            <a:lvl5pPr indent="-330200" lvl="4" marL="2286000" rtl="0">
              <a:spcBef>
                <a:spcPts val="0"/>
              </a:spcBef>
              <a:spcAft>
                <a:spcPts val="0"/>
              </a:spcAft>
              <a:buSzPts val="1600"/>
              <a:buAutoNum type="alphaLcPeriod"/>
              <a:defRPr/>
            </a:lvl5pPr>
            <a:lvl6pPr indent="-330200" lvl="5" marL="2743200" rtl="0">
              <a:spcBef>
                <a:spcPts val="0"/>
              </a:spcBef>
              <a:spcAft>
                <a:spcPts val="0"/>
              </a:spcAft>
              <a:buSzPts val="1600"/>
              <a:buAutoNum type="romanLcPeriod"/>
              <a:defRPr/>
            </a:lvl6pPr>
            <a:lvl7pPr indent="-330200" lvl="6" marL="3200400" rtl="0">
              <a:spcBef>
                <a:spcPts val="0"/>
              </a:spcBef>
              <a:spcAft>
                <a:spcPts val="0"/>
              </a:spcAft>
              <a:buSzPts val="1600"/>
              <a:buAutoNum type="arabicPeriod"/>
              <a:defRPr/>
            </a:lvl7pPr>
            <a:lvl8pPr indent="-330200" lvl="7" marL="3657600" rtl="0">
              <a:spcBef>
                <a:spcPts val="0"/>
              </a:spcBef>
              <a:spcAft>
                <a:spcPts val="0"/>
              </a:spcAft>
              <a:buSzPts val="1600"/>
              <a:buAutoNum type="alphaLcPeriod"/>
              <a:defRPr/>
            </a:lvl8pPr>
            <a:lvl9pPr indent="-330200" lvl="8" marL="4114800" rtl="0">
              <a:spcBef>
                <a:spcPts val="0"/>
              </a:spcBef>
              <a:spcAft>
                <a:spcPts val="0"/>
              </a:spcAft>
              <a:buSzPts val="1600"/>
              <a:buAutoNum type="romanLcPerio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152" name="Shape 152"/>
        <p:cNvGrpSpPr/>
        <p:nvPr/>
      </p:nvGrpSpPr>
      <p:grpSpPr>
        <a:xfrm>
          <a:off x="0" y="0"/>
          <a:ext cx="0" cy="0"/>
          <a:chOff x="0" y="0"/>
          <a:chExt cx="0" cy="0"/>
        </a:xfrm>
      </p:grpSpPr>
      <p:sp>
        <p:nvSpPr>
          <p:cNvPr id="153" name="Google Shape;153;p5"/>
          <p:cNvSpPr txBox="1"/>
          <p:nvPr>
            <p:ph type="title"/>
          </p:nvPr>
        </p:nvSpPr>
        <p:spPr>
          <a:xfrm>
            <a:off x="713225" y="530352"/>
            <a:ext cx="7717500" cy="457200"/>
          </a:xfrm>
          <a:prstGeom prst="rect">
            <a:avLst/>
          </a:prstGeom>
        </p:spPr>
        <p:txBody>
          <a:bodyPr anchorCtr="0" anchor="ctr"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154" name="Google Shape;154;p5"/>
          <p:cNvGrpSpPr/>
          <p:nvPr/>
        </p:nvGrpSpPr>
        <p:grpSpPr>
          <a:xfrm flipH="1" rot="10800000">
            <a:off x="172609" y="529178"/>
            <a:ext cx="8798782" cy="4393073"/>
            <a:chOff x="296736" y="265575"/>
            <a:chExt cx="8573304" cy="4610214"/>
          </a:xfrm>
        </p:grpSpPr>
        <p:sp>
          <p:nvSpPr>
            <p:cNvPr id="155" name="Google Shape;155;p5"/>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 name="Google Shape;173;p5"/>
          <p:cNvSpPr txBox="1"/>
          <p:nvPr>
            <p:ph idx="1" type="subTitle"/>
          </p:nvPr>
        </p:nvSpPr>
        <p:spPr>
          <a:xfrm>
            <a:off x="1083843" y="3036488"/>
            <a:ext cx="30522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600"/>
              <a:buFont typeface="Alef"/>
              <a:buNone/>
              <a:defRPr b="1" sz="2500">
                <a:latin typeface="Patrick Hand"/>
                <a:ea typeface="Patrick Hand"/>
                <a:cs typeface="Patrick Hand"/>
                <a:sym typeface="Patrick Hand"/>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p:txBody>
      </p:sp>
      <p:sp>
        <p:nvSpPr>
          <p:cNvPr id="174" name="Google Shape;174;p5"/>
          <p:cNvSpPr txBox="1"/>
          <p:nvPr>
            <p:ph idx="2" type="subTitle"/>
          </p:nvPr>
        </p:nvSpPr>
        <p:spPr>
          <a:xfrm>
            <a:off x="5009607" y="3036488"/>
            <a:ext cx="30489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600"/>
              <a:buFont typeface="Alef"/>
              <a:buNone/>
              <a:defRPr b="1" sz="2500">
                <a:latin typeface="Patrick Hand"/>
                <a:ea typeface="Patrick Hand"/>
                <a:cs typeface="Patrick Hand"/>
                <a:sym typeface="Patrick Hand"/>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p:txBody>
      </p:sp>
      <p:sp>
        <p:nvSpPr>
          <p:cNvPr id="175" name="Google Shape;175;p5"/>
          <p:cNvSpPr txBox="1"/>
          <p:nvPr>
            <p:ph idx="3" type="subTitle"/>
          </p:nvPr>
        </p:nvSpPr>
        <p:spPr>
          <a:xfrm>
            <a:off x="1085493" y="3392589"/>
            <a:ext cx="3048900" cy="545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500"/>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76" name="Google Shape;176;p5"/>
          <p:cNvSpPr txBox="1"/>
          <p:nvPr>
            <p:ph idx="4" type="subTitle"/>
          </p:nvPr>
        </p:nvSpPr>
        <p:spPr>
          <a:xfrm>
            <a:off x="5007957" y="3396129"/>
            <a:ext cx="3052200" cy="545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500"/>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1"/>
        </a:solidFill>
      </p:bgPr>
    </p:bg>
    <p:spTree>
      <p:nvGrpSpPr>
        <p:cNvPr id="177" name="Shape 177"/>
        <p:cNvGrpSpPr/>
        <p:nvPr/>
      </p:nvGrpSpPr>
      <p:grpSpPr>
        <a:xfrm>
          <a:off x="0" y="0"/>
          <a:ext cx="0" cy="0"/>
          <a:chOff x="0" y="0"/>
          <a:chExt cx="0" cy="0"/>
        </a:xfrm>
      </p:grpSpPr>
      <p:grpSp>
        <p:nvGrpSpPr>
          <p:cNvPr id="178" name="Google Shape;178;p6"/>
          <p:cNvGrpSpPr/>
          <p:nvPr/>
        </p:nvGrpSpPr>
        <p:grpSpPr>
          <a:xfrm flipH="1" rot="10800000">
            <a:off x="172609" y="529178"/>
            <a:ext cx="8798782" cy="4393073"/>
            <a:chOff x="296736" y="265575"/>
            <a:chExt cx="8573304" cy="4610214"/>
          </a:xfrm>
        </p:grpSpPr>
        <p:sp>
          <p:nvSpPr>
            <p:cNvPr id="179" name="Google Shape;179;p6"/>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8F2A2A">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6"/>
          <p:cNvSpPr txBox="1"/>
          <p:nvPr>
            <p:ph type="title"/>
          </p:nvPr>
        </p:nvSpPr>
        <p:spPr>
          <a:xfrm>
            <a:off x="713250" y="530350"/>
            <a:ext cx="7717500" cy="457200"/>
          </a:xfrm>
          <a:prstGeom prst="rect">
            <a:avLst/>
          </a:prstGeom>
          <a:noFill/>
        </p:spPr>
        <p:txBody>
          <a:bodyPr anchorCtr="0" anchor="ctr" bIns="91425" lIns="91425" spcFirstLastPara="1" rIns="91425" wrap="square" tIns="91425">
            <a:noAutofit/>
          </a:bodyPr>
          <a:lstStyle>
            <a:lvl1pPr lvl="0">
              <a:spcBef>
                <a:spcPts val="0"/>
              </a:spcBef>
              <a:spcAft>
                <a:spcPts val="0"/>
              </a:spcAft>
              <a:buSzPts val="3200"/>
              <a:buNone/>
              <a:defRPr>
                <a:highlight>
                  <a:schemeClr val="accent1"/>
                </a:highlight>
              </a:defRPr>
            </a:lvl1pPr>
            <a:lvl2pPr lvl="1">
              <a:spcBef>
                <a:spcPts val="0"/>
              </a:spcBef>
              <a:spcAft>
                <a:spcPts val="0"/>
              </a:spcAft>
              <a:buSzPts val="2800"/>
              <a:buNone/>
              <a:defRPr>
                <a:highlight>
                  <a:schemeClr val="accent1"/>
                </a:highlight>
              </a:defRPr>
            </a:lvl2pPr>
            <a:lvl3pPr lvl="2">
              <a:spcBef>
                <a:spcPts val="0"/>
              </a:spcBef>
              <a:spcAft>
                <a:spcPts val="0"/>
              </a:spcAft>
              <a:buSzPts val="2800"/>
              <a:buNone/>
              <a:defRPr>
                <a:highlight>
                  <a:schemeClr val="accent1"/>
                </a:highlight>
              </a:defRPr>
            </a:lvl3pPr>
            <a:lvl4pPr lvl="3">
              <a:spcBef>
                <a:spcPts val="0"/>
              </a:spcBef>
              <a:spcAft>
                <a:spcPts val="0"/>
              </a:spcAft>
              <a:buSzPts val="2800"/>
              <a:buNone/>
              <a:defRPr>
                <a:highlight>
                  <a:schemeClr val="accent1"/>
                </a:highlight>
              </a:defRPr>
            </a:lvl4pPr>
            <a:lvl5pPr lvl="4">
              <a:spcBef>
                <a:spcPts val="0"/>
              </a:spcBef>
              <a:spcAft>
                <a:spcPts val="0"/>
              </a:spcAft>
              <a:buSzPts val="2800"/>
              <a:buNone/>
              <a:defRPr>
                <a:highlight>
                  <a:schemeClr val="accent1"/>
                </a:highlight>
              </a:defRPr>
            </a:lvl5pPr>
            <a:lvl6pPr lvl="5">
              <a:spcBef>
                <a:spcPts val="0"/>
              </a:spcBef>
              <a:spcAft>
                <a:spcPts val="0"/>
              </a:spcAft>
              <a:buSzPts val="2800"/>
              <a:buNone/>
              <a:defRPr>
                <a:highlight>
                  <a:schemeClr val="accent1"/>
                </a:highlight>
              </a:defRPr>
            </a:lvl6pPr>
            <a:lvl7pPr lvl="6">
              <a:spcBef>
                <a:spcPts val="0"/>
              </a:spcBef>
              <a:spcAft>
                <a:spcPts val="0"/>
              </a:spcAft>
              <a:buSzPts val="2800"/>
              <a:buNone/>
              <a:defRPr>
                <a:highlight>
                  <a:schemeClr val="accent1"/>
                </a:highlight>
              </a:defRPr>
            </a:lvl7pPr>
            <a:lvl8pPr lvl="7">
              <a:spcBef>
                <a:spcPts val="0"/>
              </a:spcBef>
              <a:spcAft>
                <a:spcPts val="0"/>
              </a:spcAft>
              <a:buSzPts val="2800"/>
              <a:buNone/>
              <a:defRPr>
                <a:highlight>
                  <a:schemeClr val="accent1"/>
                </a:highlight>
              </a:defRPr>
            </a:lvl8pPr>
            <a:lvl9pPr lvl="8">
              <a:spcBef>
                <a:spcPts val="0"/>
              </a:spcBef>
              <a:spcAft>
                <a:spcPts val="0"/>
              </a:spcAft>
              <a:buSzPts val="2800"/>
              <a:buNone/>
              <a:defRPr>
                <a:highlight>
                  <a:schemeClr val="accent1"/>
                </a:highlight>
              </a:defRPr>
            </a:lvl9pPr>
          </a:lstStyle>
          <a:p/>
        </p:txBody>
      </p:sp>
      <p:sp>
        <p:nvSpPr>
          <p:cNvPr id="198" name="Google Shape;198;p6"/>
          <p:cNvSpPr/>
          <p:nvPr/>
        </p:nvSpPr>
        <p:spPr>
          <a:xfrm flipH="1" rot="-1481999">
            <a:off x="9107926" y="3922635"/>
            <a:ext cx="35743" cy="28285"/>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9" name="Shape 199"/>
        <p:cNvGrpSpPr/>
        <p:nvPr/>
      </p:nvGrpSpPr>
      <p:grpSpPr>
        <a:xfrm>
          <a:off x="0" y="0"/>
          <a:ext cx="0" cy="0"/>
          <a:chOff x="0" y="0"/>
          <a:chExt cx="0" cy="0"/>
        </a:xfrm>
      </p:grpSpPr>
      <p:grpSp>
        <p:nvGrpSpPr>
          <p:cNvPr id="200" name="Google Shape;200;p7"/>
          <p:cNvGrpSpPr/>
          <p:nvPr/>
        </p:nvGrpSpPr>
        <p:grpSpPr>
          <a:xfrm flipH="1" rot="10800000">
            <a:off x="172609" y="529178"/>
            <a:ext cx="8798782" cy="4393073"/>
            <a:chOff x="296736" y="265575"/>
            <a:chExt cx="8573304" cy="4610214"/>
          </a:xfrm>
        </p:grpSpPr>
        <p:sp>
          <p:nvSpPr>
            <p:cNvPr id="201" name="Google Shape;201;p7"/>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 name="Google Shape;219;p7"/>
          <p:cNvSpPr txBox="1"/>
          <p:nvPr>
            <p:ph type="title"/>
          </p:nvPr>
        </p:nvSpPr>
        <p:spPr>
          <a:xfrm>
            <a:off x="713225" y="1916569"/>
            <a:ext cx="4472100" cy="457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20" name="Google Shape;220;p7"/>
          <p:cNvSpPr txBox="1"/>
          <p:nvPr>
            <p:ph idx="1" type="subTitle"/>
          </p:nvPr>
        </p:nvSpPr>
        <p:spPr>
          <a:xfrm>
            <a:off x="713225" y="2495531"/>
            <a:ext cx="4472100" cy="731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1" name="Shape 221"/>
        <p:cNvGrpSpPr/>
        <p:nvPr/>
      </p:nvGrpSpPr>
      <p:grpSpPr>
        <a:xfrm>
          <a:off x="0" y="0"/>
          <a:ext cx="0" cy="0"/>
          <a:chOff x="0" y="0"/>
          <a:chExt cx="0" cy="0"/>
        </a:xfrm>
      </p:grpSpPr>
      <p:sp>
        <p:nvSpPr>
          <p:cNvPr id="222" name="Google Shape;222;p8"/>
          <p:cNvSpPr txBox="1"/>
          <p:nvPr>
            <p:ph type="title"/>
          </p:nvPr>
        </p:nvSpPr>
        <p:spPr>
          <a:xfrm>
            <a:off x="3789150" y="1172250"/>
            <a:ext cx="4573800" cy="2799000"/>
          </a:xfrm>
          <a:prstGeom prst="rect">
            <a:avLst/>
          </a:prstGeom>
        </p:spPr>
        <p:txBody>
          <a:bodyPr anchorCtr="0" anchor="ctr" bIns="91425" lIns="91425" spcFirstLastPara="1" rIns="91425" wrap="square" tIns="91425">
            <a:noAutofit/>
          </a:bodyPr>
          <a:lstStyle>
            <a:lvl1pPr lvl="0" algn="l">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23" name="Google Shape;223;p8"/>
          <p:cNvGrpSpPr/>
          <p:nvPr/>
        </p:nvGrpSpPr>
        <p:grpSpPr>
          <a:xfrm flipH="1" rot="10800000">
            <a:off x="172609" y="529178"/>
            <a:ext cx="8798782" cy="4393073"/>
            <a:chOff x="296736" y="265575"/>
            <a:chExt cx="8573304" cy="4610214"/>
          </a:xfrm>
        </p:grpSpPr>
        <p:sp>
          <p:nvSpPr>
            <p:cNvPr id="224" name="Google Shape;224;p8"/>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8"/>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2"/>
        </a:solidFill>
      </p:bgPr>
    </p:bg>
    <p:spTree>
      <p:nvGrpSpPr>
        <p:cNvPr id="242" name="Shape 242"/>
        <p:cNvGrpSpPr/>
        <p:nvPr/>
      </p:nvGrpSpPr>
      <p:grpSpPr>
        <a:xfrm>
          <a:off x="0" y="0"/>
          <a:ext cx="0" cy="0"/>
          <a:chOff x="0" y="0"/>
          <a:chExt cx="0" cy="0"/>
        </a:xfrm>
      </p:grpSpPr>
      <p:grpSp>
        <p:nvGrpSpPr>
          <p:cNvPr id="243" name="Google Shape;243;p9"/>
          <p:cNvGrpSpPr/>
          <p:nvPr/>
        </p:nvGrpSpPr>
        <p:grpSpPr>
          <a:xfrm flipH="1" rot="10800000">
            <a:off x="172609" y="529178"/>
            <a:ext cx="8798782" cy="4393073"/>
            <a:chOff x="296736" y="265575"/>
            <a:chExt cx="8573304" cy="4610214"/>
          </a:xfrm>
        </p:grpSpPr>
        <p:sp>
          <p:nvSpPr>
            <p:cNvPr id="244" name="Google Shape;244;p9"/>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363636">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 name="Google Shape;262;p9"/>
          <p:cNvSpPr txBox="1"/>
          <p:nvPr>
            <p:ph type="title"/>
          </p:nvPr>
        </p:nvSpPr>
        <p:spPr>
          <a:xfrm>
            <a:off x="701100" y="1474499"/>
            <a:ext cx="4251900" cy="9144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5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63" name="Google Shape;263;p9"/>
          <p:cNvSpPr txBox="1"/>
          <p:nvPr>
            <p:ph idx="1" type="subTitle"/>
          </p:nvPr>
        </p:nvSpPr>
        <p:spPr>
          <a:xfrm>
            <a:off x="701100" y="2388901"/>
            <a:ext cx="4251900" cy="1280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4" name="Shape 264"/>
        <p:cNvGrpSpPr/>
        <p:nvPr/>
      </p:nvGrpSpPr>
      <p:grpSpPr>
        <a:xfrm>
          <a:off x="0" y="0"/>
          <a:ext cx="0" cy="0"/>
          <a:chOff x="0" y="0"/>
          <a:chExt cx="0" cy="0"/>
        </a:xfrm>
      </p:grpSpPr>
      <p:sp>
        <p:nvSpPr>
          <p:cNvPr id="265" name="Google Shape;265;p10"/>
          <p:cNvSpPr txBox="1"/>
          <p:nvPr>
            <p:ph idx="1" type="body"/>
          </p:nvPr>
        </p:nvSpPr>
        <p:spPr>
          <a:xfrm>
            <a:off x="4406425" y="883375"/>
            <a:ext cx="3960600" cy="906000"/>
          </a:xfrm>
          <a:prstGeom prst="rect">
            <a:avLst/>
          </a:prstGeom>
        </p:spPr>
        <p:txBody>
          <a:bodyPr anchorCtr="0" anchor="ctr" bIns="91425" lIns="91425" spcFirstLastPara="1" rIns="91425" wrap="square" tIns="91425">
            <a:noAutofit/>
          </a:bodyPr>
          <a:lstStyle>
            <a:lvl1pPr indent="-228600" lvl="0" marL="457200" algn="r">
              <a:lnSpc>
                <a:spcPct val="100000"/>
              </a:lnSpc>
              <a:spcBef>
                <a:spcPts val="0"/>
              </a:spcBef>
              <a:spcAft>
                <a:spcPts val="0"/>
              </a:spcAft>
              <a:buSzPts val="1600"/>
              <a:buNone/>
              <a:defRPr b="1" sz="3500">
                <a:solidFill>
                  <a:schemeClr val="accent5"/>
                </a:solidFill>
                <a:latin typeface="Patrick Hand"/>
                <a:ea typeface="Patrick Hand"/>
                <a:cs typeface="Patrick Hand"/>
                <a:sym typeface="Patrick Hand"/>
              </a:defRPr>
            </a:lvl1pPr>
          </a:lstStyle>
          <a:p/>
        </p:txBody>
      </p:sp>
      <p:grpSp>
        <p:nvGrpSpPr>
          <p:cNvPr id="266" name="Google Shape;266;p10"/>
          <p:cNvGrpSpPr/>
          <p:nvPr/>
        </p:nvGrpSpPr>
        <p:grpSpPr>
          <a:xfrm flipH="1" rot="10800000">
            <a:off x="172609" y="375214"/>
            <a:ext cx="8798782" cy="4393073"/>
            <a:chOff x="296736" y="265575"/>
            <a:chExt cx="8573304" cy="4610214"/>
          </a:xfrm>
        </p:grpSpPr>
        <p:sp>
          <p:nvSpPr>
            <p:cNvPr id="267" name="Google Shape;267;p10"/>
            <p:cNvSpPr/>
            <p:nvPr/>
          </p:nvSpPr>
          <p:spPr>
            <a:xfrm>
              <a:off x="797658" y="4596876"/>
              <a:ext cx="255161" cy="66965"/>
            </a:xfrm>
            <a:custGeom>
              <a:rect b="b" l="l" r="r" t="t"/>
              <a:pathLst>
                <a:path extrusionOk="0" h="412" w="1466">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
            <p:cNvSpPr/>
            <p:nvPr/>
          </p:nvSpPr>
          <p:spPr>
            <a:xfrm>
              <a:off x="542498" y="4198821"/>
              <a:ext cx="65618" cy="232591"/>
            </a:xfrm>
            <a:custGeom>
              <a:rect b="b" l="l" r="r" t="t"/>
              <a:pathLst>
                <a:path extrusionOk="0" h="1431" w="377">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
            <p:cNvSpPr/>
            <p:nvPr/>
          </p:nvSpPr>
          <p:spPr>
            <a:xfrm>
              <a:off x="710458" y="4257010"/>
              <a:ext cx="112264" cy="151160"/>
            </a:xfrm>
            <a:custGeom>
              <a:rect b="b" l="l" r="r" t="t"/>
              <a:pathLst>
                <a:path extrusionOk="0" h="930" w="645">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p:nvPr/>
          </p:nvSpPr>
          <p:spPr>
            <a:xfrm>
              <a:off x="794525" y="4416784"/>
              <a:ext cx="161869" cy="58188"/>
            </a:xfrm>
            <a:custGeom>
              <a:rect b="b" l="l" r="r" t="t"/>
              <a:pathLst>
                <a:path extrusionOk="0" h="358" w="93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p:nvPr/>
          </p:nvSpPr>
          <p:spPr>
            <a:xfrm>
              <a:off x="408826" y="364398"/>
              <a:ext cx="8349124" cy="4412731"/>
            </a:xfrm>
            <a:custGeom>
              <a:rect b="b" l="l" r="r" t="t"/>
              <a:pathLst>
                <a:path extrusionOk="0" h="27149" w="47969">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0"/>
            <p:cNvSpPr/>
            <p:nvPr/>
          </p:nvSpPr>
          <p:spPr>
            <a:xfrm>
              <a:off x="296736" y="265575"/>
              <a:ext cx="8573304" cy="4610214"/>
            </a:xfrm>
            <a:custGeom>
              <a:rect b="b" l="l" r="r" t="t"/>
              <a:pathLst>
                <a:path extrusionOk="0" h="28364" w="49257">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0"/>
            <p:cNvSpPr/>
            <p:nvPr/>
          </p:nvSpPr>
          <p:spPr>
            <a:xfrm>
              <a:off x="8113931" y="4596876"/>
              <a:ext cx="252028" cy="66965"/>
            </a:xfrm>
            <a:custGeom>
              <a:rect b="b" l="l" r="r" t="t"/>
              <a:pathLst>
                <a:path extrusionOk="0" h="412" w="1448">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
            <p:cNvSpPr/>
            <p:nvPr/>
          </p:nvSpPr>
          <p:spPr>
            <a:xfrm>
              <a:off x="8558808" y="4198821"/>
              <a:ext cx="65444" cy="232591"/>
            </a:xfrm>
            <a:custGeom>
              <a:rect b="b" l="l" r="r" t="t"/>
              <a:pathLst>
                <a:path extrusionOk="0" h="1431" w="376">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
            <p:cNvSpPr/>
            <p:nvPr/>
          </p:nvSpPr>
          <p:spPr>
            <a:xfrm>
              <a:off x="8344028" y="4257010"/>
              <a:ext cx="112264" cy="151160"/>
            </a:xfrm>
            <a:custGeom>
              <a:rect b="b" l="l" r="r" t="t"/>
              <a:pathLst>
                <a:path extrusionOk="0" h="930" w="645">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0"/>
            <p:cNvSpPr/>
            <p:nvPr/>
          </p:nvSpPr>
          <p:spPr>
            <a:xfrm>
              <a:off x="8210356" y="4416784"/>
              <a:ext cx="161869" cy="58188"/>
            </a:xfrm>
            <a:custGeom>
              <a:rect b="b" l="l" r="r" t="t"/>
              <a:pathLst>
                <a:path extrusionOk="0" h="358" w="93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
            <p:cNvSpPr/>
            <p:nvPr/>
          </p:nvSpPr>
          <p:spPr>
            <a:xfrm>
              <a:off x="8113931" y="477686"/>
              <a:ext cx="252028" cy="66965"/>
            </a:xfrm>
            <a:custGeom>
              <a:rect b="b" l="l" r="r" t="t"/>
              <a:pathLst>
                <a:path extrusionOk="0" h="412" w="1448">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
            <p:cNvSpPr/>
            <p:nvPr/>
          </p:nvSpPr>
          <p:spPr>
            <a:xfrm>
              <a:off x="8558808" y="710115"/>
              <a:ext cx="65444" cy="232591"/>
            </a:xfrm>
            <a:custGeom>
              <a:rect b="b" l="l" r="r" t="t"/>
              <a:pathLst>
                <a:path extrusionOk="0" h="1431" w="376">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
            <p:cNvSpPr/>
            <p:nvPr/>
          </p:nvSpPr>
          <p:spPr>
            <a:xfrm>
              <a:off x="8344028" y="733358"/>
              <a:ext cx="112264" cy="151160"/>
            </a:xfrm>
            <a:custGeom>
              <a:rect b="b" l="l" r="r" t="t"/>
              <a:pathLst>
                <a:path extrusionOk="0" h="930" w="645">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p:nvPr/>
          </p:nvSpPr>
          <p:spPr>
            <a:xfrm>
              <a:off x="8210356" y="666555"/>
              <a:ext cx="161869" cy="58188"/>
            </a:xfrm>
            <a:custGeom>
              <a:rect b="b" l="l" r="r" t="t"/>
              <a:pathLst>
                <a:path extrusionOk="0" h="358" w="93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
            <p:cNvSpPr/>
            <p:nvPr/>
          </p:nvSpPr>
          <p:spPr>
            <a:xfrm>
              <a:off x="797658" y="477686"/>
              <a:ext cx="255161" cy="66965"/>
            </a:xfrm>
            <a:custGeom>
              <a:rect b="b" l="l" r="r" t="t"/>
              <a:pathLst>
                <a:path extrusionOk="0" h="412" w="1466">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
            <p:cNvSpPr/>
            <p:nvPr/>
          </p:nvSpPr>
          <p:spPr>
            <a:xfrm>
              <a:off x="542498" y="710115"/>
              <a:ext cx="65618" cy="232591"/>
            </a:xfrm>
            <a:custGeom>
              <a:rect b="b" l="l" r="r" t="t"/>
              <a:pathLst>
                <a:path extrusionOk="0" h="1431" w="377">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0"/>
            <p:cNvSpPr/>
            <p:nvPr/>
          </p:nvSpPr>
          <p:spPr>
            <a:xfrm>
              <a:off x="710458" y="733358"/>
              <a:ext cx="112264" cy="151160"/>
            </a:xfrm>
            <a:custGeom>
              <a:rect b="b" l="l" r="r" t="t"/>
              <a:pathLst>
                <a:path extrusionOk="0" h="930" w="645">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
            <p:cNvSpPr/>
            <p:nvPr/>
          </p:nvSpPr>
          <p:spPr>
            <a:xfrm>
              <a:off x="794525" y="666555"/>
              <a:ext cx="161869" cy="58188"/>
            </a:xfrm>
            <a:custGeom>
              <a:rect b="b" l="l" r="r" t="t"/>
              <a:pathLst>
                <a:path extrusionOk="0" h="358" w="93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FFF3E0">
                <a:alpha val="68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28200" y="530352"/>
            <a:ext cx="4887600" cy="457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5"/>
              </a:buClr>
              <a:buSzPts val="3200"/>
              <a:buFont typeface="Patrick Hand"/>
              <a:buNone/>
              <a:defRPr b="1" sz="3200">
                <a:solidFill>
                  <a:schemeClr val="accent5"/>
                </a:solidFill>
                <a:latin typeface="Patrick Hand"/>
                <a:ea typeface="Patrick Hand"/>
                <a:cs typeface="Patrick Hand"/>
                <a:sym typeface="Patrick Hand"/>
              </a:defRPr>
            </a:lvl1pPr>
            <a:lvl2pPr lvl="1" rtl="0" algn="ctr">
              <a:spcBef>
                <a:spcPts val="0"/>
              </a:spcBef>
              <a:spcAft>
                <a:spcPts val="0"/>
              </a:spcAft>
              <a:buClr>
                <a:schemeClr val="dk1"/>
              </a:buClr>
              <a:buSzPts val="2800"/>
              <a:buNone/>
              <a:defRPr sz="2800">
                <a:solidFill>
                  <a:schemeClr val="dk1"/>
                </a:solidFill>
              </a:defRPr>
            </a:lvl2pPr>
            <a:lvl3pPr lvl="2" rtl="0" algn="ctr">
              <a:spcBef>
                <a:spcPts val="0"/>
              </a:spcBef>
              <a:spcAft>
                <a:spcPts val="0"/>
              </a:spcAft>
              <a:buClr>
                <a:schemeClr val="dk1"/>
              </a:buClr>
              <a:buSzPts val="2800"/>
              <a:buNone/>
              <a:defRPr sz="2800">
                <a:solidFill>
                  <a:schemeClr val="dk1"/>
                </a:solidFill>
              </a:defRPr>
            </a:lvl3pPr>
            <a:lvl4pPr lvl="3" rtl="0" algn="ctr">
              <a:spcBef>
                <a:spcPts val="0"/>
              </a:spcBef>
              <a:spcAft>
                <a:spcPts val="0"/>
              </a:spcAft>
              <a:buClr>
                <a:schemeClr val="dk1"/>
              </a:buClr>
              <a:buSzPts val="2800"/>
              <a:buNone/>
              <a:defRPr sz="2800">
                <a:solidFill>
                  <a:schemeClr val="dk1"/>
                </a:solidFill>
              </a:defRPr>
            </a:lvl4pPr>
            <a:lvl5pPr lvl="4" rtl="0" algn="ctr">
              <a:spcBef>
                <a:spcPts val="0"/>
              </a:spcBef>
              <a:spcAft>
                <a:spcPts val="0"/>
              </a:spcAft>
              <a:buClr>
                <a:schemeClr val="dk1"/>
              </a:buClr>
              <a:buSzPts val="2800"/>
              <a:buNone/>
              <a:defRPr sz="2800">
                <a:solidFill>
                  <a:schemeClr val="dk1"/>
                </a:solidFill>
              </a:defRPr>
            </a:lvl5pPr>
            <a:lvl6pPr lvl="5" rtl="0" algn="ctr">
              <a:spcBef>
                <a:spcPts val="0"/>
              </a:spcBef>
              <a:spcAft>
                <a:spcPts val="0"/>
              </a:spcAft>
              <a:buClr>
                <a:schemeClr val="dk1"/>
              </a:buClr>
              <a:buSzPts val="2800"/>
              <a:buNone/>
              <a:defRPr sz="2800">
                <a:solidFill>
                  <a:schemeClr val="dk1"/>
                </a:solidFill>
              </a:defRPr>
            </a:lvl6pPr>
            <a:lvl7pPr lvl="6" rtl="0" algn="ctr">
              <a:spcBef>
                <a:spcPts val="0"/>
              </a:spcBef>
              <a:spcAft>
                <a:spcPts val="0"/>
              </a:spcAft>
              <a:buClr>
                <a:schemeClr val="dk1"/>
              </a:buClr>
              <a:buSzPts val="2800"/>
              <a:buNone/>
              <a:defRPr sz="2800">
                <a:solidFill>
                  <a:schemeClr val="dk1"/>
                </a:solidFill>
              </a:defRPr>
            </a:lvl7pPr>
            <a:lvl8pPr lvl="7" rtl="0" algn="ctr">
              <a:spcBef>
                <a:spcPts val="0"/>
              </a:spcBef>
              <a:spcAft>
                <a:spcPts val="0"/>
              </a:spcAft>
              <a:buClr>
                <a:schemeClr val="dk1"/>
              </a:buClr>
              <a:buSzPts val="2800"/>
              <a:buNone/>
              <a:defRPr sz="2800">
                <a:solidFill>
                  <a:schemeClr val="dk1"/>
                </a:solidFill>
              </a:defRPr>
            </a:lvl8pPr>
            <a:lvl9pPr lvl="8" rtl="0" algn="ctr">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713225" y="1152475"/>
            <a:ext cx="7717500" cy="34470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1pPr>
            <a:lvl2pPr indent="-330200" lvl="1" marL="9144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2pPr>
            <a:lvl3pPr indent="-330200" lvl="2" marL="13716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3pPr>
            <a:lvl4pPr indent="-330200" lvl="3" marL="18288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4pPr>
            <a:lvl5pPr indent="-330200" lvl="4" marL="22860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5pPr>
            <a:lvl6pPr indent="-330200" lvl="5" marL="2743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6pPr>
            <a:lvl7pPr indent="-330200" lvl="6" marL="32004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7pPr>
            <a:lvl8pPr indent="-330200" lvl="7" marL="36576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8pPr>
            <a:lvl9pPr indent="-330200" lvl="8" marL="41148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www.youtube.com/watch?v=QvkRXm_Yst8" TargetMode="Externa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www.youtube.com/watch?v=ZC63ikiucGk" TargetMode="Externa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youtube.com/watch?v=1IBQTqJmQQ8"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http://www.youtube.com/watch?v=ALlxCQ_-nTg"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22"/>
          <p:cNvSpPr txBox="1"/>
          <p:nvPr>
            <p:ph type="ctrTitle"/>
          </p:nvPr>
        </p:nvSpPr>
        <p:spPr>
          <a:xfrm>
            <a:off x="4233200" y="1765275"/>
            <a:ext cx="4261500" cy="1829700"/>
          </a:xfrm>
          <a:prstGeom prst="rect">
            <a:avLst/>
          </a:prstGeom>
        </p:spPr>
        <p:txBody>
          <a:bodyPr anchorCtr="0" anchor="t" bIns="91425" lIns="0" spcFirstLastPara="1" rIns="0" wrap="square" tIns="91425">
            <a:noAutofit/>
          </a:bodyPr>
          <a:lstStyle/>
          <a:p>
            <a:pPr indent="0" lvl="0" marL="0" rtl="0" algn="ctr">
              <a:spcBef>
                <a:spcPts val="0"/>
              </a:spcBef>
              <a:spcAft>
                <a:spcPts val="0"/>
              </a:spcAft>
              <a:buNone/>
            </a:pPr>
            <a:r>
              <a:rPr lang="en" sz="4000">
                <a:solidFill>
                  <a:srgbClr val="231F20"/>
                </a:solidFill>
              </a:rPr>
              <a:t>AD DETECTIVES</a:t>
            </a:r>
            <a:endParaRPr sz="6500">
              <a:solidFill>
                <a:srgbClr val="231F20"/>
              </a:solidFill>
            </a:endParaRPr>
          </a:p>
        </p:txBody>
      </p:sp>
      <p:sp>
        <p:nvSpPr>
          <p:cNvPr id="585" name="Google Shape;585;p22"/>
          <p:cNvSpPr txBox="1"/>
          <p:nvPr>
            <p:ph idx="1" type="subTitle"/>
          </p:nvPr>
        </p:nvSpPr>
        <p:spPr>
          <a:xfrm>
            <a:off x="4434500" y="2612350"/>
            <a:ext cx="3858900" cy="36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Naïm Mokrani and Sergi Villarraso</a:t>
            </a:r>
            <a:endParaRPr i="1"/>
          </a:p>
        </p:txBody>
      </p:sp>
      <p:pic>
        <p:nvPicPr>
          <p:cNvPr id="586" name="Google Shape;586;p22"/>
          <p:cNvPicPr preferRelativeResize="0"/>
          <p:nvPr/>
        </p:nvPicPr>
        <p:blipFill>
          <a:blip r:embed="rId3">
            <a:alphaModFix/>
          </a:blip>
          <a:stretch>
            <a:fillRect/>
          </a:stretch>
        </p:blipFill>
        <p:spPr>
          <a:xfrm>
            <a:off x="1222450" y="1422675"/>
            <a:ext cx="2514900" cy="251490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1"/>
          <p:cNvSpPr txBox="1"/>
          <p:nvPr>
            <p:ph type="title"/>
          </p:nvPr>
        </p:nvSpPr>
        <p:spPr>
          <a:xfrm>
            <a:off x="713225" y="530352"/>
            <a:ext cx="7717500" cy="457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DOES IT FOLLOWS THE RULES OF ADVERTISING?</a:t>
            </a:r>
            <a:endParaRPr/>
          </a:p>
        </p:txBody>
      </p:sp>
      <p:sp>
        <p:nvSpPr>
          <p:cNvPr id="652" name="Google Shape;652;p31"/>
          <p:cNvSpPr/>
          <p:nvPr/>
        </p:nvSpPr>
        <p:spPr>
          <a:xfrm>
            <a:off x="3551713" y="968050"/>
            <a:ext cx="2040575" cy="67046"/>
          </a:xfrm>
          <a:custGeom>
            <a:rect b="b" l="l" r="r" t="t"/>
            <a:pathLst>
              <a:path extrusionOk="0" h="7078" w="81623">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1"/>
          <p:cNvSpPr txBox="1"/>
          <p:nvPr/>
        </p:nvSpPr>
        <p:spPr>
          <a:xfrm>
            <a:off x="959521" y="1626600"/>
            <a:ext cx="50841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Quicksand Medium"/>
                <a:ea typeface="Quicksand Medium"/>
                <a:cs typeface="Quicksand Medium"/>
                <a:sym typeface="Quicksand Medium"/>
              </a:rPr>
              <a:t>In this advert we can see that the man who is </a:t>
            </a:r>
            <a:r>
              <a:rPr lang="en" sz="2000">
                <a:latin typeface="Quicksand Medium"/>
                <a:ea typeface="Quicksand Medium"/>
                <a:cs typeface="Quicksand Medium"/>
                <a:sym typeface="Quicksand Medium"/>
              </a:rPr>
              <a:t>talking</a:t>
            </a:r>
            <a:r>
              <a:rPr lang="en" sz="2000">
                <a:latin typeface="Quicksand Medium"/>
                <a:ea typeface="Quicksand Medium"/>
                <a:cs typeface="Quicksand Medium"/>
                <a:sym typeface="Quicksand Medium"/>
              </a:rPr>
              <a:t> is exaggerating a lot to </a:t>
            </a:r>
            <a:r>
              <a:rPr lang="en" sz="2000">
                <a:latin typeface="Quicksand Medium"/>
                <a:ea typeface="Quicksand Medium"/>
                <a:cs typeface="Quicksand Medium"/>
                <a:sym typeface="Quicksand Medium"/>
              </a:rPr>
              <a:t>impress</a:t>
            </a:r>
            <a:r>
              <a:rPr lang="en" sz="2000">
                <a:latin typeface="Quicksand Medium"/>
                <a:ea typeface="Quicksand Medium"/>
                <a:cs typeface="Quicksand Medium"/>
                <a:sym typeface="Quicksand Medium"/>
              </a:rPr>
              <a:t> the audience and sell more.</a:t>
            </a:r>
            <a:endParaRPr sz="2000">
              <a:latin typeface="Quicksand Medium"/>
              <a:ea typeface="Quicksand Medium"/>
              <a:cs typeface="Quicksand Medium"/>
              <a:sym typeface="Quicksand Medium"/>
            </a:endParaRPr>
          </a:p>
          <a:p>
            <a:pPr indent="0" lvl="0" marL="0" rtl="0" algn="l">
              <a:spcBef>
                <a:spcPts val="0"/>
              </a:spcBef>
              <a:spcAft>
                <a:spcPts val="0"/>
              </a:spcAft>
              <a:buNone/>
            </a:pPr>
            <a:r>
              <a:rPr lang="en" sz="2000">
                <a:latin typeface="Quicksand Medium"/>
                <a:ea typeface="Quicksand Medium"/>
                <a:cs typeface="Quicksand Medium"/>
                <a:sym typeface="Quicksand Medium"/>
              </a:rPr>
              <a:t>In the ad, you can see lots of monster trucks </a:t>
            </a:r>
            <a:r>
              <a:rPr lang="en" sz="2000">
                <a:latin typeface="Quicksand Medium"/>
                <a:ea typeface="Quicksand Medium"/>
                <a:cs typeface="Quicksand Medium"/>
                <a:sym typeface="Quicksand Medium"/>
              </a:rPr>
              <a:t>although</a:t>
            </a:r>
            <a:r>
              <a:rPr lang="en" sz="2000">
                <a:latin typeface="Quicksand Medium"/>
                <a:ea typeface="Quicksand Medium"/>
                <a:cs typeface="Quicksand Medium"/>
                <a:sym typeface="Quicksand Medium"/>
              </a:rPr>
              <a:t> you only can get them individually. We also can see kids playing with the toy, which can’t be allowed. </a:t>
            </a:r>
            <a:endParaRPr sz="2000">
              <a:latin typeface="Quicksand Medium"/>
              <a:ea typeface="Quicksand Medium"/>
              <a:cs typeface="Quicksand Medium"/>
              <a:sym typeface="Quicksand Medium"/>
            </a:endParaRPr>
          </a:p>
        </p:txBody>
      </p:sp>
      <p:pic>
        <p:nvPicPr>
          <p:cNvPr id="654" name="Google Shape;654;p31"/>
          <p:cNvPicPr preferRelativeResize="0"/>
          <p:nvPr/>
        </p:nvPicPr>
        <p:blipFill>
          <a:blip r:embed="rId3">
            <a:alphaModFix/>
          </a:blip>
          <a:stretch>
            <a:fillRect/>
          </a:stretch>
        </p:blipFill>
        <p:spPr>
          <a:xfrm>
            <a:off x="6467223" y="1940277"/>
            <a:ext cx="1712349" cy="1712349"/>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32"/>
          <p:cNvSpPr txBox="1"/>
          <p:nvPr>
            <p:ph type="title"/>
          </p:nvPr>
        </p:nvSpPr>
        <p:spPr>
          <a:xfrm>
            <a:off x="713225" y="530352"/>
            <a:ext cx="77175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ADVERTISING STRATEGIES</a:t>
            </a:r>
            <a:endParaRPr/>
          </a:p>
        </p:txBody>
      </p:sp>
      <p:sp>
        <p:nvSpPr>
          <p:cNvPr id="660" name="Google Shape;660;p32"/>
          <p:cNvSpPr txBox="1"/>
          <p:nvPr/>
        </p:nvSpPr>
        <p:spPr>
          <a:xfrm>
            <a:off x="836675" y="1357875"/>
            <a:ext cx="5129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Quicksand"/>
                <a:ea typeface="Quicksand"/>
                <a:cs typeface="Quicksand"/>
                <a:sym typeface="Quicksand"/>
              </a:rPr>
              <a:t>Excitement: </a:t>
            </a:r>
            <a:r>
              <a:rPr lang="en" sz="2000">
                <a:latin typeface="Quicksand Medium"/>
                <a:ea typeface="Quicksand Medium"/>
                <a:cs typeface="Quicksand Medium"/>
                <a:sym typeface="Quicksand Medium"/>
              </a:rPr>
              <a:t>The man and is talking so exaggerated to capt the attention of people and the kids seem to have a lot of fun playing this toy.</a:t>
            </a:r>
            <a:endParaRPr sz="2000">
              <a:latin typeface="Quicksand Medium"/>
              <a:ea typeface="Quicksand Medium"/>
              <a:cs typeface="Quicksand Medium"/>
              <a:sym typeface="Quicksand Medium"/>
            </a:endParaRPr>
          </a:p>
          <a:p>
            <a:pPr indent="0" lvl="0" marL="0" rtl="0" algn="l">
              <a:spcBef>
                <a:spcPts val="0"/>
              </a:spcBef>
              <a:spcAft>
                <a:spcPts val="0"/>
              </a:spcAft>
              <a:buNone/>
            </a:pPr>
            <a:r>
              <a:rPr b="1" lang="en" sz="2000">
                <a:latin typeface="Quicksand"/>
                <a:ea typeface="Quicksand"/>
                <a:cs typeface="Quicksand"/>
                <a:sym typeface="Quicksand"/>
              </a:rPr>
              <a:t>Weasel words or puns: </a:t>
            </a:r>
            <a:r>
              <a:rPr lang="en" sz="2000">
                <a:latin typeface="Quicksand Medium"/>
                <a:ea typeface="Quicksand Medium"/>
                <a:cs typeface="Quicksand Medium"/>
                <a:sym typeface="Quicksand Medium"/>
              </a:rPr>
              <a:t>The man who is talking about the monster truck sais that you can bring action to your house with this toy and you can have fun with your family by this way.</a:t>
            </a:r>
            <a:endParaRPr sz="2000">
              <a:latin typeface="Quicksand Medium"/>
              <a:ea typeface="Quicksand Medium"/>
              <a:cs typeface="Quicksand Medium"/>
              <a:sym typeface="Quicksand Medium"/>
            </a:endParaRPr>
          </a:p>
        </p:txBody>
      </p:sp>
      <p:pic>
        <p:nvPicPr>
          <p:cNvPr id="661" name="Google Shape;661;p32"/>
          <p:cNvPicPr preferRelativeResize="0"/>
          <p:nvPr/>
        </p:nvPicPr>
        <p:blipFill>
          <a:blip r:embed="rId3">
            <a:alphaModFix/>
          </a:blip>
          <a:stretch>
            <a:fillRect/>
          </a:stretch>
        </p:blipFill>
        <p:spPr>
          <a:xfrm>
            <a:off x="6505800" y="1700925"/>
            <a:ext cx="1765624" cy="21956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33"/>
          <p:cNvSpPr txBox="1"/>
          <p:nvPr>
            <p:ph type="title"/>
          </p:nvPr>
        </p:nvSpPr>
        <p:spPr>
          <a:xfrm>
            <a:off x="713225" y="530352"/>
            <a:ext cx="77175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RUBIUS FANTA AD</a:t>
            </a:r>
            <a:endParaRPr/>
          </a:p>
        </p:txBody>
      </p:sp>
      <p:pic>
        <p:nvPicPr>
          <p:cNvPr descr="Anuncio Fanta 2017 elrubius Algo muy gordo está pasando en Fanta anuncio fanta 2017,anuncio fanta elrubius,anuncio fanta rubius,elrubius fanta,2017,anuncio rubius,anuncio elrubius,anuncio el rubius,anuncio,rubius,anuncio fanta el rubius,fanta,anuncio fanta elrubius 2017,elrubius,el rubius fanta,rubius fanta,elrubiusomg,elrubius omg,boss,fanta boss,anuncio fanta del rubius,algo muy gordo esta pasando,algo muy gordo está pasando,elrubiusomg anuncio,rubius anuncio,anuncio del rubius el boss,anuncio fanta elrubius 2017,elrubiusomg anuncio,rubius el boss,rubius,anuncio rubius,anuncio elrubius,anuncio el rubius,anuncio,anuncio fanta elrubius,anuncio fanta el rubius,fanta,anuncio fanta rubius,elrubius,elrubius anuncio fanta,el rubius fante,elrubiusomg,elrubius omg,boss,fanta boss,anuncio fanta del rubius,el boss fanta,rubius anuncio,anuncio del rubius,anuncio fanta 2017,el rubius fanta,fanta el rubius,rubius fanta,elrubius fanta" id="667" name="Google Shape;667;p33" title="Anuncio Fanta  elrubius 2017 el rubius El Boss - Algo muy gordo está pasando en Fanta">
            <a:hlinkClick r:id="rId3"/>
          </p:cNvPr>
          <p:cNvPicPr preferRelativeResize="0"/>
          <p:nvPr/>
        </p:nvPicPr>
        <p:blipFill>
          <a:blip r:embed="rId4">
            <a:alphaModFix/>
          </a:blip>
          <a:stretch>
            <a:fillRect/>
          </a:stretch>
        </p:blipFill>
        <p:spPr>
          <a:xfrm>
            <a:off x="955375" y="1437425"/>
            <a:ext cx="3728275" cy="2796200"/>
          </a:xfrm>
          <a:prstGeom prst="rect">
            <a:avLst/>
          </a:prstGeom>
          <a:noFill/>
          <a:ln>
            <a:noFill/>
          </a:ln>
        </p:spPr>
      </p:pic>
      <p:sp>
        <p:nvSpPr>
          <p:cNvPr id="668" name="Google Shape;668;p33"/>
          <p:cNvSpPr txBox="1"/>
          <p:nvPr/>
        </p:nvSpPr>
        <p:spPr>
          <a:xfrm>
            <a:off x="5417825" y="1357875"/>
            <a:ext cx="30129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Quicksand Medium"/>
                <a:ea typeface="Quicksand Medium"/>
                <a:cs typeface="Quicksand Medium"/>
                <a:sym typeface="Quicksand Medium"/>
              </a:rPr>
              <a:t>In this ad we can see that they are selling fanta. This ad is for everyone who likes fanta, for child and adults. Rubius, a famous youtuber is in the advert to promote it.</a:t>
            </a:r>
            <a:endParaRPr sz="2000">
              <a:latin typeface="Quicksand Medium"/>
              <a:ea typeface="Quicksand Medium"/>
              <a:cs typeface="Quicksand Medium"/>
              <a:sym typeface="Quicksand Medium"/>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34"/>
          <p:cNvSpPr txBox="1"/>
          <p:nvPr>
            <p:ph type="title"/>
          </p:nvPr>
        </p:nvSpPr>
        <p:spPr>
          <a:xfrm>
            <a:off x="713225" y="530352"/>
            <a:ext cx="77175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DOES IT FOLLOWS THE RULES OF ADVERTISING?</a:t>
            </a:r>
            <a:endParaRPr/>
          </a:p>
        </p:txBody>
      </p:sp>
      <p:sp>
        <p:nvSpPr>
          <p:cNvPr id="674" name="Google Shape;674;p34"/>
          <p:cNvSpPr txBox="1"/>
          <p:nvPr/>
        </p:nvSpPr>
        <p:spPr>
          <a:xfrm>
            <a:off x="836675" y="1495050"/>
            <a:ext cx="50712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Quicksand Medium"/>
                <a:ea typeface="Quicksand Medium"/>
                <a:cs typeface="Quicksand Medium"/>
                <a:sym typeface="Quicksand Medium"/>
              </a:rPr>
              <a:t>In this advert we can see that they are exaggerating a lot for a fanta ad because a punch machine break a wall and enters to the fanta office. They are using a famous person who is Rubius, a famous youtuber and streamer for promote fanta.</a:t>
            </a:r>
            <a:endParaRPr sz="2000">
              <a:latin typeface="Quicksand Medium"/>
              <a:ea typeface="Quicksand Medium"/>
              <a:cs typeface="Quicksand Medium"/>
              <a:sym typeface="Quicksand Medium"/>
            </a:endParaRPr>
          </a:p>
          <a:p>
            <a:pPr indent="0" lvl="0" marL="0" rtl="0" algn="l">
              <a:spcBef>
                <a:spcPts val="0"/>
              </a:spcBef>
              <a:spcAft>
                <a:spcPts val="0"/>
              </a:spcAft>
              <a:buNone/>
            </a:pPr>
            <a:r>
              <a:rPr lang="en" sz="2000">
                <a:latin typeface="Quicksand Medium"/>
                <a:ea typeface="Quicksand Medium"/>
                <a:cs typeface="Quicksand Medium"/>
                <a:sym typeface="Quicksand Medium"/>
              </a:rPr>
              <a:t>They also give a link of a fanta contest “made” by Rubius.</a:t>
            </a:r>
            <a:endParaRPr sz="2000">
              <a:latin typeface="Quicksand Medium"/>
              <a:ea typeface="Quicksand Medium"/>
              <a:cs typeface="Quicksand Medium"/>
              <a:sym typeface="Quicksand Medium"/>
            </a:endParaRPr>
          </a:p>
        </p:txBody>
      </p:sp>
      <p:pic>
        <p:nvPicPr>
          <p:cNvPr id="675" name="Google Shape;675;p34"/>
          <p:cNvPicPr preferRelativeResize="0"/>
          <p:nvPr/>
        </p:nvPicPr>
        <p:blipFill>
          <a:blip r:embed="rId3">
            <a:alphaModFix/>
          </a:blip>
          <a:stretch>
            <a:fillRect/>
          </a:stretch>
        </p:blipFill>
        <p:spPr>
          <a:xfrm>
            <a:off x="6350875" y="1922902"/>
            <a:ext cx="1882873" cy="1858374"/>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35"/>
          <p:cNvSpPr txBox="1"/>
          <p:nvPr>
            <p:ph type="title"/>
          </p:nvPr>
        </p:nvSpPr>
        <p:spPr>
          <a:xfrm>
            <a:off x="713225" y="530352"/>
            <a:ext cx="77175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ADVERTISING STRATEGIES</a:t>
            </a:r>
            <a:endParaRPr/>
          </a:p>
        </p:txBody>
      </p:sp>
      <p:sp>
        <p:nvSpPr>
          <p:cNvPr id="681" name="Google Shape;681;p35"/>
          <p:cNvSpPr txBox="1"/>
          <p:nvPr/>
        </p:nvSpPr>
        <p:spPr>
          <a:xfrm>
            <a:off x="617225" y="1261875"/>
            <a:ext cx="5852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Quicksand"/>
                <a:ea typeface="Quicksand"/>
                <a:cs typeface="Quicksand"/>
                <a:sym typeface="Quicksand"/>
              </a:rPr>
              <a:t>Star power: </a:t>
            </a:r>
            <a:r>
              <a:rPr lang="en" sz="2000">
                <a:latin typeface="Quicksand Medium"/>
                <a:ea typeface="Quicksand Medium"/>
                <a:cs typeface="Quicksand Medium"/>
                <a:sym typeface="Quicksand Medium"/>
              </a:rPr>
              <a:t>We can see in this ad that fanta is using Rubius to promote their products and sell more.</a:t>
            </a:r>
            <a:endParaRPr sz="2000">
              <a:latin typeface="Quicksand Medium"/>
              <a:ea typeface="Quicksand Medium"/>
              <a:cs typeface="Quicksand Medium"/>
              <a:sym typeface="Quicksand Medium"/>
            </a:endParaRPr>
          </a:p>
          <a:p>
            <a:pPr indent="0" lvl="0" marL="0" rtl="0" algn="l">
              <a:spcBef>
                <a:spcPts val="0"/>
              </a:spcBef>
              <a:spcAft>
                <a:spcPts val="0"/>
              </a:spcAft>
              <a:buNone/>
            </a:pPr>
            <a:r>
              <a:rPr b="1" lang="en" sz="2000">
                <a:latin typeface="Quicksand"/>
                <a:ea typeface="Quicksand"/>
                <a:cs typeface="Quicksand"/>
                <a:sym typeface="Quicksand"/>
              </a:rPr>
              <a:t>Excitement: </a:t>
            </a:r>
            <a:r>
              <a:rPr lang="en" sz="2000">
                <a:latin typeface="Quicksand Medium"/>
                <a:ea typeface="Quicksand Medium"/>
                <a:cs typeface="Quicksand Medium"/>
                <a:sym typeface="Quicksand Medium"/>
              </a:rPr>
              <a:t>We can also see that in this ad they are exaggerating a lot because a machine </a:t>
            </a:r>
            <a:r>
              <a:rPr lang="en" sz="2000">
                <a:latin typeface="Quicksand Medium"/>
                <a:ea typeface="Quicksand Medium"/>
                <a:cs typeface="Quicksand Medium"/>
                <a:sym typeface="Quicksand Medium"/>
              </a:rPr>
              <a:t>break</a:t>
            </a:r>
            <a:r>
              <a:rPr lang="en" sz="2000">
                <a:latin typeface="Quicksand Medium"/>
                <a:ea typeface="Quicksand Medium"/>
                <a:cs typeface="Quicksand Medium"/>
                <a:sym typeface="Quicksand Medium"/>
              </a:rPr>
              <a:t> a wall to enter to fanta’s office.</a:t>
            </a:r>
            <a:endParaRPr sz="2000">
              <a:latin typeface="Quicksand Medium"/>
              <a:ea typeface="Quicksand Medium"/>
              <a:cs typeface="Quicksand Medium"/>
              <a:sym typeface="Quicksand Medium"/>
            </a:endParaRPr>
          </a:p>
          <a:p>
            <a:pPr indent="0" lvl="0" marL="0" rtl="0" algn="l">
              <a:spcBef>
                <a:spcPts val="0"/>
              </a:spcBef>
              <a:spcAft>
                <a:spcPts val="0"/>
              </a:spcAft>
              <a:buNone/>
            </a:pPr>
            <a:r>
              <a:rPr b="1" lang="en" sz="2000">
                <a:latin typeface="Quicksand"/>
                <a:ea typeface="Quicksand"/>
                <a:cs typeface="Quicksand"/>
                <a:sym typeface="Quicksand"/>
              </a:rPr>
              <a:t>Bandwagon: </a:t>
            </a:r>
            <a:r>
              <a:rPr lang="en" sz="2000">
                <a:latin typeface="Quicksand Medium"/>
                <a:ea typeface="Quicksand Medium"/>
                <a:cs typeface="Quicksand Medium"/>
                <a:sym typeface="Quicksand Medium"/>
              </a:rPr>
              <a:t>They are giving a contest for people online to promote fanta too, by this way they sell more.</a:t>
            </a:r>
            <a:endParaRPr sz="2000">
              <a:latin typeface="Quicksand Medium"/>
              <a:ea typeface="Quicksand Medium"/>
              <a:cs typeface="Quicksand Medium"/>
              <a:sym typeface="Quicksand Medium"/>
            </a:endParaRPr>
          </a:p>
        </p:txBody>
      </p:sp>
      <p:pic>
        <p:nvPicPr>
          <p:cNvPr id="682" name="Google Shape;682;p35"/>
          <p:cNvPicPr preferRelativeResize="0"/>
          <p:nvPr/>
        </p:nvPicPr>
        <p:blipFill>
          <a:blip r:embed="rId3">
            <a:alphaModFix/>
          </a:blip>
          <a:stretch>
            <a:fillRect/>
          </a:stretch>
        </p:blipFill>
        <p:spPr>
          <a:xfrm>
            <a:off x="6767450" y="1986101"/>
            <a:ext cx="1717050" cy="171705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pic>
        <p:nvPicPr>
          <p:cNvPr id="687" name="Google Shape;687;p36"/>
          <p:cNvPicPr preferRelativeResize="0"/>
          <p:nvPr/>
        </p:nvPicPr>
        <p:blipFill rotWithShape="1">
          <a:blip r:embed="rId3">
            <a:alphaModFix/>
          </a:blip>
          <a:srcRect b="8609" l="0" r="0" t="8609"/>
          <a:stretch/>
        </p:blipFill>
        <p:spPr>
          <a:xfrm>
            <a:off x="0" y="0"/>
            <a:ext cx="9143999" cy="5143502"/>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3"/>
          <p:cNvSpPr txBox="1"/>
          <p:nvPr>
            <p:ph type="title"/>
          </p:nvPr>
        </p:nvSpPr>
        <p:spPr>
          <a:xfrm>
            <a:off x="720000" y="530352"/>
            <a:ext cx="7704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INDEX</a:t>
            </a:r>
            <a:endParaRPr/>
          </a:p>
        </p:txBody>
      </p:sp>
      <p:sp>
        <p:nvSpPr>
          <p:cNvPr id="592" name="Google Shape;592;p23"/>
          <p:cNvSpPr/>
          <p:nvPr/>
        </p:nvSpPr>
        <p:spPr>
          <a:xfrm>
            <a:off x="3551713" y="968050"/>
            <a:ext cx="2040575" cy="67046"/>
          </a:xfrm>
          <a:custGeom>
            <a:rect b="b" l="l" r="r" t="t"/>
            <a:pathLst>
              <a:path extrusionOk="0" h="7078" w="81623">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3"/>
          <p:cNvSpPr txBox="1"/>
          <p:nvPr/>
        </p:nvSpPr>
        <p:spPr>
          <a:xfrm>
            <a:off x="896100" y="1181850"/>
            <a:ext cx="7704000" cy="341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Quicksand"/>
                <a:ea typeface="Quicksand"/>
                <a:cs typeface="Quicksand"/>
                <a:sym typeface="Quicksand"/>
              </a:rPr>
              <a:t>1. Leo Messi and De Gea Ad (Lays)</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·Does it follow the advertising rules?</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·Advertising strategies</a:t>
            </a:r>
            <a:endParaRPr b="1">
              <a:latin typeface="Quicksand"/>
              <a:ea typeface="Quicksand"/>
              <a:cs typeface="Quicksand"/>
              <a:sym typeface="Quicksand"/>
            </a:endParaRPr>
          </a:p>
          <a:p>
            <a:pPr indent="0" lvl="0" marL="0" rtl="0" algn="ctr">
              <a:spcBef>
                <a:spcPts val="0"/>
              </a:spcBef>
              <a:spcAft>
                <a:spcPts val="0"/>
              </a:spcAft>
              <a:buNone/>
            </a:pPr>
            <a:r>
              <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2. Adidas World Cup Ad</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·Does it follow the advertising rules?</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·Advertising strategies</a:t>
            </a:r>
            <a:endParaRPr b="1">
              <a:latin typeface="Quicksand"/>
              <a:ea typeface="Quicksand"/>
              <a:cs typeface="Quicksand"/>
              <a:sym typeface="Quicksand"/>
            </a:endParaRPr>
          </a:p>
          <a:p>
            <a:pPr indent="0" lvl="0" marL="0" rtl="0" algn="ctr">
              <a:spcBef>
                <a:spcPts val="0"/>
              </a:spcBef>
              <a:spcAft>
                <a:spcPts val="0"/>
              </a:spcAft>
              <a:buNone/>
            </a:pPr>
            <a:r>
              <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3. Monster Jam Ad</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·Does it follow the advertising rules?</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·Advertising strategies</a:t>
            </a:r>
            <a:endParaRPr b="1">
              <a:latin typeface="Quicksand"/>
              <a:ea typeface="Quicksand"/>
              <a:cs typeface="Quicksand"/>
              <a:sym typeface="Quicksand"/>
            </a:endParaRPr>
          </a:p>
          <a:p>
            <a:pPr indent="0" lvl="0" marL="0" rtl="0" algn="ctr">
              <a:spcBef>
                <a:spcPts val="0"/>
              </a:spcBef>
              <a:spcAft>
                <a:spcPts val="0"/>
              </a:spcAft>
              <a:buNone/>
            </a:pPr>
            <a:r>
              <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4. Rubius Fanta Ad</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·Does it follow the advertising rules?</a:t>
            </a:r>
            <a:endParaRPr b="1">
              <a:latin typeface="Quicksand"/>
              <a:ea typeface="Quicksand"/>
              <a:cs typeface="Quicksand"/>
              <a:sym typeface="Quicksand"/>
            </a:endParaRPr>
          </a:p>
          <a:p>
            <a:pPr indent="0" lvl="0" marL="0" rtl="0" algn="ctr">
              <a:spcBef>
                <a:spcPts val="0"/>
              </a:spcBef>
              <a:spcAft>
                <a:spcPts val="0"/>
              </a:spcAft>
              <a:buNone/>
            </a:pPr>
            <a:r>
              <a:rPr b="1" lang="en">
                <a:latin typeface="Quicksand"/>
                <a:ea typeface="Quicksand"/>
                <a:cs typeface="Quicksand"/>
                <a:sym typeface="Quicksand"/>
              </a:rPr>
              <a:t>·Advertising strategies</a:t>
            </a:r>
            <a:endParaRPr b="1">
              <a:latin typeface="Quicksand"/>
              <a:ea typeface="Quicksand"/>
              <a:cs typeface="Quicksand"/>
              <a:sym typeface="Quicksand"/>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4"/>
          <p:cNvSpPr txBox="1"/>
          <p:nvPr>
            <p:ph type="title"/>
          </p:nvPr>
        </p:nvSpPr>
        <p:spPr>
          <a:xfrm>
            <a:off x="720000" y="530352"/>
            <a:ext cx="7704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LAYS MESSI AND DE GEA AD (LAYS)</a:t>
            </a:r>
            <a:endParaRPr/>
          </a:p>
        </p:txBody>
      </p:sp>
      <p:sp>
        <p:nvSpPr>
          <p:cNvPr id="599" name="Google Shape;599;p24"/>
          <p:cNvSpPr txBox="1"/>
          <p:nvPr>
            <p:ph idx="1" type="body"/>
          </p:nvPr>
        </p:nvSpPr>
        <p:spPr>
          <a:xfrm>
            <a:off x="802525" y="1574200"/>
            <a:ext cx="7541400" cy="237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descr="Leo Messi y David de Gea protagonizan el nuevo comercial de Lay's para la Champions Leaguea." id="600" name="Google Shape;600;p24" title="Messi y De Gea, nuevo comercial de Lay's">
            <a:hlinkClick r:id="rId3"/>
          </p:cNvPr>
          <p:cNvPicPr preferRelativeResize="0"/>
          <p:nvPr/>
        </p:nvPicPr>
        <p:blipFill>
          <a:blip r:embed="rId4">
            <a:alphaModFix/>
          </a:blip>
          <a:stretch>
            <a:fillRect/>
          </a:stretch>
        </p:blipFill>
        <p:spPr>
          <a:xfrm>
            <a:off x="720000" y="1536000"/>
            <a:ext cx="3271876" cy="2453900"/>
          </a:xfrm>
          <a:prstGeom prst="rect">
            <a:avLst/>
          </a:prstGeom>
          <a:noFill/>
          <a:ln>
            <a:noFill/>
          </a:ln>
        </p:spPr>
      </p:pic>
      <p:sp>
        <p:nvSpPr>
          <p:cNvPr id="601" name="Google Shape;601;p24"/>
          <p:cNvSpPr txBox="1"/>
          <p:nvPr/>
        </p:nvSpPr>
        <p:spPr>
          <a:xfrm>
            <a:off x="4389525" y="1469075"/>
            <a:ext cx="3893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Quicksand Medium"/>
                <a:ea typeface="Quicksand Medium"/>
                <a:cs typeface="Quicksand Medium"/>
                <a:sym typeface="Quicksand Medium"/>
              </a:rPr>
              <a:t>In this ad we can see that are promoting fried chips. This product it is directed to a young audience. In the advert, there is a group of people watching a football game, and, when they open a bag of chips, Messi and De Gea appear.</a:t>
            </a:r>
            <a:endParaRPr sz="2000">
              <a:latin typeface="Quicksand Medium"/>
              <a:ea typeface="Quicksand Medium"/>
              <a:cs typeface="Quicksand Medium"/>
              <a:sym typeface="Quicksand Medium"/>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25"/>
          <p:cNvSpPr txBox="1"/>
          <p:nvPr>
            <p:ph type="title"/>
          </p:nvPr>
        </p:nvSpPr>
        <p:spPr>
          <a:xfrm>
            <a:off x="720000" y="530352"/>
            <a:ext cx="7704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DOES IT FOLLOWS THE RULES OF ADVERTISING?</a:t>
            </a:r>
            <a:endParaRPr/>
          </a:p>
        </p:txBody>
      </p:sp>
      <p:sp>
        <p:nvSpPr>
          <p:cNvPr id="607" name="Google Shape;607;p25"/>
          <p:cNvSpPr txBox="1"/>
          <p:nvPr>
            <p:ph idx="1" type="body"/>
          </p:nvPr>
        </p:nvSpPr>
        <p:spPr>
          <a:xfrm>
            <a:off x="1067275" y="1736850"/>
            <a:ext cx="5315400" cy="237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First of all we can see that Lays is </a:t>
            </a:r>
            <a:r>
              <a:rPr lang="en" sz="2000"/>
              <a:t>exaggerating</a:t>
            </a:r>
            <a:r>
              <a:rPr lang="en" sz="2000"/>
              <a:t> their product because when the boy opens the bag of chips, Messi </a:t>
            </a:r>
            <a:r>
              <a:rPr lang="en" sz="2000"/>
              <a:t>appears through the door.</a:t>
            </a:r>
            <a:r>
              <a:rPr lang="en" sz="2000"/>
              <a:t> The advertisers make you </a:t>
            </a:r>
            <a:r>
              <a:rPr lang="en" sz="2000"/>
              <a:t>believe</a:t>
            </a:r>
            <a:r>
              <a:rPr lang="en" sz="2000"/>
              <a:t> that if you buy a bag of chips, you are going to meet Messi and De Gea and advertisers make you think that the chips will make you better than other things. So, the ad doesn’t follow the rules of advertising.</a:t>
            </a:r>
            <a:endParaRPr sz="2000"/>
          </a:p>
        </p:txBody>
      </p:sp>
      <p:pic>
        <p:nvPicPr>
          <p:cNvPr id="608" name="Google Shape;608;p25"/>
          <p:cNvPicPr preferRelativeResize="0"/>
          <p:nvPr/>
        </p:nvPicPr>
        <p:blipFill>
          <a:blip r:embed="rId3">
            <a:alphaModFix/>
          </a:blip>
          <a:stretch>
            <a:fillRect/>
          </a:stretch>
        </p:blipFill>
        <p:spPr>
          <a:xfrm>
            <a:off x="6616550" y="1987375"/>
            <a:ext cx="1714150" cy="171415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26"/>
          <p:cNvSpPr txBox="1"/>
          <p:nvPr>
            <p:ph type="title"/>
          </p:nvPr>
        </p:nvSpPr>
        <p:spPr>
          <a:xfrm>
            <a:off x="720000" y="530352"/>
            <a:ext cx="7704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ADVERTISING</a:t>
            </a:r>
            <a:r>
              <a:rPr lang="en"/>
              <a:t> STRATEGIES</a:t>
            </a:r>
            <a:endParaRPr/>
          </a:p>
        </p:txBody>
      </p:sp>
      <p:sp>
        <p:nvSpPr>
          <p:cNvPr id="614" name="Google Shape;614;p26"/>
          <p:cNvSpPr txBox="1"/>
          <p:nvPr/>
        </p:nvSpPr>
        <p:spPr>
          <a:xfrm>
            <a:off x="1053100" y="1312850"/>
            <a:ext cx="51630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Quicksand"/>
                <a:ea typeface="Quicksand"/>
                <a:cs typeface="Quicksand"/>
                <a:sym typeface="Quicksand"/>
              </a:rPr>
              <a:t>·Star Power</a:t>
            </a:r>
            <a:r>
              <a:rPr lang="en" sz="2000">
                <a:latin typeface="Quicksand Medium"/>
                <a:ea typeface="Quicksand Medium"/>
                <a:cs typeface="Quicksand Medium"/>
                <a:sym typeface="Quicksand Medium"/>
              </a:rPr>
              <a:t>: In the ad, Messi and De Gea are telling you to buy their product because is the best product.</a:t>
            </a:r>
            <a:endParaRPr sz="2000">
              <a:latin typeface="Quicksand Medium"/>
              <a:ea typeface="Quicksand Medium"/>
              <a:cs typeface="Quicksand Medium"/>
              <a:sym typeface="Quicksand Medium"/>
            </a:endParaRPr>
          </a:p>
          <a:p>
            <a:pPr indent="0" lvl="0" marL="0" rtl="0" algn="l">
              <a:spcBef>
                <a:spcPts val="0"/>
              </a:spcBef>
              <a:spcAft>
                <a:spcPts val="0"/>
              </a:spcAft>
              <a:buNone/>
            </a:pPr>
            <a:r>
              <a:rPr b="1" lang="en" sz="2000">
                <a:latin typeface="Quicksand"/>
                <a:ea typeface="Quicksand"/>
                <a:cs typeface="Quicksand"/>
                <a:sym typeface="Quicksand"/>
              </a:rPr>
              <a:t>·Repetition</a:t>
            </a:r>
            <a:r>
              <a:rPr lang="en" sz="2000">
                <a:latin typeface="Quicksand Medium"/>
                <a:ea typeface="Quicksand Medium"/>
                <a:cs typeface="Quicksand Medium"/>
                <a:sym typeface="Quicksand Medium"/>
              </a:rPr>
              <a:t>: This ad was </a:t>
            </a:r>
            <a:r>
              <a:rPr lang="en" sz="2000">
                <a:latin typeface="Quicksand Medium"/>
                <a:ea typeface="Quicksand Medium"/>
                <a:cs typeface="Quicksand Medium"/>
                <a:sym typeface="Quicksand Medium"/>
              </a:rPr>
              <a:t>announced</a:t>
            </a:r>
            <a:r>
              <a:rPr lang="en" sz="2000">
                <a:latin typeface="Quicksand Medium"/>
                <a:ea typeface="Quicksand Medium"/>
                <a:cs typeface="Quicksand Medium"/>
                <a:sym typeface="Quicksand Medium"/>
              </a:rPr>
              <a:t> in TV, was </a:t>
            </a:r>
            <a:r>
              <a:rPr lang="en" sz="2000">
                <a:latin typeface="Quicksand Medium"/>
                <a:ea typeface="Quicksand Medium"/>
                <a:cs typeface="Quicksand Medium"/>
                <a:sym typeface="Quicksand Medium"/>
              </a:rPr>
              <a:t>broadcasted</a:t>
            </a:r>
            <a:r>
              <a:rPr lang="en" sz="2000">
                <a:latin typeface="Quicksand Medium"/>
                <a:ea typeface="Quicksand Medium"/>
                <a:cs typeface="Quicksand Medium"/>
                <a:sym typeface="Quicksand Medium"/>
              </a:rPr>
              <a:t> minimum 5 times a day, especially, when football matches were </a:t>
            </a:r>
            <a:r>
              <a:rPr lang="en" sz="2000">
                <a:latin typeface="Quicksand Medium"/>
                <a:ea typeface="Quicksand Medium"/>
                <a:cs typeface="Quicksand Medium"/>
                <a:sym typeface="Quicksand Medium"/>
              </a:rPr>
              <a:t>broadcasted</a:t>
            </a:r>
            <a:r>
              <a:rPr lang="en" sz="2000">
                <a:latin typeface="Quicksand Medium"/>
                <a:ea typeface="Quicksand Medium"/>
                <a:cs typeface="Quicksand Medium"/>
                <a:sym typeface="Quicksand Medium"/>
              </a:rPr>
              <a:t>. This strategy is very successful because the more you see it, the more you will want to buy it.</a:t>
            </a:r>
            <a:endParaRPr sz="2000">
              <a:latin typeface="Quicksand Medium"/>
              <a:ea typeface="Quicksand Medium"/>
              <a:cs typeface="Quicksand Medium"/>
              <a:sym typeface="Quicksand Medium"/>
            </a:endParaRPr>
          </a:p>
          <a:p>
            <a:pPr indent="0" lvl="0" marL="0" rtl="0" algn="l">
              <a:spcBef>
                <a:spcPts val="0"/>
              </a:spcBef>
              <a:spcAft>
                <a:spcPts val="0"/>
              </a:spcAft>
              <a:buNone/>
            </a:pPr>
            <a:r>
              <a:t/>
            </a:r>
            <a:endParaRPr sz="2000">
              <a:latin typeface="Quicksand Medium"/>
              <a:ea typeface="Quicksand Medium"/>
              <a:cs typeface="Quicksand Medium"/>
              <a:sym typeface="Quicksand Medium"/>
            </a:endParaRPr>
          </a:p>
          <a:p>
            <a:pPr indent="0" lvl="0" marL="0" rtl="0" algn="l">
              <a:spcBef>
                <a:spcPts val="0"/>
              </a:spcBef>
              <a:spcAft>
                <a:spcPts val="0"/>
              </a:spcAft>
              <a:buNone/>
            </a:pPr>
            <a:r>
              <a:t/>
            </a:r>
            <a:endParaRPr sz="2000">
              <a:latin typeface="Quicksand Medium"/>
              <a:ea typeface="Quicksand Medium"/>
              <a:cs typeface="Quicksand Medium"/>
              <a:sym typeface="Quicksand Medium"/>
            </a:endParaRPr>
          </a:p>
        </p:txBody>
      </p:sp>
      <p:pic>
        <p:nvPicPr>
          <p:cNvPr id="615" name="Google Shape;615;p26"/>
          <p:cNvPicPr preferRelativeResize="0"/>
          <p:nvPr/>
        </p:nvPicPr>
        <p:blipFill>
          <a:blip r:embed="rId3">
            <a:alphaModFix/>
          </a:blip>
          <a:stretch>
            <a:fillRect/>
          </a:stretch>
        </p:blipFill>
        <p:spPr>
          <a:xfrm>
            <a:off x="6485725" y="1805151"/>
            <a:ext cx="1860200" cy="18602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7"/>
          <p:cNvSpPr txBox="1"/>
          <p:nvPr>
            <p:ph type="title"/>
          </p:nvPr>
        </p:nvSpPr>
        <p:spPr>
          <a:xfrm>
            <a:off x="720000" y="530352"/>
            <a:ext cx="7704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ADIDAS</a:t>
            </a:r>
            <a:r>
              <a:rPr lang="en"/>
              <a:t> WORLD CUP AD</a:t>
            </a:r>
            <a:endParaRPr/>
          </a:p>
        </p:txBody>
      </p:sp>
      <p:pic>
        <p:nvPicPr>
          <p:cNvPr id="621" name="Google Shape;621;p27" title="Adidas - Beckham, Kaka, Lampard, Ballack, Kahn, Zidane, Raul, Platini..">
            <a:hlinkClick r:id="rId3"/>
          </p:cNvPr>
          <p:cNvPicPr preferRelativeResize="0"/>
          <p:nvPr/>
        </p:nvPicPr>
        <p:blipFill>
          <a:blip r:embed="rId4">
            <a:alphaModFix/>
          </a:blip>
          <a:stretch>
            <a:fillRect/>
          </a:stretch>
        </p:blipFill>
        <p:spPr>
          <a:xfrm>
            <a:off x="907950" y="1653350"/>
            <a:ext cx="3174900" cy="2381175"/>
          </a:xfrm>
          <a:prstGeom prst="rect">
            <a:avLst/>
          </a:prstGeom>
          <a:noFill/>
          <a:ln>
            <a:noFill/>
          </a:ln>
        </p:spPr>
      </p:pic>
      <p:sp>
        <p:nvSpPr>
          <p:cNvPr id="622" name="Google Shape;622;p27"/>
          <p:cNvSpPr txBox="1"/>
          <p:nvPr/>
        </p:nvSpPr>
        <p:spPr>
          <a:xfrm>
            <a:off x="4474300" y="1632300"/>
            <a:ext cx="39498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Quicksand Medium"/>
                <a:ea typeface="Quicksand Medium"/>
                <a:cs typeface="Quicksand Medium"/>
                <a:sym typeface="Quicksand Medium"/>
              </a:rPr>
              <a:t>In this ad we can see that there are two kids that want to play a football game. They began to choose players, but, they choose famous players of football. When they finish choosing, they play with all the players.</a:t>
            </a:r>
            <a:endParaRPr sz="2000">
              <a:latin typeface="Quicksand Medium"/>
              <a:ea typeface="Quicksand Medium"/>
              <a:cs typeface="Quicksand Medium"/>
              <a:sym typeface="Quicksand Medium"/>
            </a:endParaRPr>
          </a:p>
        </p:txBody>
      </p:sp>
    </p:spTree>
  </p:cSld>
  <p:clrMapOvr>
    <a:masterClrMapping/>
  </p:clrMapOvr>
  <mc:AlternateContent>
    <mc:Choice Requires="p14">
      <p:transition spd="slow" p14:dur="1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8"/>
          <p:cNvSpPr txBox="1"/>
          <p:nvPr>
            <p:ph type="title"/>
          </p:nvPr>
        </p:nvSpPr>
        <p:spPr>
          <a:xfrm>
            <a:off x="720000" y="530352"/>
            <a:ext cx="7704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DOES IT FOLLOW THE RULES OF ADVERTISING?</a:t>
            </a:r>
            <a:endParaRPr/>
          </a:p>
        </p:txBody>
      </p:sp>
      <p:sp>
        <p:nvSpPr>
          <p:cNvPr id="628" name="Google Shape;628;p28"/>
          <p:cNvSpPr txBox="1"/>
          <p:nvPr/>
        </p:nvSpPr>
        <p:spPr>
          <a:xfrm>
            <a:off x="1006550" y="1700100"/>
            <a:ext cx="472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Medium"/>
              <a:ea typeface="Quicksand Medium"/>
              <a:cs typeface="Quicksand Medium"/>
              <a:sym typeface="Quicksand Medium"/>
            </a:endParaRPr>
          </a:p>
        </p:txBody>
      </p:sp>
      <p:sp>
        <p:nvSpPr>
          <p:cNvPr id="629" name="Google Shape;629;p28"/>
          <p:cNvSpPr txBox="1"/>
          <p:nvPr/>
        </p:nvSpPr>
        <p:spPr>
          <a:xfrm>
            <a:off x="1055000" y="1341700"/>
            <a:ext cx="48336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Quicksand Medium"/>
                <a:ea typeface="Quicksand Medium"/>
                <a:cs typeface="Quicksand Medium"/>
                <a:sym typeface="Quicksand Medium"/>
              </a:rPr>
              <a:t>The ad presents high levels of exaggeration because you are not going to play a football game with famous players ever. The advertisers are making you believe that if you buy their boots or their ball, you are going to play with your favourite football star. They are trying to convince you that you will be the best among your friends.</a:t>
            </a:r>
            <a:endParaRPr sz="2000">
              <a:latin typeface="Quicksand Medium"/>
              <a:ea typeface="Quicksand Medium"/>
              <a:cs typeface="Quicksand Medium"/>
              <a:sym typeface="Quicksand Medium"/>
            </a:endParaRPr>
          </a:p>
        </p:txBody>
      </p:sp>
      <p:pic>
        <p:nvPicPr>
          <p:cNvPr id="630" name="Google Shape;630;p28"/>
          <p:cNvPicPr preferRelativeResize="0"/>
          <p:nvPr/>
        </p:nvPicPr>
        <p:blipFill>
          <a:blip r:embed="rId3">
            <a:alphaModFix/>
          </a:blip>
          <a:stretch>
            <a:fillRect/>
          </a:stretch>
        </p:blipFill>
        <p:spPr>
          <a:xfrm>
            <a:off x="6225050" y="1935550"/>
            <a:ext cx="2075400" cy="207540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9"/>
          <p:cNvSpPr txBox="1"/>
          <p:nvPr>
            <p:ph type="title"/>
          </p:nvPr>
        </p:nvSpPr>
        <p:spPr>
          <a:xfrm>
            <a:off x="720000" y="530352"/>
            <a:ext cx="7704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ADVERTISING STRATEGIES</a:t>
            </a:r>
            <a:endParaRPr/>
          </a:p>
        </p:txBody>
      </p:sp>
      <p:sp>
        <p:nvSpPr>
          <p:cNvPr id="636" name="Google Shape;636;p29"/>
          <p:cNvSpPr txBox="1"/>
          <p:nvPr/>
        </p:nvSpPr>
        <p:spPr>
          <a:xfrm>
            <a:off x="825650" y="1515625"/>
            <a:ext cx="5640900" cy="317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Quicksand"/>
                <a:ea typeface="Quicksand"/>
                <a:cs typeface="Quicksand"/>
                <a:sym typeface="Quicksand"/>
              </a:rPr>
              <a:t>Excitement</a:t>
            </a:r>
            <a:r>
              <a:rPr b="1" lang="en" sz="2000">
                <a:latin typeface="Quicksand"/>
                <a:ea typeface="Quicksand"/>
                <a:cs typeface="Quicksand"/>
                <a:sym typeface="Quicksand"/>
              </a:rPr>
              <a:t>:</a:t>
            </a:r>
            <a:r>
              <a:rPr lang="en" sz="2000">
                <a:latin typeface="Quicksand Medium"/>
                <a:ea typeface="Quicksand Medium"/>
                <a:cs typeface="Quicksand Medium"/>
                <a:sym typeface="Quicksand Medium"/>
              </a:rPr>
              <a:t> In this ad, </a:t>
            </a:r>
            <a:r>
              <a:rPr lang="en" sz="2000">
                <a:latin typeface="Quicksand Medium"/>
                <a:ea typeface="Quicksand Medium"/>
                <a:cs typeface="Quicksand Medium"/>
                <a:sym typeface="Quicksand Medium"/>
              </a:rPr>
              <a:t>Adidas</a:t>
            </a:r>
            <a:r>
              <a:rPr lang="en" sz="2000">
                <a:latin typeface="Quicksand Medium"/>
                <a:ea typeface="Quicksand Medium"/>
                <a:cs typeface="Quicksand Medium"/>
                <a:sym typeface="Quicksand Medium"/>
              </a:rPr>
              <a:t> is promoting that if you buy their product you will be the best and you will play with your favourite football star.</a:t>
            </a:r>
            <a:endParaRPr sz="2000">
              <a:latin typeface="Quicksand Medium"/>
              <a:ea typeface="Quicksand Medium"/>
              <a:cs typeface="Quicksand Medium"/>
              <a:sym typeface="Quicksand Medium"/>
            </a:endParaRPr>
          </a:p>
          <a:p>
            <a:pPr indent="0" lvl="0" marL="0" rtl="0" algn="l">
              <a:spcBef>
                <a:spcPts val="0"/>
              </a:spcBef>
              <a:spcAft>
                <a:spcPts val="0"/>
              </a:spcAft>
              <a:buNone/>
            </a:pPr>
            <a:r>
              <a:rPr b="1" lang="en" sz="2000">
                <a:latin typeface="Quicksand"/>
                <a:ea typeface="Quicksand"/>
                <a:cs typeface="Quicksand"/>
                <a:sym typeface="Quicksand"/>
              </a:rPr>
              <a:t>Star Power:</a:t>
            </a:r>
            <a:r>
              <a:rPr lang="en" sz="2000">
                <a:latin typeface="Quicksand Medium"/>
                <a:ea typeface="Quicksand Medium"/>
                <a:cs typeface="Quicksand Medium"/>
                <a:sym typeface="Quicksand Medium"/>
              </a:rPr>
              <a:t> There are lots of football players appearing in this ad to promote the product.</a:t>
            </a:r>
            <a:endParaRPr sz="2000">
              <a:latin typeface="Quicksand Medium"/>
              <a:ea typeface="Quicksand Medium"/>
              <a:cs typeface="Quicksand Medium"/>
              <a:sym typeface="Quicksand Medium"/>
            </a:endParaRPr>
          </a:p>
          <a:p>
            <a:pPr indent="0" lvl="0" marL="0" rtl="0" algn="l">
              <a:spcBef>
                <a:spcPts val="0"/>
              </a:spcBef>
              <a:spcAft>
                <a:spcPts val="0"/>
              </a:spcAft>
              <a:buNone/>
            </a:pPr>
            <a:r>
              <a:rPr b="1" lang="en" sz="2000">
                <a:latin typeface="Quicksand"/>
                <a:ea typeface="Quicksand"/>
                <a:cs typeface="Quicksand"/>
                <a:sym typeface="Quicksand"/>
              </a:rPr>
              <a:t>Bandwagon: </a:t>
            </a:r>
            <a:r>
              <a:rPr lang="en" sz="2000">
                <a:latin typeface="Quicksand Medium"/>
                <a:ea typeface="Quicksand Medium"/>
                <a:cs typeface="Quicksand Medium"/>
                <a:sym typeface="Quicksand Medium"/>
              </a:rPr>
              <a:t> Adidas is </a:t>
            </a:r>
            <a:r>
              <a:rPr lang="en" sz="2000">
                <a:latin typeface="Quicksand Medium"/>
                <a:ea typeface="Quicksand Medium"/>
                <a:cs typeface="Quicksand Medium"/>
                <a:sym typeface="Quicksand Medium"/>
              </a:rPr>
              <a:t>proving</a:t>
            </a:r>
            <a:r>
              <a:rPr lang="en" sz="2000">
                <a:latin typeface="Quicksand Medium"/>
                <a:ea typeface="Quicksand Medium"/>
                <a:cs typeface="Quicksand Medium"/>
                <a:sym typeface="Quicksand Medium"/>
              </a:rPr>
              <a:t> that if you buy this product, you will be </a:t>
            </a:r>
            <a:r>
              <a:rPr lang="en" sz="2000">
                <a:latin typeface="Quicksand Medium"/>
                <a:ea typeface="Quicksand Medium"/>
                <a:cs typeface="Quicksand Medium"/>
                <a:sym typeface="Quicksand Medium"/>
              </a:rPr>
              <a:t>spending</a:t>
            </a:r>
            <a:r>
              <a:rPr lang="en" sz="2000">
                <a:latin typeface="Quicksand Medium"/>
                <a:ea typeface="Quicksand Medium"/>
                <a:cs typeface="Quicksand Medium"/>
                <a:sym typeface="Quicksand Medium"/>
              </a:rPr>
              <a:t> a good time.</a:t>
            </a:r>
            <a:endParaRPr sz="2000">
              <a:latin typeface="Quicksand Medium"/>
              <a:ea typeface="Quicksand Medium"/>
              <a:cs typeface="Quicksand Medium"/>
              <a:sym typeface="Quicksand Medium"/>
            </a:endParaRPr>
          </a:p>
          <a:p>
            <a:pPr indent="0" lvl="0" marL="0" rtl="0" algn="l">
              <a:spcBef>
                <a:spcPts val="0"/>
              </a:spcBef>
              <a:spcAft>
                <a:spcPts val="0"/>
              </a:spcAft>
              <a:buNone/>
            </a:pPr>
            <a:r>
              <a:t/>
            </a:r>
            <a:endParaRPr>
              <a:latin typeface="Quicksand Medium"/>
              <a:ea typeface="Quicksand Medium"/>
              <a:cs typeface="Quicksand Medium"/>
              <a:sym typeface="Quicksand Medium"/>
            </a:endParaRPr>
          </a:p>
        </p:txBody>
      </p:sp>
      <p:pic>
        <p:nvPicPr>
          <p:cNvPr id="637" name="Google Shape;637;p29"/>
          <p:cNvPicPr preferRelativeResize="0"/>
          <p:nvPr/>
        </p:nvPicPr>
        <p:blipFill rotWithShape="1">
          <a:blip r:embed="rId3">
            <a:alphaModFix/>
          </a:blip>
          <a:srcRect b="6210" l="0" r="0" t="-6210"/>
          <a:stretch/>
        </p:blipFill>
        <p:spPr>
          <a:xfrm>
            <a:off x="6618950" y="1862350"/>
            <a:ext cx="1805050" cy="180505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0"/>
          <p:cNvSpPr txBox="1"/>
          <p:nvPr>
            <p:ph type="title"/>
          </p:nvPr>
        </p:nvSpPr>
        <p:spPr>
          <a:xfrm>
            <a:off x="713225" y="530352"/>
            <a:ext cx="77175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MONSTER JAM ADVERT</a:t>
            </a:r>
            <a:endParaRPr/>
          </a:p>
        </p:txBody>
      </p:sp>
      <p:sp>
        <p:nvSpPr>
          <p:cNvPr id="643" name="Google Shape;643;p30"/>
          <p:cNvSpPr/>
          <p:nvPr/>
        </p:nvSpPr>
        <p:spPr>
          <a:xfrm>
            <a:off x="3551713" y="968050"/>
            <a:ext cx="2040575" cy="67046"/>
          </a:xfrm>
          <a:custGeom>
            <a:rect b="b" l="l" r="r" t="t"/>
            <a:pathLst>
              <a:path extrusionOk="0" h="7078" w="81623">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EA9E76">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0"/>
          <p:cNvSpPr txBox="1"/>
          <p:nvPr/>
        </p:nvSpPr>
        <p:spPr>
          <a:xfrm>
            <a:off x="905250" y="1481325"/>
            <a:ext cx="421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Medium"/>
              <a:ea typeface="Quicksand Medium"/>
              <a:cs typeface="Quicksand Medium"/>
              <a:sym typeface="Quicksand Medium"/>
            </a:endParaRPr>
          </a:p>
        </p:txBody>
      </p:sp>
      <p:pic>
        <p:nvPicPr>
          <p:cNvPr descr="Un Anuncio de Bizak con Monster Jam&#10;&#10;Si Te Gusto Dale Like Comenta y Suscribete" id="645" name="Google Shape;645;p30" title="Monster Jam (Anuncio de Juguetes de Bizak)">
            <a:hlinkClick r:id="rId3"/>
          </p:cNvPr>
          <p:cNvPicPr preferRelativeResize="0"/>
          <p:nvPr/>
        </p:nvPicPr>
        <p:blipFill>
          <a:blip r:embed="rId4">
            <a:alphaModFix/>
          </a:blip>
          <a:stretch>
            <a:fillRect/>
          </a:stretch>
        </p:blipFill>
        <p:spPr>
          <a:xfrm>
            <a:off x="858525" y="1399025"/>
            <a:ext cx="3728734" cy="2796550"/>
          </a:xfrm>
          <a:prstGeom prst="rect">
            <a:avLst/>
          </a:prstGeom>
          <a:noFill/>
          <a:ln>
            <a:noFill/>
          </a:ln>
        </p:spPr>
      </p:pic>
      <p:sp>
        <p:nvSpPr>
          <p:cNvPr id="646" name="Google Shape;646;p30"/>
          <p:cNvSpPr txBox="1"/>
          <p:nvPr/>
        </p:nvSpPr>
        <p:spPr>
          <a:xfrm>
            <a:off x="5006350" y="1399025"/>
            <a:ext cx="35250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Quicksand Medium"/>
                <a:ea typeface="Quicksand Medium"/>
                <a:cs typeface="Quicksand Medium"/>
                <a:sym typeface="Quicksand Medium"/>
              </a:rPr>
              <a:t>In this ad we can see that they are promoting toys of </a:t>
            </a:r>
            <a:r>
              <a:rPr lang="en" sz="2000">
                <a:latin typeface="Quicksand Medium"/>
                <a:ea typeface="Quicksand Medium"/>
                <a:cs typeface="Quicksand Medium"/>
                <a:sym typeface="Quicksand Medium"/>
              </a:rPr>
              <a:t>monster</a:t>
            </a:r>
            <a:r>
              <a:rPr lang="en" sz="2000">
                <a:latin typeface="Quicksand Medium"/>
                <a:ea typeface="Quicksand Medium"/>
                <a:cs typeface="Quicksand Medium"/>
                <a:sym typeface="Quicksand Medium"/>
              </a:rPr>
              <a:t> trucks. In the ad, they are showing lots of monster trucks but they sell them </a:t>
            </a:r>
            <a:r>
              <a:rPr lang="en" sz="2000">
                <a:latin typeface="Quicksand Medium"/>
                <a:ea typeface="Quicksand Medium"/>
                <a:cs typeface="Quicksand Medium"/>
                <a:sym typeface="Quicksand Medium"/>
              </a:rPr>
              <a:t>individually</a:t>
            </a:r>
            <a:r>
              <a:rPr lang="en" sz="2000">
                <a:latin typeface="Quicksand Medium"/>
                <a:ea typeface="Quicksand Medium"/>
                <a:cs typeface="Quicksand Medium"/>
                <a:sym typeface="Quicksand Medium"/>
              </a:rPr>
              <a:t>. This car it’s destined for kids and young people.   </a:t>
            </a:r>
            <a:endParaRPr sz="2000">
              <a:latin typeface="Quicksand Medium"/>
              <a:ea typeface="Quicksand Medium"/>
              <a:cs typeface="Quicksand Medium"/>
              <a:sym typeface="Quicksand Medium"/>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1000"/>
                                        <p:tgtEl>
                                          <p:spTgt spid="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ast Food Digital Menu Board XL by Slidesgo">
  <a:themeElements>
    <a:clrScheme name="Simple Light">
      <a:dk1>
        <a:srgbClr val="363636"/>
      </a:dk1>
      <a:lt1>
        <a:srgbClr val="FFFFFF"/>
      </a:lt1>
      <a:dk2>
        <a:srgbClr val="FFF3E0"/>
      </a:dk2>
      <a:lt2>
        <a:srgbClr val="E1F2FC"/>
      </a:lt2>
      <a:accent1>
        <a:srgbClr val="FAD4CF"/>
      </a:accent1>
      <a:accent2>
        <a:srgbClr val="FF3333"/>
      </a:accent2>
      <a:accent3>
        <a:srgbClr val="A9DB7F"/>
      </a:accent3>
      <a:accent4>
        <a:srgbClr val="FFCA2C"/>
      </a:accent4>
      <a:accent5>
        <a:srgbClr val="8F2A2A"/>
      </a:accent5>
      <a:accent6>
        <a:srgbClr val="EA9E76"/>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