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8" r:id="rId3"/>
  </p:sldMasterIdLst>
  <p:notesMasterIdLst>
    <p:notesMasterId r:id="rId4"/>
  </p:notesMasterIdLst>
  <p:sldIdLst>
    <p:sldId id="256" r:id="rId5"/>
    <p:sldId id="257" r:id="rId6"/>
    <p:sldId id="258" r:id="rId7"/>
    <p:sldId id="259" r:id="rId8"/>
    <p:sldId id="260" r:id="rId9"/>
  </p:sldIdLst>
  <p:sldSz cy="5143500" cx="9144000"/>
  <p:notesSz cx="6858000" cy="9144000"/>
  <p:embeddedFontLst>
    <p:embeddedFont>
      <p:font typeface="Inria Sans"/>
      <p:regular r:id="rId10"/>
      <p:bold r:id="rId11"/>
      <p:italic r:id="rId12"/>
      <p:boldItalic r:id="rId13"/>
    </p:embeddedFont>
    <p:embeddedFont>
      <p:font typeface="Inria Sans Light"/>
      <p:regular r:id="rId14"/>
      <p:bold r:id="rId15"/>
      <p:italic r:id="rId16"/>
      <p:boldItalic r:id="rId17"/>
    </p:embeddedFont>
    <p:embeddedFont>
      <p:font typeface="Damion"/>
      <p:regular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InriaSans-bold.fntdata"/><Relationship Id="rId10" Type="http://schemas.openxmlformats.org/officeDocument/2006/relationships/font" Target="fonts/InriaSans-regular.fntdata"/><Relationship Id="rId13" Type="http://schemas.openxmlformats.org/officeDocument/2006/relationships/font" Target="fonts/InriaSans-boldItalic.fntdata"/><Relationship Id="rId12" Type="http://schemas.openxmlformats.org/officeDocument/2006/relationships/font" Target="fonts/InriaSans-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InriaSansLight-bold.fntdata"/><Relationship Id="rId14" Type="http://schemas.openxmlformats.org/officeDocument/2006/relationships/font" Target="fonts/InriaSansLight-regular.fntdata"/><Relationship Id="rId17" Type="http://schemas.openxmlformats.org/officeDocument/2006/relationships/font" Target="fonts/InriaSansLight-boldItalic.fntdata"/><Relationship Id="rId16" Type="http://schemas.openxmlformats.org/officeDocument/2006/relationships/font" Target="fonts/InriaSansLight-italic.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Damion-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35f391192_0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35f391192_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3606f1c2d_3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3606f1c2d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12ee69eda57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12ee69eda5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2ee69eda57_0_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12ee69eda5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2ee69eda57_0_1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12ee69eda57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pic>
        <p:nvPicPr>
          <p:cNvPr id="10" name="Google Shape;10;p2"/>
          <p:cNvPicPr preferRelativeResize="0"/>
          <p:nvPr/>
        </p:nvPicPr>
        <p:blipFill>
          <a:blip r:embed="rId2">
            <a:alphaModFix/>
          </a:blip>
          <a:stretch>
            <a:fillRect/>
          </a:stretch>
        </p:blipFill>
        <p:spPr>
          <a:xfrm>
            <a:off x="0" y="152400"/>
            <a:ext cx="9144000" cy="4857765"/>
          </a:xfrm>
          <a:prstGeom prst="rect">
            <a:avLst/>
          </a:prstGeom>
          <a:noFill/>
          <a:ln>
            <a:noFill/>
          </a:ln>
        </p:spPr>
      </p:pic>
      <p:sp>
        <p:nvSpPr>
          <p:cNvPr id="11" name="Google Shape;11;p2"/>
          <p:cNvSpPr txBox="1"/>
          <p:nvPr>
            <p:ph type="ctrTitle"/>
          </p:nvPr>
        </p:nvSpPr>
        <p:spPr>
          <a:xfrm>
            <a:off x="2756850" y="1419375"/>
            <a:ext cx="3512100" cy="2304600"/>
          </a:xfrm>
          <a:prstGeom prst="rect">
            <a:avLst/>
          </a:prstGeom>
        </p:spPr>
        <p:txBody>
          <a:bodyPr anchorCtr="0" anchor="ctr" bIns="0" lIns="0" spcFirstLastPara="1" rIns="0" wrap="square" tIns="0">
            <a:noAutofit/>
          </a:bodyPr>
          <a:lstStyle>
            <a:lvl1pPr lvl="0" rtl="0" algn="ctr">
              <a:spcBef>
                <a:spcPts val="0"/>
              </a:spcBef>
              <a:spcAft>
                <a:spcPts val="0"/>
              </a:spcAft>
              <a:buClr>
                <a:schemeClr val="dk1"/>
              </a:buClr>
              <a:buSzPts val="5600"/>
              <a:buNone/>
              <a:defRPr sz="5600">
                <a:solidFill>
                  <a:schemeClr val="dk1"/>
                </a:solidFill>
              </a:defRPr>
            </a:lvl1pPr>
            <a:lvl2pPr lvl="1" rtl="0" algn="ctr">
              <a:spcBef>
                <a:spcPts val="0"/>
              </a:spcBef>
              <a:spcAft>
                <a:spcPts val="0"/>
              </a:spcAft>
              <a:buClr>
                <a:schemeClr val="dk1"/>
              </a:buClr>
              <a:buSzPts val="5600"/>
              <a:buNone/>
              <a:defRPr sz="5600">
                <a:solidFill>
                  <a:schemeClr val="dk1"/>
                </a:solidFill>
              </a:defRPr>
            </a:lvl2pPr>
            <a:lvl3pPr lvl="2" rtl="0" algn="ctr">
              <a:spcBef>
                <a:spcPts val="0"/>
              </a:spcBef>
              <a:spcAft>
                <a:spcPts val="0"/>
              </a:spcAft>
              <a:buClr>
                <a:schemeClr val="dk1"/>
              </a:buClr>
              <a:buSzPts val="5600"/>
              <a:buNone/>
              <a:defRPr sz="5600">
                <a:solidFill>
                  <a:schemeClr val="dk1"/>
                </a:solidFill>
              </a:defRPr>
            </a:lvl3pPr>
            <a:lvl4pPr lvl="3" rtl="0" algn="ctr">
              <a:spcBef>
                <a:spcPts val="0"/>
              </a:spcBef>
              <a:spcAft>
                <a:spcPts val="0"/>
              </a:spcAft>
              <a:buClr>
                <a:schemeClr val="dk1"/>
              </a:buClr>
              <a:buSzPts val="5600"/>
              <a:buNone/>
              <a:defRPr sz="5600">
                <a:solidFill>
                  <a:schemeClr val="dk1"/>
                </a:solidFill>
              </a:defRPr>
            </a:lvl4pPr>
            <a:lvl5pPr lvl="4" rtl="0" algn="ctr">
              <a:spcBef>
                <a:spcPts val="0"/>
              </a:spcBef>
              <a:spcAft>
                <a:spcPts val="0"/>
              </a:spcAft>
              <a:buClr>
                <a:schemeClr val="dk1"/>
              </a:buClr>
              <a:buSzPts val="5600"/>
              <a:buNone/>
              <a:defRPr sz="5600">
                <a:solidFill>
                  <a:schemeClr val="dk1"/>
                </a:solidFill>
              </a:defRPr>
            </a:lvl5pPr>
            <a:lvl6pPr lvl="5" rtl="0" algn="ctr">
              <a:spcBef>
                <a:spcPts val="0"/>
              </a:spcBef>
              <a:spcAft>
                <a:spcPts val="0"/>
              </a:spcAft>
              <a:buClr>
                <a:schemeClr val="dk1"/>
              </a:buClr>
              <a:buSzPts val="5600"/>
              <a:buNone/>
              <a:defRPr sz="5600">
                <a:solidFill>
                  <a:schemeClr val="dk1"/>
                </a:solidFill>
              </a:defRPr>
            </a:lvl6pPr>
            <a:lvl7pPr lvl="6" rtl="0" algn="ctr">
              <a:spcBef>
                <a:spcPts val="0"/>
              </a:spcBef>
              <a:spcAft>
                <a:spcPts val="0"/>
              </a:spcAft>
              <a:buClr>
                <a:schemeClr val="dk1"/>
              </a:buClr>
              <a:buSzPts val="5600"/>
              <a:buNone/>
              <a:defRPr sz="5600">
                <a:solidFill>
                  <a:schemeClr val="dk1"/>
                </a:solidFill>
              </a:defRPr>
            </a:lvl7pPr>
            <a:lvl8pPr lvl="7" rtl="0" algn="ctr">
              <a:spcBef>
                <a:spcPts val="0"/>
              </a:spcBef>
              <a:spcAft>
                <a:spcPts val="0"/>
              </a:spcAft>
              <a:buClr>
                <a:schemeClr val="dk1"/>
              </a:buClr>
              <a:buSzPts val="5600"/>
              <a:buNone/>
              <a:defRPr sz="5600">
                <a:solidFill>
                  <a:schemeClr val="dk1"/>
                </a:solidFill>
              </a:defRPr>
            </a:lvl8pPr>
            <a:lvl9pPr lvl="8" rtl="0" algn="ctr">
              <a:spcBef>
                <a:spcPts val="0"/>
              </a:spcBef>
              <a:spcAft>
                <a:spcPts val="0"/>
              </a:spcAft>
              <a:buClr>
                <a:schemeClr val="dk1"/>
              </a:buClr>
              <a:buSzPts val="5600"/>
              <a:buNone/>
              <a:defRPr sz="5600">
                <a:solidFill>
                  <a:schemeClr val="dk1"/>
                </a:solidFil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 Double scribble">
  <p:cSld name="BLANK_1">
    <p:spTree>
      <p:nvGrpSpPr>
        <p:cNvPr id="49" name="Shape 49"/>
        <p:cNvGrpSpPr/>
        <p:nvPr/>
      </p:nvGrpSpPr>
      <p:grpSpPr>
        <a:xfrm>
          <a:off x="0" y="0"/>
          <a:ext cx="0" cy="0"/>
          <a:chOff x="0" y="0"/>
          <a:chExt cx="0" cy="0"/>
        </a:xfrm>
      </p:grpSpPr>
      <p:sp>
        <p:nvSpPr>
          <p:cNvPr id="50" name="Google Shape;50;p11"/>
          <p:cNvSpPr txBox="1"/>
          <p:nvPr>
            <p:ph idx="12" type="sldNum"/>
          </p:nvPr>
        </p:nvSpPr>
        <p:spPr>
          <a:xfrm>
            <a:off x="8480584" y="4721823"/>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grpSp>
        <p:nvGrpSpPr>
          <p:cNvPr id="51" name="Google Shape;51;p11"/>
          <p:cNvGrpSpPr/>
          <p:nvPr/>
        </p:nvGrpSpPr>
        <p:grpSpPr>
          <a:xfrm>
            <a:off x="0" y="76197"/>
            <a:ext cx="9136444" cy="808889"/>
            <a:chOff x="0" y="1979997"/>
            <a:chExt cx="9136444" cy="808889"/>
          </a:xfrm>
        </p:grpSpPr>
        <p:pic>
          <p:nvPicPr>
            <p:cNvPr id="52" name="Google Shape;52;p11"/>
            <p:cNvPicPr preferRelativeResize="0"/>
            <p:nvPr/>
          </p:nvPicPr>
          <p:blipFill>
            <a:blip r:embed="rId2">
              <a:alphaModFix/>
            </a:blip>
            <a:stretch>
              <a:fillRect/>
            </a:stretch>
          </p:blipFill>
          <p:spPr>
            <a:xfrm>
              <a:off x="0" y="1979997"/>
              <a:ext cx="4568501" cy="692416"/>
            </a:xfrm>
            <a:prstGeom prst="rect">
              <a:avLst/>
            </a:prstGeom>
            <a:noFill/>
            <a:ln>
              <a:noFill/>
            </a:ln>
          </p:spPr>
        </p:pic>
        <p:pic>
          <p:nvPicPr>
            <p:cNvPr id="53" name="Google Shape;53;p11"/>
            <p:cNvPicPr preferRelativeResize="0"/>
            <p:nvPr/>
          </p:nvPicPr>
          <p:blipFill>
            <a:blip r:embed="rId2">
              <a:alphaModFix/>
            </a:blip>
            <a:stretch>
              <a:fillRect/>
            </a:stretch>
          </p:blipFill>
          <p:spPr>
            <a:xfrm rot="10800000">
              <a:off x="4567943" y="2096469"/>
              <a:ext cx="4568501" cy="692416"/>
            </a:xfrm>
            <a:prstGeom prst="rect">
              <a:avLst/>
            </a:prstGeom>
            <a:noFill/>
            <a:ln>
              <a:noFill/>
            </a:ln>
          </p:spPr>
        </p:pic>
      </p:grpSp>
      <p:grpSp>
        <p:nvGrpSpPr>
          <p:cNvPr id="54" name="Google Shape;54;p11"/>
          <p:cNvGrpSpPr/>
          <p:nvPr/>
        </p:nvGrpSpPr>
        <p:grpSpPr>
          <a:xfrm>
            <a:off x="7" y="4246796"/>
            <a:ext cx="9136432" cy="820516"/>
            <a:chOff x="7" y="3167771"/>
            <a:chExt cx="9136432" cy="820516"/>
          </a:xfrm>
        </p:grpSpPr>
        <p:pic>
          <p:nvPicPr>
            <p:cNvPr id="55" name="Google Shape;55;p11"/>
            <p:cNvPicPr preferRelativeResize="0"/>
            <p:nvPr/>
          </p:nvPicPr>
          <p:blipFill>
            <a:blip r:embed="rId3">
              <a:alphaModFix/>
            </a:blip>
            <a:stretch>
              <a:fillRect/>
            </a:stretch>
          </p:blipFill>
          <p:spPr>
            <a:xfrm>
              <a:off x="4567938" y="3167771"/>
              <a:ext cx="4568501" cy="544883"/>
            </a:xfrm>
            <a:prstGeom prst="rect">
              <a:avLst/>
            </a:prstGeom>
            <a:noFill/>
            <a:ln>
              <a:noFill/>
            </a:ln>
          </p:spPr>
        </p:pic>
        <p:pic>
          <p:nvPicPr>
            <p:cNvPr id="56" name="Google Shape;56;p11"/>
            <p:cNvPicPr preferRelativeResize="0"/>
            <p:nvPr/>
          </p:nvPicPr>
          <p:blipFill>
            <a:blip r:embed="rId3">
              <a:alphaModFix/>
            </a:blip>
            <a:stretch>
              <a:fillRect/>
            </a:stretch>
          </p:blipFill>
          <p:spPr>
            <a:xfrm rot="10800000">
              <a:off x="7" y="3443262"/>
              <a:ext cx="4569624" cy="545025"/>
            </a:xfrm>
            <a:prstGeom prst="rect">
              <a:avLst/>
            </a:prstGeom>
            <a:noFill/>
            <a:ln>
              <a:noFill/>
            </a:ln>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bg>
      <p:bgPr>
        <a:solidFill>
          <a:schemeClr val="dk1"/>
        </a:solidFill>
      </p:bgPr>
    </p:bg>
    <p:spTree>
      <p:nvGrpSpPr>
        <p:cNvPr id="12" name="Shape 12"/>
        <p:cNvGrpSpPr/>
        <p:nvPr/>
      </p:nvGrpSpPr>
      <p:grpSpPr>
        <a:xfrm>
          <a:off x="0" y="0"/>
          <a:ext cx="0" cy="0"/>
          <a:chOff x="0" y="0"/>
          <a:chExt cx="0" cy="0"/>
        </a:xfrm>
      </p:grpSpPr>
      <p:pic>
        <p:nvPicPr>
          <p:cNvPr id="13" name="Google Shape;13;p3"/>
          <p:cNvPicPr preferRelativeResize="0"/>
          <p:nvPr/>
        </p:nvPicPr>
        <p:blipFill>
          <a:blip r:embed="rId2">
            <a:alphaModFix/>
          </a:blip>
          <a:stretch>
            <a:fillRect/>
          </a:stretch>
        </p:blipFill>
        <p:spPr>
          <a:xfrm>
            <a:off x="0" y="223825"/>
            <a:ext cx="9144000" cy="4695825"/>
          </a:xfrm>
          <a:prstGeom prst="rect">
            <a:avLst/>
          </a:prstGeom>
          <a:noFill/>
          <a:ln>
            <a:noFill/>
          </a:ln>
        </p:spPr>
      </p:pic>
      <p:sp>
        <p:nvSpPr>
          <p:cNvPr id="14" name="Google Shape;14;p3"/>
          <p:cNvSpPr txBox="1"/>
          <p:nvPr>
            <p:ph type="ctrTitle"/>
          </p:nvPr>
        </p:nvSpPr>
        <p:spPr>
          <a:xfrm>
            <a:off x="2704650" y="1517188"/>
            <a:ext cx="3615600" cy="1165200"/>
          </a:xfrm>
          <a:prstGeom prst="rect">
            <a:avLst/>
          </a:prstGeom>
        </p:spPr>
        <p:txBody>
          <a:bodyPr anchorCtr="0" anchor="b" bIns="0" lIns="0" spcFirstLastPara="1" rIns="0" wrap="square" tIns="0">
            <a:noAutofit/>
          </a:bodyPr>
          <a:lstStyle>
            <a:lvl1pPr lvl="0" rtl="0" algn="ctr">
              <a:spcBef>
                <a:spcPts val="0"/>
              </a:spcBef>
              <a:spcAft>
                <a:spcPts val="0"/>
              </a:spcAft>
              <a:buClr>
                <a:schemeClr val="lt1"/>
              </a:buClr>
              <a:buSzPts val="4800"/>
              <a:buNone/>
              <a:defRPr sz="4800">
                <a:solidFill>
                  <a:schemeClr val="lt1"/>
                </a:solidFill>
              </a:defRPr>
            </a:lvl1pPr>
            <a:lvl2pPr lvl="1" rtl="0" algn="ctr">
              <a:spcBef>
                <a:spcPts val="0"/>
              </a:spcBef>
              <a:spcAft>
                <a:spcPts val="0"/>
              </a:spcAft>
              <a:buClr>
                <a:schemeClr val="lt1"/>
              </a:buClr>
              <a:buSzPts val="4800"/>
              <a:buNone/>
              <a:defRPr sz="4800">
                <a:solidFill>
                  <a:schemeClr val="lt1"/>
                </a:solidFill>
              </a:defRPr>
            </a:lvl2pPr>
            <a:lvl3pPr lvl="2" rtl="0" algn="ctr">
              <a:spcBef>
                <a:spcPts val="0"/>
              </a:spcBef>
              <a:spcAft>
                <a:spcPts val="0"/>
              </a:spcAft>
              <a:buClr>
                <a:schemeClr val="lt1"/>
              </a:buClr>
              <a:buSzPts val="4800"/>
              <a:buNone/>
              <a:defRPr sz="4800">
                <a:solidFill>
                  <a:schemeClr val="lt1"/>
                </a:solidFill>
              </a:defRPr>
            </a:lvl3pPr>
            <a:lvl4pPr lvl="3" rtl="0" algn="ctr">
              <a:spcBef>
                <a:spcPts val="0"/>
              </a:spcBef>
              <a:spcAft>
                <a:spcPts val="0"/>
              </a:spcAft>
              <a:buClr>
                <a:schemeClr val="lt1"/>
              </a:buClr>
              <a:buSzPts val="4800"/>
              <a:buNone/>
              <a:defRPr sz="4800">
                <a:solidFill>
                  <a:schemeClr val="lt1"/>
                </a:solidFill>
              </a:defRPr>
            </a:lvl4pPr>
            <a:lvl5pPr lvl="4" rtl="0" algn="ctr">
              <a:spcBef>
                <a:spcPts val="0"/>
              </a:spcBef>
              <a:spcAft>
                <a:spcPts val="0"/>
              </a:spcAft>
              <a:buClr>
                <a:schemeClr val="lt1"/>
              </a:buClr>
              <a:buSzPts val="4800"/>
              <a:buNone/>
              <a:defRPr sz="4800">
                <a:solidFill>
                  <a:schemeClr val="lt1"/>
                </a:solidFill>
              </a:defRPr>
            </a:lvl5pPr>
            <a:lvl6pPr lvl="5" rtl="0" algn="ctr">
              <a:spcBef>
                <a:spcPts val="0"/>
              </a:spcBef>
              <a:spcAft>
                <a:spcPts val="0"/>
              </a:spcAft>
              <a:buClr>
                <a:schemeClr val="lt1"/>
              </a:buClr>
              <a:buSzPts val="4800"/>
              <a:buNone/>
              <a:defRPr sz="4800">
                <a:solidFill>
                  <a:schemeClr val="lt1"/>
                </a:solidFill>
              </a:defRPr>
            </a:lvl6pPr>
            <a:lvl7pPr lvl="6" rtl="0" algn="ctr">
              <a:spcBef>
                <a:spcPts val="0"/>
              </a:spcBef>
              <a:spcAft>
                <a:spcPts val="0"/>
              </a:spcAft>
              <a:buClr>
                <a:schemeClr val="lt1"/>
              </a:buClr>
              <a:buSzPts val="4800"/>
              <a:buNone/>
              <a:defRPr sz="4800">
                <a:solidFill>
                  <a:schemeClr val="lt1"/>
                </a:solidFill>
              </a:defRPr>
            </a:lvl7pPr>
            <a:lvl8pPr lvl="7" rtl="0" algn="ctr">
              <a:spcBef>
                <a:spcPts val="0"/>
              </a:spcBef>
              <a:spcAft>
                <a:spcPts val="0"/>
              </a:spcAft>
              <a:buClr>
                <a:schemeClr val="lt1"/>
              </a:buClr>
              <a:buSzPts val="4800"/>
              <a:buNone/>
              <a:defRPr sz="4800">
                <a:solidFill>
                  <a:schemeClr val="lt1"/>
                </a:solidFill>
              </a:defRPr>
            </a:lvl8pPr>
            <a:lvl9pPr lvl="8" rtl="0" algn="ctr">
              <a:spcBef>
                <a:spcPts val="0"/>
              </a:spcBef>
              <a:spcAft>
                <a:spcPts val="0"/>
              </a:spcAft>
              <a:buClr>
                <a:schemeClr val="lt1"/>
              </a:buClr>
              <a:buSzPts val="4800"/>
              <a:buNone/>
              <a:defRPr sz="4800">
                <a:solidFill>
                  <a:schemeClr val="lt1"/>
                </a:solidFill>
              </a:defRPr>
            </a:lvl9pPr>
          </a:lstStyle>
          <a:p/>
        </p:txBody>
      </p:sp>
      <p:sp>
        <p:nvSpPr>
          <p:cNvPr id="15" name="Google Shape;15;p3"/>
          <p:cNvSpPr txBox="1"/>
          <p:nvPr>
            <p:ph idx="1" type="subTitle"/>
          </p:nvPr>
        </p:nvSpPr>
        <p:spPr>
          <a:xfrm>
            <a:off x="2956900" y="2779413"/>
            <a:ext cx="3111000" cy="846900"/>
          </a:xfrm>
          <a:prstGeom prst="rect">
            <a:avLst/>
          </a:prstGeom>
        </p:spPr>
        <p:txBody>
          <a:bodyPr anchorCtr="0" anchor="t" bIns="0" lIns="0" spcFirstLastPara="1" rIns="0" wrap="square" tIns="0">
            <a:noAutofit/>
          </a:bodyPr>
          <a:lstStyle>
            <a:lvl1pPr lvl="0" rtl="0" algn="ctr">
              <a:spcBef>
                <a:spcPts val="0"/>
              </a:spcBef>
              <a:spcAft>
                <a:spcPts val="0"/>
              </a:spcAft>
              <a:buClr>
                <a:schemeClr val="lt1"/>
              </a:buClr>
              <a:buSzPts val="2400"/>
              <a:buNone/>
              <a:defRPr>
                <a:solidFill>
                  <a:schemeClr val="lt1"/>
                </a:solidFill>
              </a:defRPr>
            </a:lvl1pPr>
            <a:lvl2pPr lvl="1" rtl="0" algn="ctr">
              <a:spcBef>
                <a:spcPts val="800"/>
              </a:spcBef>
              <a:spcAft>
                <a:spcPts val="0"/>
              </a:spcAft>
              <a:buClr>
                <a:schemeClr val="lt1"/>
              </a:buClr>
              <a:buSzPts val="3000"/>
              <a:buNone/>
              <a:defRPr sz="3000">
                <a:solidFill>
                  <a:schemeClr val="lt1"/>
                </a:solidFill>
              </a:defRPr>
            </a:lvl2pPr>
            <a:lvl3pPr lvl="2" rtl="0" algn="ctr">
              <a:spcBef>
                <a:spcPts val="800"/>
              </a:spcBef>
              <a:spcAft>
                <a:spcPts val="0"/>
              </a:spcAft>
              <a:buClr>
                <a:schemeClr val="lt1"/>
              </a:buClr>
              <a:buSzPts val="3000"/>
              <a:buNone/>
              <a:defRPr sz="3000">
                <a:solidFill>
                  <a:schemeClr val="lt1"/>
                </a:solidFill>
              </a:defRPr>
            </a:lvl3pPr>
            <a:lvl4pPr lvl="3" rtl="0" algn="ctr">
              <a:spcBef>
                <a:spcPts val="800"/>
              </a:spcBef>
              <a:spcAft>
                <a:spcPts val="0"/>
              </a:spcAft>
              <a:buClr>
                <a:schemeClr val="lt1"/>
              </a:buClr>
              <a:buSzPts val="3000"/>
              <a:buNone/>
              <a:defRPr sz="3000">
                <a:solidFill>
                  <a:schemeClr val="lt1"/>
                </a:solidFill>
              </a:defRPr>
            </a:lvl4pPr>
            <a:lvl5pPr lvl="4" rtl="0" algn="ctr">
              <a:spcBef>
                <a:spcPts val="800"/>
              </a:spcBef>
              <a:spcAft>
                <a:spcPts val="0"/>
              </a:spcAft>
              <a:buClr>
                <a:schemeClr val="lt1"/>
              </a:buClr>
              <a:buSzPts val="3000"/>
              <a:buNone/>
              <a:defRPr sz="3000">
                <a:solidFill>
                  <a:schemeClr val="lt1"/>
                </a:solidFill>
              </a:defRPr>
            </a:lvl5pPr>
            <a:lvl6pPr lvl="5" rtl="0" algn="ctr">
              <a:spcBef>
                <a:spcPts val="800"/>
              </a:spcBef>
              <a:spcAft>
                <a:spcPts val="0"/>
              </a:spcAft>
              <a:buClr>
                <a:schemeClr val="lt1"/>
              </a:buClr>
              <a:buSzPts val="3000"/>
              <a:buNone/>
              <a:defRPr sz="3000">
                <a:solidFill>
                  <a:schemeClr val="lt1"/>
                </a:solidFill>
              </a:defRPr>
            </a:lvl6pPr>
            <a:lvl7pPr lvl="6" rtl="0" algn="ctr">
              <a:spcBef>
                <a:spcPts val="800"/>
              </a:spcBef>
              <a:spcAft>
                <a:spcPts val="0"/>
              </a:spcAft>
              <a:buClr>
                <a:schemeClr val="lt1"/>
              </a:buClr>
              <a:buSzPts val="3000"/>
              <a:buNone/>
              <a:defRPr sz="3000">
                <a:solidFill>
                  <a:schemeClr val="lt1"/>
                </a:solidFill>
              </a:defRPr>
            </a:lvl7pPr>
            <a:lvl8pPr lvl="7" rtl="0" algn="ctr">
              <a:spcBef>
                <a:spcPts val="800"/>
              </a:spcBef>
              <a:spcAft>
                <a:spcPts val="0"/>
              </a:spcAft>
              <a:buClr>
                <a:schemeClr val="lt1"/>
              </a:buClr>
              <a:buSzPts val="3000"/>
              <a:buNone/>
              <a:defRPr sz="3000">
                <a:solidFill>
                  <a:schemeClr val="lt1"/>
                </a:solidFill>
              </a:defRPr>
            </a:lvl8pPr>
            <a:lvl9pPr lvl="8" rtl="0" algn="ctr">
              <a:spcBef>
                <a:spcPts val="800"/>
              </a:spcBef>
              <a:spcAft>
                <a:spcPts val="800"/>
              </a:spcAft>
              <a:buClr>
                <a:schemeClr val="lt1"/>
              </a:buClr>
              <a:buSzPts val="3000"/>
              <a:buNone/>
              <a:defRPr sz="3000">
                <a:solidFill>
                  <a:schemeClr val="lt1"/>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bg>
      <p:bgPr>
        <a:gradFill>
          <a:gsLst>
            <a:gs pos="0">
              <a:srgbClr val="FAEDF1"/>
            </a:gs>
            <a:gs pos="25000">
              <a:srgbClr val="EBF3FF"/>
            </a:gs>
            <a:gs pos="50000">
              <a:srgbClr val="EEFAF4"/>
            </a:gs>
            <a:gs pos="76000">
              <a:srgbClr val="F6FAED"/>
            </a:gs>
            <a:gs pos="100000">
              <a:srgbClr val="FFF4EA"/>
            </a:gs>
          </a:gsLst>
          <a:lin ang="0" scaled="0"/>
        </a:gradFill>
      </p:bgPr>
    </p:bg>
    <p:spTree>
      <p:nvGrpSpPr>
        <p:cNvPr id="16" name="Shape 16"/>
        <p:cNvGrpSpPr/>
        <p:nvPr/>
      </p:nvGrpSpPr>
      <p:grpSpPr>
        <a:xfrm>
          <a:off x="0" y="0"/>
          <a:ext cx="0" cy="0"/>
          <a:chOff x="0" y="0"/>
          <a:chExt cx="0" cy="0"/>
        </a:xfrm>
      </p:grpSpPr>
      <p:pic>
        <p:nvPicPr>
          <p:cNvPr id="17" name="Google Shape;17;p4"/>
          <p:cNvPicPr preferRelativeResize="0"/>
          <p:nvPr/>
        </p:nvPicPr>
        <p:blipFill>
          <a:blip r:embed="rId2">
            <a:alphaModFix/>
          </a:blip>
          <a:stretch>
            <a:fillRect/>
          </a:stretch>
        </p:blipFill>
        <p:spPr>
          <a:xfrm>
            <a:off x="0" y="223825"/>
            <a:ext cx="9144000" cy="4695825"/>
          </a:xfrm>
          <a:prstGeom prst="rect">
            <a:avLst/>
          </a:prstGeom>
          <a:noFill/>
          <a:ln>
            <a:noFill/>
          </a:ln>
        </p:spPr>
      </p:pic>
      <p:sp>
        <p:nvSpPr>
          <p:cNvPr id="18" name="Google Shape;18;p4"/>
          <p:cNvSpPr txBox="1"/>
          <p:nvPr>
            <p:ph idx="1" type="body"/>
          </p:nvPr>
        </p:nvSpPr>
        <p:spPr>
          <a:xfrm>
            <a:off x="2788750" y="2161800"/>
            <a:ext cx="3566400" cy="819900"/>
          </a:xfrm>
          <a:prstGeom prst="rect">
            <a:avLst/>
          </a:prstGeom>
        </p:spPr>
        <p:txBody>
          <a:bodyPr anchorCtr="0" anchor="ctr" bIns="0" lIns="0" spcFirstLastPara="1" rIns="0" wrap="square" tIns="0">
            <a:noAutofit/>
          </a:bodyPr>
          <a:lstStyle>
            <a:lvl1pPr indent="-381000" lvl="0" marL="457200" rtl="0" algn="ctr">
              <a:spcBef>
                <a:spcPts val="0"/>
              </a:spcBef>
              <a:spcAft>
                <a:spcPts val="0"/>
              </a:spcAft>
              <a:buSzPts val="2400"/>
              <a:buFont typeface="Damion"/>
              <a:buChar char="●"/>
              <a:defRPr>
                <a:latin typeface="Damion"/>
                <a:ea typeface="Damion"/>
                <a:cs typeface="Damion"/>
                <a:sym typeface="Damion"/>
              </a:defRPr>
            </a:lvl1pPr>
            <a:lvl2pPr indent="-381000" lvl="1" marL="914400" rtl="0" algn="ctr">
              <a:spcBef>
                <a:spcPts val="800"/>
              </a:spcBef>
              <a:spcAft>
                <a:spcPts val="0"/>
              </a:spcAft>
              <a:buSzPts val="2400"/>
              <a:buFont typeface="Damion"/>
              <a:buChar char="○"/>
              <a:defRPr>
                <a:latin typeface="Damion"/>
                <a:ea typeface="Damion"/>
                <a:cs typeface="Damion"/>
                <a:sym typeface="Damion"/>
              </a:defRPr>
            </a:lvl2pPr>
            <a:lvl3pPr indent="-381000" lvl="2" marL="1371600" rtl="0" algn="ctr">
              <a:spcBef>
                <a:spcPts val="800"/>
              </a:spcBef>
              <a:spcAft>
                <a:spcPts val="0"/>
              </a:spcAft>
              <a:buSzPts val="2400"/>
              <a:buFont typeface="Damion"/>
              <a:buChar char="■"/>
              <a:defRPr>
                <a:latin typeface="Damion"/>
                <a:ea typeface="Damion"/>
                <a:cs typeface="Damion"/>
                <a:sym typeface="Damion"/>
              </a:defRPr>
            </a:lvl3pPr>
            <a:lvl4pPr indent="-381000" lvl="3" marL="1828800" rtl="0" algn="ctr">
              <a:spcBef>
                <a:spcPts val="800"/>
              </a:spcBef>
              <a:spcAft>
                <a:spcPts val="0"/>
              </a:spcAft>
              <a:buSzPts val="2400"/>
              <a:buFont typeface="Damion"/>
              <a:buChar char="●"/>
              <a:defRPr>
                <a:latin typeface="Damion"/>
                <a:ea typeface="Damion"/>
                <a:cs typeface="Damion"/>
                <a:sym typeface="Damion"/>
              </a:defRPr>
            </a:lvl4pPr>
            <a:lvl5pPr indent="-381000" lvl="4" marL="2286000" rtl="0" algn="ctr">
              <a:spcBef>
                <a:spcPts val="800"/>
              </a:spcBef>
              <a:spcAft>
                <a:spcPts val="0"/>
              </a:spcAft>
              <a:buSzPts val="2400"/>
              <a:buFont typeface="Damion"/>
              <a:buChar char="○"/>
              <a:defRPr>
                <a:latin typeface="Damion"/>
                <a:ea typeface="Damion"/>
                <a:cs typeface="Damion"/>
                <a:sym typeface="Damion"/>
              </a:defRPr>
            </a:lvl5pPr>
            <a:lvl6pPr indent="-381000" lvl="5" marL="2743200" rtl="0" algn="ctr">
              <a:spcBef>
                <a:spcPts val="800"/>
              </a:spcBef>
              <a:spcAft>
                <a:spcPts val="0"/>
              </a:spcAft>
              <a:buSzPts val="2400"/>
              <a:buFont typeface="Damion"/>
              <a:buChar char="■"/>
              <a:defRPr>
                <a:latin typeface="Damion"/>
                <a:ea typeface="Damion"/>
                <a:cs typeface="Damion"/>
                <a:sym typeface="Damion"/>
              </a:defRPr>
            </a:lvl6pPr>
            <a:lvl7pPr indent="-381000" lvl="6" marL="3200400" rtl="0" algn="ctr">
              <a:spcBef>
                <a:spcPts val="800"/>
              </a:spcBef>
              <a:spcAft>
                <a:spcPts val="0"/>
              </a:spcAft>
              <a:buSzPts val="2400"/>
              <a:buFont typeface="Damion"/>
              <a:buChar char="●"/>
              <a:defRPr>
                <a:latin typeface="Damion"/>
                <a:ea typeface="Damion"/>
                <a:cs typeface="Damion"/>
                <a:sym typeface="Damion"/>
              </a:defRPr>
            </a:lvl7pPr>
            <a:lvl8pPr indent="-381000" lvl="7" marL="3657600" rtl="0" algn="ctr">
              <a:spcBef>
                <a:spcPts val="800"/>
              </a:spcBef>
              <a:spcAft>
                <a:spcPts val="0"/>
              </a:spcAft>
              <a:buSzPts val="2400"/>
              <a:buFont typeface="Damion"/>
              <a:buChar char="○"/>
              <a:defRPr>
                <a:latin typeface="Damion"/>
                <a:ea typeface="Damion"/>
                <a:cs typeface="Damion"/>
                <a:sym typeface="Damion"/>
              </a:defRPr>
            </a:lvl8pPr>
            <a:lvl9pPr indent="-381000" lvl="8" marL="4114800" rtl="0" algn="ctr">
              <a:spcBef>
                <a:spcPts val="800"/>
              </a:spcBef>
              <a:spcAft>
                <a:spcPts val="800"/>
              </a:spcAft>
              <a:buSzPts val="2400"/>
              <a:buFont typeface="Damion"/>
              <a:buChar char="■"/>
              <a:defRPr>
                <a:latin typeface="Damion"/>
                <a:ea typeface="Damion"/>
                <a:cs typeface="Damion"/>
                <a:sym typeface="Damion"/>
              </a:defRPr>
            </a:lvl9pPr>
          </a:lstStyle>
          <a:p/>
        </p:txBody>
      </p:sp>
      <p:sp>
        <p:nvSpPr>
          <p:cNvPr id="19" name="Google Shape;19;p4"/>
          <p:cNvSpPr txBox="1"/>
          <p:nvPr>
            <p:ph idx="12" type="sldNum"/>
          </p:nvPr>
        </p:nvSpPr>
        <p:spPr>
          <a:xfrm>
            <a:off x="8480584" y="4721823"/>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20" name="Shape 20"/>
        <p:cNvGrpSpPr/>
        <p:nvPr/>
      </p:nvGrpSpPr>
      <p:grpSpPr>
        <a:xfrm>
          <a:off x="0" y="0"/>
          <a:ext cx="0" cy="0"/>
          <a:chOff x="0" y="0"/>
          <a:chExt cx="0" cy="0"/>
        </a:xfrm>
      </p:grpSpPr>
      <p:pic>
        <p:nvPicPr>
          <p:cNvPr id="21" name="Google Shape;21;p5"/>
          <p:cNvPicPr preferRelativeResize="0"/>
          <p:nvPr/>
        </p:nvPicPr>
        <p:blipFill>
          <a:blip r:embed="rId2">
            <a:alphaModFix/>
          </a:blip>
          <a:stretch>
            <a:fillRect/>
          </a:stretch>
        </p:blipFill>
        <p:spPr>
          <a:xfrm>
            <a:off x="0" y="3448050"/>
            <a:ext cx="9144000" cy="1619250"/>
          </a:xfrm>
          <a:prstGeom prst="rect">
            <a:avLst/>
          </a:prstGeom>
          <a:noFill/>
          <a:ln>
            <a:noFill/>
          </a:ln>
        </p:spPr>
      </p:pic>
      <p:sp>
        <p:nvSpPr>
          <p:cNvPr id="22" name="Google Shape;22;p5"/>
          <p:cNvSpPr txBox="1"/>
          <p:nvPr>
            <p:ph type="title"/>
          </p:nvPr>
        </p:nvSpPr>
        <p:spPr>
          <a:xfrm>
            <a:off x="855300" y="607400"/>
            <a:ext cx="7433400" cy="396300"/>
          </a:xfrm>
          <a:prstGeom prst="rect">
            <a:avLst/>
          </a:prstGeom>
        </p:spPr>
        <p:txBody>
          <a:bodyPr anchorCtr="0" anchor="b" bIns="0" lIns="0" spcFirstLastPara="1" rIns="0" wrap="square" tIns="0">
            <a:no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p:txBody>
      </p:sp>
      <p:sp>
        <p:nvSpPr>
          <p:cNvPr id="23" name="Google Shape;23;p5"/>
          <p:cNvSpPr txBox="1"/>
          <p:nvPr>
            <p:ph idx="1" type="body"/>
          </p:nvPr>
        </p:nvSpPr>
        <p:spPr>
          <a:xfrm>
            <a:off x="855300" y="1201550"/>
            <a:ext cx="7433400" cy="2585700"/>
          </a:xfrm>
          <a:prstGeom prst="rect">
            <a:avLst/>
          </a:prstGeom>
        </p:spPr>
        <p:txBody>
          <a:bodyPr anchorCtr="0" anchor="t" bIns="0" lIns="0" spcFirstLastPara="1" rIns="0" wrap="square" tIns="0">
            <a:noAutofit/>
          </a:bodyPr>
          <a:lstStyle>
            <a:lvl1pPr indent="-381000" lvl="0" marL="457200" rtl="0">
              <a:spcBef>
                <a:spcPts val="0"/>
              </a:spcBef>
              <a:spcAft>
                <a:spcPts val="0"/>
              </a:spcAft>
              <a:buSzPts val="2400"/>
              <a:buChar char="●"/>
              <a:defRPr/>
            </a:lvl1pPr>
            <a:lvl2pPr indent="-381000" lvl="1" marL="914400" rtl="0">
              <a:spcBef>
                <a:spcPts val="800"/>
              </a:spcBef>
              <a:spcAft>
                <a:spcPts val="0"/>
              </a:spcAft>
              <a:buSzPts val="2400"/>
              <a:buChar char="○"/>
              <a:defRPr/>
            </a:lvl2pPr>
            <a:lvl3pPr indent="-381000" lvl="2" marL="1371600" rtl="0">
              <a:spcBef>
                <a:spcPts val="800"/>
              </a:spcBef>
              <a:spcAft>
                <a:spcPts val="0"/>
              </a:spcAft>
              <a:buSzPts val="2400"/>
              <a:buChar char="■"/>
              <a:defRPr/>
            </a:lvl3pPr>
            <a:lvl4pPr indent="-381000" lvl="3" marL="1828800" rtl="0">
              <a:spcBef>
                <a:spcPts val="800"/>
              </a:spcBef>
              <a:spcAft>
                <a:spcPts val="0"/>
              </a:spcAft>
              <a:buSzPts val="2400"/>
              <a:buChar char="●"/>
              <a:defRPr/>
            </a:lvl4pPr>
            <a:lvl5pPr indent="-381000" lvl="4" marL="2286000" rtl="0">
              <a:spcBef>
                <a:spcPts val="800"/>
              </a:spcBef>
              <a:spcAft>
                <a:spcPts val="0"/>
              </a:spcAft>
              <a:buSzPts val="2400"/>
              <a:buChar char="○"/>
              <a:defRPr/>
            </a:lvl5pPr>
            <a:lvl6pPr indent="-381000" lvl="5" marL="2743200" rtl="0">
              <a:spcBef>
                <a:spcPts val="800"/>
              </a:spcBef>
              <a:spcAft>
                <a:spcPts val="0"/>
              </a:spcAft>
              <a:buSzPts val="2400"/>
              <a:buChar char="■"/>
              <a:defRPr/>
            </a:lvl6pPr>
            <a:lvl7pPr indent="-381000" lvl="6" marL="3200400" rtl="0">
              <a:spcBef>
                <a:spcPts val="800"/>
              </a:spcBef>
              <a:spcAft>
                <a:spcPts val="0"/>
              </a:spcAft>
              <a:buSzPts val="2400"/>
              <a:buChar char="●"/>
              <a:defRPr/>
            </a:lvl7pPr>
            <a:lvl8pPr indent="-381000" lvl="7" marL="3657600" rtl="0">
              <a:spcBef>
                <a:spcPts val="800"/>
              </a:spcBef>
              <a:spcAft>
                <a:spcPts val="0"/>
              </a:spcAft>
              <a:buSzPts val="2400"/>
              <a:buChar char="○"/>
              <a:defRPr/>
            </a:lvl8pPr>
            <a:lvl9pPr indent="-381000" lvl="8" marL="4114800" rtl="0">
              <a:spcBef>
                <a:spcPts val="800"/>
              </a:spcBef>
              <a:spcAft>
                <a:spcPts val="800"/>
              </a:spcAft>
              <a:buSzPts val="2400"/>
              <a:buChar char="■"/>
              <a:defRPr/>
            </a:lvl9pPr>
          </a:lstStyle>
          <a:p/>
        </p:txBody>
      </p:sp>
      <p:sp>
        <p:nvSpPr>
          <p:cNvPr id="24" name="Google Shape;24;p5"/>
          <p:cNvSpPr txBox="1"/>
          <p:nvPr>
            <p:ph idx="12" type="sldNum"/>
          </p:nvPr>
        </p:nvSpPr>
        <p:spPr>
          <a:xfrm>
            <a:off x="8480584" y="4721823"/>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25" name="Shape 25"/>
        <p:cNvGrpSpPr/>
        <p:nvPr/>
      </p:nvGrpSpPr>
      <p:grpSpPr>
        <a:xfrm>
          <a:off x="0" y="0"/>
          <a:ext cx="0" cy="0"/>
          <a:chOff x="0" y="0"/>
          <a:chExt cx="0" cy="0"/>
        </a:xfrm>
      </p:grpSpPr>
      <p:pic>
        <p:nvPicPr>
          <p:cNvPr id="26" name="Google Shape;26;p6"/>
          <p:cNvPicPr preferRelativeResize="0"/>
          <p:nvPr/>
        </p:nvPicPr>
        <p:blipFill>
          <a:blip r:embed="rId2">
            <a:alphaModFix/>
          </a:blip>
          <a:stretch>
            <a:fillRect/>
          </a:stretch>
        </p:blipFill>
        <p:spPr>
          <a:xfrm>
            <a:off x="0" y="3609963"/>
            <a:ext cx="9144000" cy="1457325"/>
          </a:xfrm>
          <a:prstGeom prst="rect">
            <a:avLst/>
          </a:prstGeom>
          <a:noFill/>
          <a:ln>
            <a:noFill/>
          </a:ln>
        </p:spPr>
      </p:pic>
      <p:sp>
        <p:nvSpPr>
          <p:cNvPr id="27" name="Google Shape;27;p6"/>
          <p:cNvSpPr txBox="1"/>
          <p:nvPr>
            <p:ph type="title"/>
          </p:nvPr>
        </p:nvSpPr>
        <p:spPr>
          <a:xfrm>
            <a:off x="855300" y="607400"/>
            <a:ext cx="7433400" cy="396300"/>
          </a:xfrm>
          <a:prstGeom prst="rect">
            <a:avLst/>
          </a:prstGeom>
        </p:spPr>
        <p:txBody>
          <a:bodyPr anchorCtr="0" anchor="b" bIns="0" lIns="0" spcFirstLastPara="1" rIns="0" wrap="square" tIns="0">
            <a:no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p:txBody>
      </p:sp>
      <p:sp>
        <p:nvSpPr>
          <p:cNvPr id="28" name="Google Shape;28;p6"/>
          <p:cNvSpPr txBox="1"/>
          <p:nvPr>
            <p:ph idx="1" type="body"/>
          </p:nvPr>
        </p:nvSpPr>
        <p:spPr>
          <a:xfrm>
            <a:off x="855275" y="1201550"/>
            <a:ext cx="3473100" cy="2491200"/>
          </a:xfrm>
          <a:prstGeom prst="rect">
            <a:avLst/>
          </a:prstGeom>
        </p:spPr>
        <p:txBody>
          <a:bodyPr anchorCtr="0" anchor="t" bIns="0" lIns="0" spcFirstLastPara="1" rIns="0" wrap="square" tIns="0">
            <a:noAutofit/>
          </a:bodyPr>
          <a:lstStyle>
            <a:lvl1pPr indent="-355600" lvl="0" marL="457200" rtl="0">
              <a:spcBef>
                <a:spcPts val="0"/>
              </a:spcBef>
              <a:spcAft>
                <a:spcPts val="0"/>
              </a:spcAft>
              <a:buSzPts val="2000"/>
              <a:buChar char="●"/>
              <a:defRPr sz="2000"/>
            </a:lvl1pPr>
            <a:lvl2pPr indent="-355600" lvl="1" marL="914400" rtl="0">
              <a:spcBef>
                <a:spcPts val="800"/>
              </a:spcBef>
              <a:spcAft>
                <a:spcPts val="0"/>
              </a:spcAft>
              <a:buSzPts val="2000"/>
              <a:buChar char="○"/>
              <a:defRPr sz="2000"/>
            </a:lvl2pPr>
            <a:lvl3pPr indent="-355600" lvl="2" marL="1371600" rtl="0">
              <a:spcBef>
                <a:spcPts val="800"/>
              </a:spcBef>
              <a:spcAft>
                <a:spcPts val="0"/>
              </a:spcAft>
              <a:buSzPts val="2000"/>
              <a:buChar char="■"/>
              <a:defRPr sz="2000"/>
            </a:lvl3pPr>
            <a:lvl4pPr indent="-355600" lvl="3" marL="1828800" rtl="0">
              <a:spcBef>
                <a:spcPts val="800"/>
              </a:spcBef>
              <a:spcAft>
                <a:spcPts val="0"/>
              </a:spcAft>
              <a:buSzPts val="2000"/>
              <a:buChar char="●"/>
              <a:defRPr sz="2000"/>
            </a:lvl4pPr>
            <a:lvl5pPr indent="-355600" lvl="4" marL="2286000" rtl="0">
              <a:spcBef>
                <a:spcPts val="800"/>
              </a:spcBef>
              <a:spcAft>
                <a:spcPts val="0"/>
              </a:spcAft>
              <a:buSzPts val="2000"/>
              <a:buChar char="○"/>
              <a:defRPr sz="2000"/>
            </a:lvl5pPr>
            <a:lvl6pPr indent="-355600" lvl="5" marL="2743200" rtl="0">
              <a:spcBef>
                <a:spcPts val="800"/>
              </a:spcBef>
              <a:spcAft>
                <a:spcPts val="0"/>
              </a:spcAft>
              <a:buSzPts val="2000"/>
              <a:buChar char="■"/>
              <a:defRPr sz="2000"/>
            </a:lvl6pPr>
            <a:lvl7pPr indent="-355600" lvl="6" marL="3200400" rtl="0">
              <a:spcBef>
                <a:spcPts val="800"/>
              </a:spcBef>
              <a:spcAft>
                <a:spcPts val="0"/>
              </a:spcAft>
              <a:buSzPts val="2000"/>
              <a:buChar char="●"/>
              <a:defRPr sz="2000"/>
            </a:lvl7pPr>
            <a:lvl8pPr indent="-355600" lvl="7" marL="3657600" rtl="0">
              <a:spcBef>
                <a:spcPts val="800"/>
              </a:spcBef>
              <a:spcAft>
                <a:spcPts val="0"/>
              </a:spcAft>
              <a:buSzPts val="2000"/>
              <a:buChar char="○"/>
              <a:defRPr sz="2000"/>
            </a:lvl8pPr>
            <a:lvl9pPr indent="-355600" lvl="8" marL="4114800" rtl="0">
              <a:spcBef>
                <a:spcPts val="800"/>
              </a:spcBef>
              <a:spcAft>
                <a:spcPts val="800"/>
              </a:spcAft>
              <a:buSzPts val="2000"/>
              <a:buChar char="■"/>
              <a:defRPr sz="2000"/>
            </a:lvl9pPr>
          </a:lstStyle>
          <a:p/>
        </p:txBody>
      </p:sp>
      <p:sp>
        <p:nvSpPr>
          <p:cNvPr id="29" name="Google Shape;29;p6"/>
          <p:cNvSpPr txBox="1"/>
          <p:nvPr>
            <p:ph idx="2" type="body"/>
          </p:nvPr>
        </p:nvSpPr>
        <p:spPr>
          <a:xfrm>
            <a:off x="4815599" y="1201550"/>
            <a:ext cx="3473100" cy="2491200"/>
          </a:xfrm>
          <a:prstGeom prst="rect">
            <a:avLst/>
          </a:prstGeom>
        </p:spPr>
        <p:txBody>
          <a:bodyPr anchorCtr="0" anchor="t" bIns="0" lIns="0" spcFirstLastPara="1" rIns="0" wrap="square" tIns="0">
            <a:noAutofit/>
          </a:bodyPr>
          <a:lstStyle>
            <a:lvl1pPr indent="-355600" lvl="0" marL="457200" rtl="0">
              <a:spcBef>
                <a:spcPts val="0"/>
              </a:spcBef>
              <a:spcAft>
                <a:spcPts val="0"/>
              </a:spcAft>
              <a:buSzPts val="2000"/>
              <a:buChar char="●"/>
              <a:defRPr sz="2000"/>
            </a:lvl1pPr>
            <a:lvl2pPr indent="-355600" lvl="1" marL="914400" rtl="0">
              <a:spcBef>
                <a:spcPts val="800"/>
              </a:spcBef>
              <a:spcAft>
                <a:spcPts val="0"/>
              </a:spcAft>
              <a:buSzPts val="2000"/>
              <a:buChar char="○"/>
              <a:defRPr sz="2000"/>
            </a:lvl2pPr>
            <a:lvl3pPr indent="-355600" lvl="2" marL="1371600" rtl="0">
              <a:spcBef>
                <a:spcPts val="800"/>
              </a:spcBef>
              <a:spcAft>
                <a:spcPts val="0"/>
              </a:spcAft>
              <a:buSzPts val="2000"/>
              <a:buChar char="■"/>
              <a:defRPr sz="2000"/>
            </a:lvl3pPr>
            <a:lvl4pPr indent="-355600" lvl="3" marL="1828800" rtl="0">
              <a:spcBef>
                <a:spcPts val="800"/>
              </a:spcBef>
              <a:spcAft>
                <a:spcPts val="0"/>
              </a:spcAft>
              <a:buSzPts val="2000"/>
              <a:buChar char="●"/>
              <a:defRPr sz="2000"/>
            </a:lvl4pPr>
            <a:lvl5pPr indent="-355600" lvl="4" marL="2286000" rtl="0">
              <a:spcBef>
                <a:spcPts val="800"/>
              </a:spcBef>
              <a:spcAft>
                <a:spcPts val="0"/>
              </a:spcAft>
              <a:buSzPts val="2000"/>
              <a:buChar char="○"/>
              <a:defRPr sz="2000"/>
            </a:lvl5pPr>
            <a:lvl6pPr indent="-355600" lvl="5" marL="2743200" rtl="0">
              <a:spcBef>
                <a:spcPts val="800"/>
              </a:spcBef>
              <a:spcAft>
                <a:spcPts val="0"/>
              </a:spcAft>
              <a:buSzPts val="2000"/>
              <a:buChar char="■"/>
              <a:defRPr sz="2000"/>
            </a:lvl6pPr>
            <a:lvl7pPr indent="-355600" lvl="6" marL="3200400" rtl="0">
              <a:spcBef>
                <a:spcPts val="800"/>
              </a:spcBef>
              <a:spcAft>
                <a:spcPts val="0"/>
              </a:spcAft>
              <a:buSzPts val="2000"/>
              <a:buChar char="●"/>
              <a:defRPr sz="2000"/>
            </a:lvl7pPr>
            <a:lvl8pPr indent="-355600" lvl="7" marL="3657600" rtl="0">
              <a:spcBef>
                <a:spcPts val="800"/>
              </a:spcBef>
              <a:spcAft>
                <a:spcPts val="0"/>
              </a:spcAft>
              <a:buSzPts val="2000"/>
              <a:buChar char="○"/>
              <a:defRPr sz="2000"/>
            </a:lvl8pPr>
            <a:lvl9pPr indent="-355600" lvl="8" marL="4114800" rtl="0">
              <a:spcBef>
                <a:spcPts val="800"/>
              </a:spcBef>
              <a:spcAft>
                <a:spcPts val="800"/>
              </a:spcAft>
              <a:buSzPts val="2000"/>
              <a:buChar char="■"/>
              <a:defRPr sz="2000"/>
            </a:lvl9pPr>
          </a:lstStyle>
          <a:p/>
        </p:txBody>
      </p:sp>
      <p:sp>
        <p:nvSpPr>
          <p:cNvPr id="30" name="Google Shape;30;p6"/>
          <p:cNvSpPr txBox="1"/>
          <p:nvPr>
            <p:ph idx="12" type="sldNum"/>
          </p:nvPr>
        </p:nvSpPr>
        <p:spPr>
          <a:xfrm>
            <a:off x="8480584" y="4721823"/>
            <a:ext cx="548700" cy="393600"/>
          </a:xfrm>
          <a:prstGeom prst="rect">
            <a:avLst/>
          </a:prstGeom>
        </p:spPr>
        <p:txBody>
          <a:bodyPr anchorCtr="0" anchor="ctr" bIns="0" lIns="0" spcFirstLastPara="1" rIns="0" wrap="square" tIns="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31" name="Shape 31"/>
        <p:cNvGrpSpPr/>
        <p:nvPr/>
      </p:nvGrpSpPr>
      <p:grpSpPr>
        <a:xfrm>
          <a:off x="0" y="0"/>
          <a:ext cx="0" cy="0"/>
          <a:chOff x="0" y="0"/>
          <a:chExt cx="0" cy="0"/>
        </a:xfrm>
      </p:grpSpPr>
      <p:pic>
        <p:nvPicPr>
          <p:cNvPr id="32" name="Google Shape;32;p7"/>
          <p:cNvPicPr preferRelativeResize="0"/>
          <p:nvPr/>
        </p:nvPicPr>
        <p:blipFill>
          <a:blip r:embed="rId2">
            <a:alphaModFix/>
          </a:blip>
          <a:stretch>
            <a:fillRect/>
          </a:stretch>
        </p:blipFill>
        <p:spPr>
          <a:xfrm>
            <a:off x="0" y="3771850"/>
            <a:ext cx="9144000" cy="1295400"/>
          </a:xfrm>
          <a:prstGeom prst="rect">
            <a:avLst/>
          </a:prstGeom>
          <a:noFill/>
          <a:ln>
            <a:noFill/>
          </a:ln>
        </p:spPr>
      </p:pic>
      <p:sp>
        <p:nvSpPr>
          <p:cNvPr id="33" name="Google Shape;33;p7"/>
          <p:cNvSpPr txBox="1"/>
          <p:nvPr>
            <p:ph type="title"/>
          </p:nvPr>
        </p:nvSpPr>
        <p:spPr>
          <a:xfrm>
            <a:off x="855300" y="607400"/>
            <a:ext cx="7433400" cy="396300"/>
          </a:xfrm>
          <a:prstGeom prst="rect">
            <a:avLst/>
          </a:prstGeom>
        </p:spPr>
        <p:txBody>
          <a:bodyPr anchorCtr="0" anchor="b" bIns="0" lIns="0" spcFirstLastPara="1" rIns="0" wrap="square" tIns="0">
            <a:no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p:txBody>
      </p:sp>
      <p:sp>
        <p:nvSpPr>
          <p:cNvPr id="34" name="Google Shape;34;p7"/>
          <p:cNvSpPr txBox="1"/>
          <p:nvPr>
            <p:ph idx="1" type="body"/>
          </p:nvPr>
        </p:nvSpPr>
        <p:spPr>
          <a:xfrm>
            <a:off x="855300" y="1201550"/>
            <a:ext cx="2315700" cy="2624100"/>
          </a:xfrm>
          <a:prstGeom prst="rect">
            <a:avLst/>
          </a:prstGeom>
        </p:spPr>
        <p:txBody>
          <a:bodyPr anchorCtr="0" anchor="t" bIns="0" lIns="0" spcFirstLastPara="1" rIns="0" wrap="square" tIns="0">
            <a:noAutofit/>
          </a:bodyPr>
          <a:lstStyle>
            <a:lvl1pPr indent="-342900" lvl="0" marL="457200" rtl="0">
              <a:spcBef>
                <a:spcPts val="0"/>
              </a:spcBef>
              <a:spcAft>
                <a:spcPts val="0"/>
              </a:spcAft>
              <a:buSzPts val="1800"/>
              <a:buChar char="●"/>
              <a:defRPr sz="1800"/>
            </a:lvl1pPr>
            <a:lvl2pPr indent="-342900" lvl="1" marL="914400" rtl="0">
              <a:spcBef>
                <a:spcPts val="800"/>
              </a:spcBef>
              <a:spcAft>
                <a:spcPts val="0"/>
              </a:spcAft>
              <a:buSzPts val="1800"/>
              <a:buChar char="○"/>
              <a:defRPr sz="1800"/>
            </a:lvl2pPr>
            <a:lvl3pPr indent="-342900" lvl="2" marL="1371600" rtl="0">
              <a:spcBef>
                <a:spcPts val="800"/>
              </a:spcBef>
              <a:spcAft>
                <a:spcPts val="0"/>
              </a:spcAft>
              <a:buSzPts val="1800"/>
              <a:buChar char="■"/>
              <a:defRPr sz="1800"/>
            </a:lvl3pPr>
            <a:lvl4pPr indent="-342900" lvl="3" marL="1828800" rtl="0">
              <a:spcBef>
                <a:spcPts val="800"/>
              </a:spcBef>
              <a:spcAft>
                <a:spcPts val="0"/>
              </a:spcAft>
              <a:buSzPts val="1800"/>
              <a:buChar char="●"/>
              <a:defRPr sz="1800"/>
            </a:lvl4pPr>
            <a:lvl5pPr indent="-342900" lvl="4" marL="2286000" rtl="0">
              <a:spcBef>
                <a:spcPts val="800"/>
              </a:spcBef>
              <a:spcAft>
                <a:spcPts val="0"/>
              </a:spcAft>
              <a:buSzPts val="1800"/>
              <a:buChar char="○"/>
              <a:defRPr sz="1800"/>
            </a:lvl5pPr>
            <a:lvl6pPr indent="-342900" lvl="5" marL="2743200" rtl="0">
              <a:spcBef>
                <a:spcPts val="800"/>
              </a:spcBef>
              <a:spcAft>
                <a:spcPts val="0"/>
              </a:spcAft>
              <a:buSzPts val="1800"/>
              <a:buChar char="■"/>
              <a:defRPr sz="1800"/>
            </a:lvl6pPr>
            <a:lvl7pPr indent="-342900" lvl="6" marL="3200400" rtl="0">
              <a:spcBef>
                <a:spcPts val="800"/>
              </a:spcBef>
              <a:spcAft>
                <a:spcPts val="0"/>
              </a:spcAft>
              <a:buSzPts val="1800"/>
              <a:buChar char="●"/>
              <a:defRPr sz="1800"/>
            </a:lvl7pPr>
            <a:lvl8pPr indent="-342900" lvl="7" marL="3657600" rtl="0">
              <a:spcBef>
                <a:spcPts val="800"/>
              </a:spcBef>
              <a:spcAft>
                <a:spcPts val="0"/>
              </a:spcAft>
              <a:buSzPts val="1800"/>
              <a:buChar char="○"/>
              <a:defRPr sz="1800"/>
            </a:lvl8pPr>
            <a:lvl9pPr indent="-342900" lvl="8" marL="4114800" rtl="0">
              <a:spcBef>
                <a:spcPts val="800"/>
              </a:spcBef>
              <a:spcAft>
                <a:spcPts val="800"/>
              </a:spcAft>
              <a:buSzPts val="1800"/>
              <a:buChar char="■"/>
              <a:defRPr sz="1800"/>
            </a:lvl9pPr>
          </a:lstStyle>
          <a:p/>
        </p:txBody>
      </p:sp>
      <p:sp>
        <p:nvSpPr>
          <p:cNvPr id="35" name="Google Shape;35;p7"/>
          <p:cNvSpPr txBox="1"/>
          <p:nvPr>
            <p:ph idx="2" type="body"/>
          </p:nvPr>
        </p:nvSpPr>
        <p:spPr>
          <a:xfrm>
            <a:off x="3414200" y="1201550"/>
            <a:ext cx="2315700" cy="2624100"/>
          </a:xfrm>
          <a:prstGeom prst="rect">
            <a:avLst/>
          </a:prstGeom>
        </p:spPr>
        <p:txBody>
          <a:bodyPr anchorCtr="0" anchor="t" bIns="0" lIns="0" spcFirstLastPara="1" rIns="0" wrap="square" tIns="0">
            <a:noAutofit/>
          </a:bodyPr>
          <a:lstStyle>
            <a:lvl1pPr indent="-342900" lvl="0" marL="457200" rtl="0">
              <a:spcBef>
                <a:spcPts val="0"/>
              </a:spcBef>
              <a:spcAft>
                <a:spcPts val="0"/>
              </a:spcAft>
              <a:buSzPts val="1800"/>
              <a:buChar char="●"/>
              <a:defRPr sz="1800"/>
            </a:lvl1pPr>
            <a:lvl2pPr indent="-342900" lvl="1" marL="914400" rtl="0">
              <a:spcBef>
                <a:spcPts val="800"/>
              </a:spcBef>
              <a:spcAft>
                <a:spcPts val="0"/>
              </a:spcAft>
              <a:buSzPts val="1800"/>
              <a:buChar char="○"/>
              <a:defRPr sz="1800"/>
            </a:lvl2pPr>
            <a:lvl3pPr indent="-342900" lvl="2" marL="1371600" rtl="0">
              <a:spcBef>
                <a:spcPts val="800"/>
              </a:spcBef>
              <a:spcAft>
                <a:spcPts val="0"/>
              </a:spcAft>
              <a:buSzPts val="1800"/>
              <a:buChar char="■"/>
              <a:defRPr sz="1800"/>
            </a:lvl3pPr>
            <a:lvl4pPr indent="-342900" lvl="3" marL="1828800" rtl="0">
              <a:spcBef>
                <a:spcPts val="800"/>
              </a:spcBef>
              <a:spcAft>
                <a:spcPts val="0"/>
              </a:spcAft>
              <a:buSzPts val="1800"/>
              <a:buChar char="●"/>
              <a:defRPr sz="1800"/>
            </a:lvl4pPr>
            <a:lvl5pPr indent="-342900" lvl="4" marL="2286000" rtl="0">
              <a:spcBef>
                <a:spcPts val="800"/>
              </a:spcBef>
              <a:spcAft>
                <a:spcPts val="0"/>
              </a:spcAft>
              <a:buSzPts val="1800"/>
              <a:buChar char="○"/>
              <a:defRPr sz="1800"/>
            </a:lvl5pPr>
            <a:lvl6pPr indent="-342900" lvl="5" marL="2743200" rtl="0">
              <a:spcBef>
                <a:spcPts val="800"/>
              </a:spcBef>
              <a:spcAft>
                <a:spcPts val="0"/>
              </a:spcAft>
              <a:buSzPts val="1800"/>
              <a:buChar char="■"/>
              <a:defRPr sz="1800"/>
            </a:lvl6pPr>
            <a:lvl7pPr indent="-342900" lvl="6" marL="3200400" rtl="0">
              <a:spcBef>
                <a:spcPts val="800"/>
              </a:spcBef>
              <a:spcAft>
                <a:spcPts val="0"/>
              </a:spcAft>
              <a:buSzPts val="1800"/>
              <a:buChar char="●"/>
              <a:defRPr sz="1800"/>
            </a:lvl7pPr>
            <a:lvl8pPr indent="-342900" lvl="7" marL="3657600" rtl="0">
              <a:spcBef>
                <a:spcPts val="800"/>
              </a:spcBef>
              <a:spcAft>
                <a:spcPts val="0"/>
              </a:spcAft>
              <a:buSzPts val="1800"/>
              <a:buChar char="○"/>
              <a:defRPr sz="1800"/>
            </a:lvl8pPr>
            <a:lvl9pPr indent="-342900" lvl="8" marL="4114800" rtl="0">
              <a:spcBef>
                <a:spcPts val="800"/>
              </a:spcBef>
              <a:spcAft>
                <a:spcPts val="800"/>
              </a:spcAft>
              <a:buSzPts val="1800"/>
              <a:buChar char="■"/>
              <a:defRPr sz="1800"/>
            </a:lvl9pPr>
          </a:lstStyle>
          <a:p/>
        </p:txBody>
      </p:sp>
      <p:sp>
        <p:nvSpPr>
          <p:cNvPr id="36" name="Google Shape;36;p7"/>
          <p:cNvSpPr txBox="1"/>
          <p:nvPr>
            <p:ph idx="3" type="body"/>
          </p:nvPr>
        </p:nvSpPr>
        <p:spPr>
          <a:xfrm>
            <a:off x="5973099" y="1201550"/>
            <a:ext cx="2315700" cy="2624100"/>
          </a:xfrm>
          <a:prstGeom prst="rect">
            <a:avLst/>
          </a:prstGeom>
        </p:spPr>
        <p:txBody>
          <a:bodyPr anchorCtr="0" anchor="t" bIns="0" lIns="0" spcFirstLastPara="1" rIns="0" wrap="square" tIns="0">
            <a:noAutofit/>
          </a:bodyPr>
          <a:lstStyle>
            <a:lvl1pPr indent="-342900" lvl="0" marL="457200" rtl="0">
              <a:spcBef>
                <a:spcPts val="0"/>
              </a:spcBef>
              <a:spcAft>
                <a:spcPts val="0"/>
              </a:spcAft>
              <a:buSzPts val="1800"/>
              <a:buChar char="●"/>
              <a:defRPr sz="1800"/>
            </a:lvl1pPr>
            <a:lvl2pPr indent="-342900" lvl="1" marL="914400" rtl="0">
              <a:spcBef>
                <a:spcPts val="800"/>
              </a:spcBef>
              <a:spcAft>
                <a:spcPts val="0"/>
              </a:spcAft>
              <a:buSzPts val="1800"/>
              <a:buChar char="○"/>
              <a:defRPr sz="1800"/>
            </a:lvl2pPr>
            <a:lvl3pPr indent="-342900" lvl="2" marL="1371600" rtl="0">
              <a:spcBef>
                <a:spcPts val="800"/>
              </a:spcBef>
              <a:spcAft>
                <a:spcPts val="0"/>
              </a:spcAft>
              <a:buSzPts val="1800"/>
              <a:buChar char="■"/>
              <a:defRPr sz="1800"/>
            </a:lvl3pPr>
            <a:lvl4pPr indent="-342900" lvl="3" marL="1828800" rtl="0">
              <a:spcBef>
                <a:spcPts val="800"/>
              </a:spcBef>
              <a:spcAft>
                <a:spcPts val="0"/>
              </a:spcAft>
              <a:buSzPts val="1800"/>
              <a:buChar char="●"/>
              <a:defRPr sz="1800"/>
            </a:lvl4pPr>
            <a:lvl5pPr indent="-342900" lvl="4" marL="2286000" rtl="0">
              <a:spcBef>
                <a:spcPts val="800"/>
              </a:spcBef>
              <a:spcAft>
                <a:spcPts val="0"/>
              </a:spcAft>
              <a:buSzPts val="1800"/>
              <a:buChar char="○"/>
              <a:defRPr sz="1800"/>
            </a:lvl5pPr>
            <a:lvl6pPr indent="-342900" lvl="5" marL="2743200" rtl="0">
              <a:spcBef>
                <a:spcPts val="800"/>
              </a:spcBef>
              <a:spcAft>
                <a:spcPts val="0"/>
              </a:spcAft>
              <a:buSzPts val="1800"/>
              <a:buChar char="■"/>
              <a:defRPr sz="1800"/>
            </a:lvl6pPr>
            <a:lvl7pPr indent="-342900" lvl="6" marL="3200400" rtl="0">
              <a:spcBef>
                <a:spcPts val="800"/>
              </a:spcBef>
              <a:spcAft>
                <a:spcPts val="0"/>
              </a:spcAft>
              <a:buSzPts val="1800"/>
              <a:buChar char="●"/>
              <a:defRPr sz="1800"/>
            </a:lvl7pPr>
            <a:lvl8pPr indent="-342900" lvl="7" marL="3657600" rtl="0">
              <a:spcBef>
                <a:spcPts val="800"/>
              </a:spcBef>
              <a:spcAft>
                <a:spcPts val="0"/>
              </a:spcAft>
              <a:buSzPts val="1800"/>
              <a:buChar char="○"/>
              <a:defRPr sz="1800"/>
            </a:lvl8pPr>
            <a:lvl9pPr indent="-342900" lvl="8" marL="4114800" rtl="0">
              <a:spcBef>
                <a:spcPts val="800"/>
              </a:spcBef>
              <a:spcAft>
                <a:spcPts val="800"/>
              </a:spcAft>
              <a:buSzPts val="1800"/>
              <a:buChar char="■"/>
              <a:defRPr sz="1800"/>
            </a:lvl9pPr>
          </a:lstStyle>
          <a:p/>
        </p:txBody>
      </p:sp>
      <p:sp>
        <p:nvSpPr>
          <p:cNvPr id="37" name="Google Shape;37;p7"/>
          <p:cNvSpPr txBox="1"/>
          <p:nvPr>
            <p:ph idx="12" type="sldNum"/>
          </p:nvPr>
        </p:nvSpPr>
        <p:spPr>
          <a:xfrm>
            <a:off x="8480584" y="4721823"/>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8" name="Shape 38"/>
        <p:cNvGrpSpPr/>
        <p:nvPr/>
      </p:nvGrpSpPr>
      <p:grpSpPr>
        <a:xfrm>
          <a:off x="0" y="0"/>
          <a:ext cx="0" cy="0"/>
          <a:chOff x="0" y="0"/>
          <a:chExt cx="0" cy="0"/>
        </a:xfrm>
      </p:grpSpPr>
      <p:pic>
        <p:nvPicPr>
          <p:cNvPr id="39" name="Google Shape;39;p8"/>
          <p:cNvPicPr preferRelativeResize="0"/>
          <p:nvPr/>
        </p:nvPicPr>
        <p:blipFill>
          <a:blip r:embed="rId2">
            <a:alphaModFix/>
          </a:blip>
          <a:stretch>
            <a:fillRect/>
          </a:stretch>
        </p:blipFill>
        <p:spPr>
          <a:xfrm flipH="1" rot="10800000">
            <a:off x="0" y="3771850"/>
            <a:ext cx="9144000" cy="1295400"/>
          </a:xfrm>
          <a:prstGeom prst="rect">
            <a:avLst/>
          </a:prstGeom>
          <a:noFill/>
          <a:ln>
            <a:noFill/>
          </a:ln>
        </p:spPr>
      </p:pic>
      <p:sp>
        <p:nvSpPr>
          <p:cNvPr id="40" name="Google Shape;40;p8"/>
          <p:cNvSpPr txBox="1"/>
          <p:nvPr>
            <p:ph type="title"/>
          </p:nvPr>
        </p:nvSpPr>
        <p:spPr>
          <a:xfrm>
            <a:off x="855300" y="607400"/>
            <a:ext cx="7433400" cy="396300"/>
          </a:xfrm>
          <a:prstGeom prst="rect">
            <a:avLst/>
          </a:prstGeom>
        </p:spPr>
        <p:txBody>
          <a:bodyPr anchorCtr="0" anchor="b" bIns="0" lIns="0" spcFirstLastPara="1" rIns="0" wrap="square" tIns="0">
            <a:no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p:txBody>
      </p:sp>
      <p:sp>
        <p:nvSpPr>
          <p:cNvPr id="41" name="Google Shape;41;p8"/>
          <p:cNvSpPr txBox="1"/>
          <p:nvPr>
            <p:ph idx="12" type="sldNum"/>
          </p:nvPr>
        </p:nvSpPr>
        <p:spPr>
          <a:xfrm>
            <a:off x="8480584" y="4721823"/>
            <a:ext cx="548700" cy="393600"/>
          </a:xfrm>
          <a:prstGeom prst="rect">
            <a:avLst/>
          </a:prstGeom>
        </p:spPr>
        <p:txBody>
          <a:bodyPr anchorCtr="0" anchor="ctr" bIns="0" lIns="0" spcFirstLastPara="1" rIns="0" wrap="square" tIns="0">
            <a:noAutofit/>
          </a:bodyPr>
          <a:lstStyle>
            <a:lvl1pPr lvl="0" rtl="0">
              <a:buNone/>
              <a:defRPr>
                <a:solidFill>
                  <a:schemeClr val="dk1"/>
                </a:solidFill>
              </a:defRPr>
            </a:lvl1pPr>
            <a:lvl2pPr lvl="1" rtl="0">
              <a:buNone/>
              <a:defRPr>
                <a:solidFill>
                  <a:schemeClr val="dk1"/>
                </a:solidFill>
              </a:defRPr>
            </a:lvl2pPr>
            <a:lvl3pPr lvl="2" rtl="0">
              <a:buNone/>
              <a:defRPr>
                <a:solidFill>
                  <a:schemeClr val="dk1"/>
                </a:solidFill>
              </a:defRPr>
            </a:lvl3pPr>
            <a:lvl4pPr lvl="3" rtl="0">
              <a:buNone/>
              <a:defRPr>
                <a:solidFill>
                  <a:schemeClr val="dk1"/>
                </a:solidFill>
              </a:defRPr>
            </a:lvl4pPr>
            <a:lvl5pPr lvl="4" rtl="0">
              <a:buNone/>
              <a:defRPr>
                <a:solidFill>
                  <a:schemeClr val="dk1"/>
                </a:solidFill>
              </a:defRPr>
            </a:lvl5pPr>
            <a:lvl6pPr lvl="5" rtl="0">
              <a:buNone/>
              <a:defRPr>
                <a:solidFill>
                  <a:schemeClr val="dk1"/>
                </a:solidFill>
              </a:defRPr>
            </a:lvl6pPr>
            <a:lvl7pPr lvl="6" rtl="0">
              <a:buNone/>
              <a:defRPr>
                <a:solidFill>
                  <a:schemeClr val="dk1"/>
                </a:solidFill>
              </a:defRPr>
            </a:lvl7pPr>
            <a:lvl8pPr lvl="7" rtl="0">
              <a:buNone/>
              <a:defRPr>
                <a:solidFill>
                  <a:schemeClr val="dk1"/>
                </a:solidFill>
              </a:defRPr>
            </a:lvl8pPr>
            <a:lvl9pPr lvl="8" rtl="0">
              <a:buNone/>
              <a:defRPr>
                <a:solidFill>
                  <a:schemeClr val="dk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pic>
        <p:nvPicPr>
          <p:cNvPr id="43" name="Google Shape;43;p9"/>
          <p:cNvPicPr preferRelativeResize="0"/>
          <p:nvPr/>
        </p:nvPicPr>
        <p:blipFill>
          <a:blip r:embed="rId2">
            <a:alphaModFix/>
          </a:blip>
          <a:stretch>
            <a:fillRect/>
          </a:stretch>
        </p:blipFill>
        <p:spPr>
          <a:xfrm flipH="1" rot="10800000">
            <a:off x="0" y="3648013"/>
            <a:ext cx="9144000" cy="1419225"/>
          </a:xfrm>
          <a:prstGeom prst="rect">
            <a:avLst/>
          </a:prstGeom>
          <a:noFill/>
          <a:ln>
            <a:noFill/>
          </a:ln>
        </p:spPr>
      </p:pic>
      <p:sp>
        <p:nvSpPr>
          <p:cNvPr id="44" name="Google Shape;44;p9"/>
          <p:cNvSpPr txBox="1"/>
          <p:nvPr>
            <p:ph idx="1" type="body"/>
          </p:nvPr>
        </p:nvSpPr>
        <p:spPr>
          <a:xfrm>
            <a:off x="1821800" y="4440459"/>
            <a:ext cx="3902700" cy="260400"/>
          </a:xfrm>
          <a:prstGeom prst="rect">
            <a:avLst/>
          </a:prstGeom>
        </p:spPr>
        <p:txBody>
          <a:bodyPr anchorCtr="0" anchor="t" bIns="0" lIns="0" spcFirstLastPara="1" rIns="0" wrap="square" tIns="0">
            <a:noAutofit/>
          </a:bodyPr>
          <a:lstStyle>
            <a:lvl1pPr indent="-228600" lvl="0" marL="457200" rtl="0">
              <a:spcBef>
                <a:spcPts val="0"/>
              </a:spcBef>
              <a:spcAft>
                <a:spcPts val="800"/>
              </a:spcAft>
              <a:buClr>
                <a:schemeClr val="lt1"/>
              </a:buClr>
              <a:buSzPts val="1400"/>
              <a:buNone/>
              <a:defRPr sz="1400">
                <a:solidFill>
                  <a:schemeClr val="lt1"/>
                </a:solidFill>
              </a:defRPr>
            </a:lvl1pPr>
          </a:lstStyle>
          <a:p/>
        </p:txBody>
      </p:sp>
      <p:sp>
        <p:nvSpPr>
          <p:cNvPr id="45" name="Google Shape;45;p9"/>
          <p:cNvSpPr txBox="1"/>
          <p:nvPr>
            <p:ph idx="12" type="sldNum"/>
          </p:nvPr>
        </p:nvSpPr>
        <p:spPr>
          <a:xfrm>
            <a:off x="8480584" y="4721823"/>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6" name="Shape 46"/>
        <p:cNvGrpSpPr/>
        <p:nvPr/>
      </p:nvGrpSpPr>
      <p:grpSpPr>
        <a:xfrm>
          <a:off x="0" y="0"/>
          <a:ext cx="0" cy="0"/>
          <a:chOff x="0" y="0"/>
          <a:chExt cx="0" cy="0"/>
        </a:xfrm>
      </p:grpSpPr>
      <p:sp>
        <p:nvSpPr>
          <p:cNvPr id="47" name="Google Shape;47;p10"/>
          <p:cNvSpPr txBox="1"/>
          <p:nvPr>
            <p:ph idx="12" type="sldNum"/>
          </p:nvPr>
        </p:nvSpPr>
        <p:spPr>
          <a:xfrm>
            <a:off x="8480584" y="4721823"/>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48" name="Google Shape;48;p10"/>
          <p:cNvPicPr preferRelativeResize="0"/>
          <p:nvPr/>
        </p:nvPicPr>
        <p:blipFill>
          <a:blip r:embed="rId2">
            <a:alphaModFix/>
          </a:blip>
          <a:stretch>
            <a:fillRect/>
          </a:stretch>
        </p:blipFill>
        <p:spPr>
          <a:xfrm flipH="1" rot="10800000">
            <a:off x="0" y="3448050"/>
            <a:ext cx="9144000" cy="16192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gradFill>
          <a:gsLst>
            <a:gs pos="0">
              <a:schemeClr val="lt1"/>
            </a:gs>
            <a:gs pos="50000">
              <a:schemeClr val="lt1"/>
            </a:gs>
            <a:gs pos="100000">
              <a:schemeClr val="lt2"/>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55300" y="607400"/>
            <a:ext cx="7433400" cy="396300"/>
          </a:xfrm>
          <a:prstGeom prst="rect">
            <a:avLst/>
          </a:prstGeom>
          <a:noFill/>
          <a:ln>
            <a:noFill/>
          </a:ln>
        </p:spPr>
        <p:txBody>
          <a:bodyPr anchorCtr="0" anchor="b" bIns="0" lIns="0" spcFirstLastPara="1" rIns="0" wrap="square" tIns="0">
            <a:noAutofit/>
          </a:bodyPr>
          <a:lstStyle>
            <a:lvl1pPr lvl="0" rtl="0">
              <a:lnSpc>
                <a:spcPct val="80000"/>
              </a:lnSpc>
              <a:spcBef>
                <a:spcPts val="0"/>
              </a:spcBef>
              <a:spcAft>
                <a:spcPts val="0"/>
              </a:spcAft>
              <a:buClr>
                <a:schemeClr val="dk2"/>
              </a:buClr>
              <a:buSzPts val="3400"/>
              <a:buFont typeface="Damion"/>
              <a:buNone/>
              <a:defRPr sz="3400">
                <a:solidFill>
                  <a:schemeClr val="dk2"/>
                </a:solidFill>
                <a:latin typeface="Damion"/>
                <a:ea typeface="Damion"/>
                <a:cs typeface="Damion"/>
                <a:sym typeface="Damion"/>
              </a:defRPr>
            </a:lvl1pPr>
            <a:lvl2pPr lvl="1" rtl="0">
              <a:lnSpc>
                <a:spcPct val="80000"/>
              </a:lnSpc>
              <a:spcBef>
                <a:spcPts val="0"/>
              </a:spcBef>
              <a:spcAft>
                <a:spcPts val="0"/>
              </a:spcAft>
              <a:buClr>
                <a:schemeClr val="dk2"/>
              </a:buClr>
              <a:buSzPts val="3400"/>
              <a:buFont typeface="Damion"/>
              <a:buNone/>
              <a:defRPr sz="3400">
                <a:solidFill>
                  <a:schemeClr val="dk2"/>
                </a:solidFill>
                <a:latin typeface="Damion"/>
                <a:ea typeface="Damion"/>
                <a:cs typeface="Damion"/>
                <a:sym typeface="Damion"/>
              </a:defRPr>
            </a:lvl2pPr>
            <a:lvl3pPr lvl="2" rtl="0">
              <a:lnSpc>
                <a:spcPct val="80000"/>
              </a:lnSpc>
              <a:spcBef>
                <a:spcPts val="0"/>
              </a:spcBef>
              <a:spcAft>
                <a:spcPts val="0"/>
              </a:spcAft>
              <a:buClr>
                <a:schemeClr val="dk2"/>
              </a:buClr>
              <a:buSzPts val="3400"/>
              <a:buFont typeface="Damion"/>
              <a:buNone/>
              <a:defRPr sz="3400">
                <a:solidFill>
                  <a:schemeClr val="dk2"/>
                </a:solidFill>
                <a:latin typeface="Damion"/>
                <a:ea typeface="Damion"/>
                <a:cs typeface="Damion"/>
                <a:sym typeface="Damion"/>
              </a:defRPr>
            </a:lvl3pPr>
            <a:lvl4pPr lvl="3" rtl="0">
              <a:lnSpc>
                <a:spcPct val="80000"/>
              </a:lnSpc>
              <a:spcBef>
                <a:spcPts val="0"/>
              </a:spcBef>
              <a:spcAft>
                <a:spcPts val="0"/>
              </a:spcAft>
              <a:buClr>
                <a:schemeClr val="dk2"/>
              </a:buClr>
              <a:buSzPts val="3400"/>
              <a:buFont typeface="Damion"/>
              <a:buNone/>
              <a:defRPr sz="3400">
                <a:solidFill>
                  <a:schemeClr val="dk2"/>
                </a:solidFill>
                <a:latin typeface="Damion"/>
                <a:ea typeface="Damion"/>
                <a:cs typeface="Damion"/>
                <a:sym typeface="Damion"/>
              </a:defRPr>
            </a:lvl4pPr>
            <a:lvl5pPr lvl="4" rtl="0">
              <a:lnSpc>
                <a:spcPct val="80000"/>
              </a:lnSpc>
              <a:spcBef>
                <a:spcPts val="0"/>
              </a:spcBef>
              <a:spcAft>
                <a:spcPts val="0"/>
              </a:spcAft>
              <a:buClr>
                <a:schemeClr val="dk2"/>
              </a:buClr>
              <a:buSzPts val="3400"/>
              <a:buFont typeface="Damion"/>
              <a:buNone/>
              <a:defRPr sz="3400">
                <a:solidFill>
                  <a:schemeClr val="dk2"/>
                </a:solidFill>
                <a:latin typeface="Damion"/>
                <a:ea typeface="Damion"/>
                <a:cs typeface="Damion"/>
                <a:sym typeface="Damion"/>
              </a:defRPr>
            </a:lvl5pPr>
            <a:lvl6pPr lvl="5" rtl="0">
              <a:lnSpc>
                <a:spcPct val="80000"/>
              </a:lnSpc>
              <a:spcBef>
                <a:spcPts val="0"/>
              </a:spcBef>
              <a:spcAft>
                <a:spcPts val="0"/>
              </a:spcAft>
              <a:buClr>
                <a:schemeClr val="dk2"/>
              </a:buClr>
              <a:buSzPts val="3400"/>
              <a:buFont typeface="Damion"/>
              <a:buNone/>
              <a:defRPr sz="3400">
                <a:solidFill>
                  <a:schemeClr val="dk2"/>
                </a:solidFill>
                <a:latin typeface="Damion"/>
                <a:ea typeface="Damion"/>
                <a:cs typeface="Damion"/>
                <a:sym typeface="Damion"/>
              </a:defRPr>
            </a:lvl6pPr>
            <a:lvl7pPr lvl="6" rtl="0">
              <a:lnSpc>
                <a:spcPct val="80000"/>
              </a:lnSpc>
              <a:spcBef>
                <a:spcPts val="0"/>
              </a:spcBef>
              <a:spcAft>
                <a:spcPts val="0"/>
              </a:spcAft>
              <a:buClr>
                <a:schemeClr val="dk2"/>
              </a:buClr>
              <a:buSzPts val="3400"/>
              <a:buFont typeface="Damion"/>
              <a:buNone/>
              <a:defRPr sz="3400">
                <a:solidFill>
                  <a:schemeClr val="dk2"/>
                </a:solidFill>
                <a:latin typeface="Damion"/>
                <a:ea typeface="Damion"/>
                <a:cs typeface="Damion"/>
                <a:sym typeface="Damion"/>
              </a:defRPr>
            </a:lvl7pPr>
            <a:lvl8pPr lvl="7" rtl="0">
              <a:lnSpc>
                <a:spcPct val="80000"/>
              </a:lnSpc>
              <a:spcBef>
                <a:spcPts val="0"/>
              </a:spcBef>
              <a:spcAft>
                <a:spcPts val="0"/>
              </a:spcAft>
              <a:buClr>
                <a:schemeClr val="dk2"/>
              </a:buClr>
              <a:buSzPts val="3400"/>
              <a:buFont typeface="Damion"/>
              <a:buNone/>
              <a:defRPr sz="3400">
                <a:solidFill>
                  <a:schemeClr val="dk2"/>
                </a:solidFill>
                <a:latin typeface="Damion"/>
                <a:ea typeface="Damion"/>
                <a:cs typeface="Damion"/>
                <a:sym typeface="Damion"/>
              </a:defRPr>
            </a:lvl8pPr>
            <a:lvl9pPr lvl="8" rtl="0">
              <a:lnSpc>
                <a:spcPct val="80000"/>
              </a:lnSpc>
              <a:spcBef>
                <a:spcPts val="0"/>
              </a:spcBef>
              <a:spcAft>
                <a:spcPts val="0"/>
              </a:spcAft>
              <a:buClr>
                <a:schemeClr val="dk2"/>
              </a:buClr>
              <a:buSzPts val="3400"/>
              <a:buFont typeface="Damion"/>
              <a:buNone/>
              <a:defRPr sz="3400">
                <a:solidFill>
                  <a:schemeClr val="dk2"/>
                </a:solidFill>
                <a:latin typeface="Damion"/>
                <a:ea typeface="Damion"/>
                <a:cs typeface="Damion"/>
                <a:sym typeface="Damion"/>
              </a:defRPr>
            </a:lvl9pPr>
          </a:lstStyle>
          <a:p/>
        </p:txBody>
      </p:sp>
      <p:sp>
        <p:nvSpPr>
          <p:cNvPr id="7" name="Google Shape;7;p1"/>
          <p:cNvSpPr txBox="1"/>
          <p:nvPr>
            <p:ph idx="1" type="body"/>
          </p:nvPr>
        </p:nvSpPr>
        <p:spPr>
          <a:xfrm>
            <a:off x="855300" y="1201550"/>
            <a:ext cx="7433400" cy="2585700"/>
          </a:xfrm>
          <a:prstGeom prst="rect">
            <a:avLst/>
          </a:prstGeom>
          <a:noFill/>
          <a:ln>
            <a:noFill/>
          </a:ln>
        </p:spPr>
        <p:txBody>
          <a:bodyPr anchorCtr="0" anchor="t" bIns="0" lIns="0" spcFirstLastPara="1" rIns="0" wrap="square" tIns="0">
            <a:noAutofit/>
          </a:bodyPr>
          <a:lstStyle>
            <a:lvl1pPr indent="-381000" lvl="0" marL="457200" rtl="0">
              <a:lnSpc>
                <a:spcPct val="115000"/>
              </a:lnSpc>
              <a:spcBef>
                <a:spcPts val="0"/>
              </a:spcBef>
              <a:spcAft>
                <a:spcPts val="0"/>
              </a:spcAft>
              <a:buClr>
                <a:schemeClr val="dk2"/>
              </a:buClr>
              <a:buSzPts val="2400"/>
              <a:buFont typeface="Inria Sans Light"/>
              <a:buChar char="●"/>
              <a:defRPr sz="2400">
                <a:solidFill>
                  <a:schemeClr val="dk1"/>
                </a:solidFill>
                <a:latin typeface="Inria Sans Light"/>
                <a:ea typeface="Inria Sans Light"/>
                <a:cs typeface="Inria Sans Light"/>
                <a:sym typeface="Inria Sans Light"/>
              </a:defRPr>
            </a:lvl1pPr>
            <a:lvl2pPr indent="-381000" lvl="1" marL="914400" rtl="0">
              <a:lnSpc>
                <a:spcPct val="115000"/>
              </a:lnSpc>
              <a:spcBef>
                <a:spcPts val="800"/>
              </a:spcBef>
              <a:spcAft>
                <a:spcPts val="0"/>
              </a:spcAft>
              <a:buClr>
                <a:schemeClr val="dk2"/>
              </a:buClr>
              <a:buSzPts val="2400"/>
              <a:buFont typeface="Inria Sans Light"/>
              <a:buChar char="○"/>
              <a:defRPr sz="2400">
                <a:solidFill>
                  <a:schemeClr val="dk1"/>
                </a:solidFill>
                <a:latin typeface="Inria Sans Light"/>
                <a:ea typeface="Inria Sans Light"/>
                <a:cs typeface="Inria Sans Light"/>
                <a:sym typeface="Inria Sans Light"/>
              </a:defRPr>
            </a:lvl2pPr>
            <a:lvl3pPr indent="-381000" lvl="2" marL="1371600" rtl="0">
              <a:lnSpc>
                <a:spcPct val="115000"/>
              </a:lnSpc>
              <a:spcBef>
                <a:spcPts val="800"/>
              </a:spcBef>
              <a:spcAft>
                <a:spcPts val="0"/>
              </a:spcAft>
              <a:buClr>
                <a:schemeClr val="dk2"/>
              </a:buClr>
              <a:buSzPts val="2400"/>
              <a:buFont typeface="Inria Sans Light"/>
              <a:buChar char="■"/>
              <a:defRPr sz="2400">
                <a:solidFill>
                  <a:schemeClr val="dk1"/>
                </a:solidFill>
                <a:latin typeface="Inria Sans Light"/>
                <a:ea typeface="Inria Sans Light"/>
                <a:cs typeface="Inria Sans Light"/>
                <a:sym typeface="Inria Sans Light"/>
              </a:defRPr>
            </a:lvl3pPr>
            <a:lvl4pPr indent="-381000" lvl="3" marL="1828800" rtl="0">
              <a:lnSpc>
                <a:spcPct val="115000"/>
              </a:lnSpc>
              <a:spcBef>
                <a:spcPts val="800"/>
              </a:spcBef>
              <a:spcAft>
                <a:spcPts val="0"/>
              </a:spcAft>
              <a:buClr>
                <a:schemeClr val="dk1"/>
              </a:buClr>
              <a:buSzPts val="2400"/>
              <a:buFont typeface="Inria Sans Light"/>
              <a:buChar char="●"/>
              <a:defRPr sz="2400">
                <a:solidFill>
                  <a:schemeClr val="dk1"/>
                </a:solidFill>
                <a:latin typeface="Inria Sans Light"/>
                <a:ea typeface="Inria Sans Light"/>
                <a:cs typeface="Inria Sans Light"/>
                <a:sym typeface="Inria Sans Light"/>
              </a:defRPr>
            </a:lvl4pPr>
            <a:lvl5pPr indent="-381000" lvl="4" marL="2286000" rtl="0">
              <a:lnSpc>
                <a:spcPct val="115000"/>
              </a:lnSpc>
              <a:spcBef>
                <a:spcPts val="800"/>
              </a:spcBef>
              <a:spcAft>
                <a:spcPts val="0"/>
              </a:spcAft>
              <a:buClr>
                <a:schemeClr val="dk1"/>
              </a:buClr>
              <a:buSzPts val="2400"/>
              <a:buFont typeface="Inria Sans Light"/>
              <a:buChar char="○"/>
              <a:defRPr sz="2400">
                <a:solidFill>
                  <a:schemeClr val="dk1"/>
                </a:solidFill>
                <a:latin typeface="Inria Sans Light"/>
                <a:ea typeface="Inria Sans Light"/>
                <a:cs typeface="Inria Sans Light"/>
                <a:sym typeface="Inria Sans Light"/>
              </a:defRPr>
            </a:lvl5pPr>
            <a:lvl6pPr indent="-381000" lvl="5" marL="2743200" rtl="0">
              <a:lnSpc>
                <a:spcPct val="115000"/>
              </a:lnSpc>
              <a:spcBef>
                <a:spcPts val="800"/>
              </a:spcBef>
              <a:spcAft>
                <a:spcPts val="0"/>
              </a:spcAft>
              <a:buClr>
                <a:schemeClr val="dk1"/>
              </a:buClr>
              <a:buSzPts val="2400"/>
              <a:buFont typeface="Inria Sans Light"/>
              <a:buChar char="■"/>
              <a:defRPr sz="2400">
                <a:solidFill>
                  <a:schemeClr val="dk1"/>
                </a:solidFill>
                <a:latin typeface="Inria Sans Light"/>
                <a:ea typeface="Inria Sans Light"/>
                <a:cs typeface="Inria Sans Light"/>
                <a:sym typeface="Inria Sans Light"/>
              </a:defRPr>
            </a:lvl6pPr>
            <a:lvl7pPr indent="-381000" lvl="6" marL="3200400" rtl="0">
              <a:lnSpc>
                <a:spcPct val="115000"/>
              </a:lnSpc>
              <a:spcBef>
                <a:spcPts val="800"/>
              </a:spcBef>
              <a:spcAft>
                <a:spcPts val="0"/>
              </a:spcAft>
              <a:buClr>
                <a:schemeClr val="dk1"/>
              </a:buClr>
              <a:buSzPts val="2400"/>
              <a:buFont typeface="Inria Sans Light"/>
              <a:buChar char="●"/>
              <a:defRPr sz="2400">
                <a:solidFill>
                  <a:schemeClr val="dk1"/>
                </a:solidFill>
                <a:latin typeface="Inria Sans Light"/>
                <a:ea typeface="Inria Sans Light"/>
                <a:cs typeface="Inria Sans Light"/>
                <a:sym typeface="Inria Sans Light"/>
              </a:defRPr>
            </a:lvl7pPr>
            <a:lvl8pPr indent="-381000" lvl="7" marL="3657600" rtl="0">
              <a:lnSpc>
                <a:spcPct val="115000"/>
              </a:lnSpc>
              <a:spcBef>
                <a:spcPts val="800"/>
              </a:spcBef>
              <a:spcAft>
                <a:spcPts val="0"/>
              </a:spcAft>
              <a:buClr>
                <a:schemeClr val="dk1"/>
              </a:buClr>
              <a:buSzPts val="2400"/>
              <a:buFont typeface="Inria Sans Light"/>
              <a:buChar char="○"/>
              <a:defRPr sz="2400">
                <a:solidFill>
                  <a:schemeClr val="dk1"/>
                </a:solidFill>
                <a:latin typeface="Inria Sans Light"/>
                <a:ea typeface="Inria Sans Light"/>
                <a:cs typeface="Inria Sans Light"/>
                <a:sym typeface="Inria Sans Light"/>
              </a:defRPr>
            </a:lvl8pPr>
            <a:lvl9pPr indent="-381000" lvl="8" marL="4114800" rtl="0">
              <a:lnSpc>
                <a:spcPct val="115000"/>
              </a:lnSpc>
              <a:spcBef>
                <a:spcPts val="800"/>
              </a:spcBef>
              <a:spcAft>
                <a:spcPts val="800"/>
              </a:spcAft>
              <a:buClr>
                <a:schemeClr val="dk1"/>
              </a:buClr>
              <a:buSzPts val="2400"/>
              <a:buFont typeface="Inria Sans Light"/>
              <a:buChar char="■"/>
              <a:defRPr sz="2400">
                <a:solidFill>
                  <a:schemeClr val="dk1"/>
                </a:solidFill>
                <a:latin typeface="Inria Sans Light"/>
                <a:ea typeface="Inria Sans Light"/>
                <a:cs typeface="Inria Sans Light"/>
                <a:sym typeface="Inria Sans Light"/>
              </a:defRPr>
            </a:lvl9pPr>
          </a:lstStyle>
          <a:p/>
        </p:txBody>
      </p:sp>
      <p:sp>
        <p:nvSpPr>
          <p:cNvPr id="8" name="Google Shape;8;p1"/>
          <p:cNvSpPr txBox="1"/>
          <p:nvPr>
            <p:ph idx="12" type="sldNum"/>
          </p:nvPr>
        </p:nvSpPr>
        <p:spPr>
          <a:xfrm>
            <a:off x="8480584" y="4721823"/>
            <a:ext cx="548700" cy="393600"/>
          </a:xfrm>
          <a:prstGeom prst="rect">
            <a:avLst/>
          </a:prstGeom>
          <a:noFill/>
          <a:ln>
            <a:noFill/>
          </a:ln>
        </p:spPr>
        <p:txBody>
          <a:bodyPr anchorCtr="0" anchor="ctr" bIns="0" lIns="0" spcFirstLastPara="1" rIns="0" wrap="square" tIns="0">
            <a:noAutofit/>
          </a:bodyPr>
          <a:lstStyle>
            <a:lvl1pPr lvl="0" rtl="0" algn="r">
              <a:buNone/>
              <a:defRPr sz="1300">
                <a:solidFill>
                  <a:schemeClr val="accent6"/>
                </a:solidFill>
                <a:latin typeface="Damion"/>
                <a:ea typeface="Damion"/>
                <a:cs typeface="Damion"/>
                <a:sym typeface="Damion"/>
              </a:defRPr>
            </a:lvl1pPr>
            <a:lvl2pPr lvl="1" rtl="0" algn="r">
              <a:buNone/>
              <a:defRPr sz="1300">
                <a:solidFill>
                  <a:schemeClr val="accent6"/>
                </a:solidFill>
                <a:latin typeface="Damion"/>
                <a:ea typeface="Damion"/>
                <a:cs typeface="Damion"/>
                <a:sym typeface="Damion"/>
              </a:defRPr>
            </a:lvl2pPr>
            <a:lvl3pPr lvl="2" rtl="0" algn="r">
              <a:buNone/>
              <a:defRPr sz="1300">
                <a:solidFill>
                  <a:schemeClr val="accent6"/>
                </a:solidFill>
                <a:latin typeface="Damion"/>
                <a:ea typeface="Damion"/>
                <a:cs typeface="Damion"/>
                <a:sym typeface="Damion"/>
              </a:defRPr>
            </a:lvl3pPr>
            <a:lvl4pPr lvl="3" rtl="0" algn="r">
              <a:buNone/>
              <a:defRPr sz="1300">
                <a:solidFill>
                  <a:schemeClr val="accent6"/>
                </a:solidFill>
                <a:latin typeface="Damion"/>
                <a:ea typeface="Damion"/>
                <a:cs typeface="Damion"/>
                <a:sym typeface="Damion"/>
              </a:defRPr>
            </a:lvl4pPr>
            <a:lvl5pPr lvl="4" rtl="0" algn="r">
              <a:buNone/>
              <a:defRPr sz="1300">
                <a:solidFill>
                  <a:schemeClr val="accent6"/>
                </a:solidFill>
                <a:latin typeface="Damion"/>
                <a:ea typeface="Damion"/>
                <a:cs typeface="Damion"/>
                <a:sym typeface="Damion"/>
              </a:defRPr>
            </a:lvl5pPr>
            <a:lvl6pPr lvl="5" rtl="0" algn="r">
              <a:buNone/>
              <a:defRPr sz="1300">
                <a:solidFill>
                  <a:schemeClr val="accent6"/>
                </a:solidFill>
                <a:latin typeface="Damion"/>
                <a:ea typeface="Damion"/>
                <a:cs typeface="Damion"/>
                <a:sym typeface="Damion"/>
              </a:defRPr>
            </a:lvl6pPr>
            <a:lvl7pPr lvl="6" rtl="0" algn="r">
              <a:buNone/>
              <a:defRPr sz="1300">
                <a:solidFill>
                  <a:schemeClr val="accent6"/>
                </a:solidFill>
                <a:latin typeface="Damion"/>
                <a:ea typeface="Damion"/>
                <a:cs typeface="Damion"/>
                <a:sym typeface="Damion"/>
              </a:defRPr>
            </a:lvl7pPr>
            <a:lvl8pPr lvl="7" rtl="0" algn="r">
              <a:buNone/>
              <a:defRPr sz="1300">
                <a:solidFill>
                  <a:schemeClr val="accent6"/>
                </a:solidFill>
                <a:latin typeface="Damion"/>
                <a:ea typeface="Damion"/>
                <a:cs typeface="Damion"/>
                <a:sym typeface="Damion"/>
              </a:defRPr>
            </a:lvl8pPr>
            <a:lvl9pPr lvl="8" rtl="0" algn="r">
              <a:buNone/>
              <a:defRPr sz="1300">
                <a:solidFill>
                  <a:schemeClr val="accent6"/>
                </a:solidFill>
                <a:latin typeface="Damion"/>
                <a:ea typeface="Damion"/>
                <a:cs typeface="Damion"/>
                <a:sym typeface="Damion"/>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hyperlink" Target="http://www.youtube.com/watch?v=u2RxCQAd2m0" TargetMode="Externa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drive.google.com/file/d/1v3Ui8Xjjs8u2BwuvnqLl-KK1a4QxE0KG/view"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2"/>
          <p:cNvSpPr txBox="1"/>
          <p:nvPr>
            <p:ph type="ctrTitle"/>
          </p:nvPr>
        </p:nvSpPr>
        <p:spPr>
          <a:xfrm>
            <a:off x="2756850" y="1419375"/>
            <a:ext cx="3512100" cy="23046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sz="5000"/>
              <a:t>BODY IMAGE</a:t>
            </a:r>
            <a:endParaRPr sz="5000"/>
          </a:p>
        </p:txBody>
      </p:sp>
      <p:sp>
        <p:nvSpPr>
          <p:cNvPr id="62" name="Google Shape;62;p12"/>
          <p:cNvSpPr txBox="1"/>
          <p:nvPr/>
        </p:nvSpPr>
        <p:spPr>
          <a:xfrm>
            <a:off x="3187825" y="3346075"/>
            <a:ext cx="28827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u="sng">
                <a:latin typeface="Inria Sans Light"/>
                <a:ea typeface="Inria Sans Light"/>
                <a:cs typeface="Inria Sans Light"/>
                <a:sym typeface="Inria Sans Light"/>
              </a:rPr>
              <a:t>Paula Macias, Jose M. Campanario i Laia Alba </a:t>
            </a:r>
            <a:endParaRPr u="sng">
              <a:latin typeface="Inria Sans Light"/>
              <a:ea typeface="Inria Sans Light"/>
              <a:cs typeface="Inria Sans Light"/>
              <a:sym typeface="Inria Sans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3"/>
          <p:cNvSpPr txBox="1"/>
          <p:nvPr>
            <p:ph type="title"/>
          </p:nvPr>
        </p:nvSpPr>
        <p:spPr>
          <a:xfrm>
            <a:off x="855300" y="607400"/>
            <a:ext cx="7433400" cy="3963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lang="en">
                <a:solidFill>
                  <a:schemeClr val="dk1"/>
                </a:solidFill>
              </a:rPr>
              <a:t>AD PERFUME</a:t>
            </a:r>
            <a:endParaRPr>
              <a:solidFill>
                <a:schemeClr val="dk1"/>
              </a:solidFill>
            </a:endParaRPr>
          </a:p>
        </p:txBody>
      </p:sp>
      <p:sp>
        <p:nvSpPr>
          <p:cNvPr id="68" name="Google Shape;68;p13"/>
          <p:cNvSpPr txBox="1"/>
          <p:nvPr>
            <p:ph idx="12" type="sldNum"/>
          </p:nvPr>
        </p:nvSpPr>
        <p:spPr>
          <a:xfrm>
            <a:off x="8480584" y="4721823"/>
            <a:ext cx="548700" cy="3936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pic>
        <p:nvPicPr>
          <p:cNvPr descr="All rights to Dolce &amp; Gabbana&#10;&#10;David Gandy y Bianca Balti regresan a Capri junto a Mario Testino para un nuevo capítulo de Light Blue" id="69" name="Google Shape;69;p13" title="Dolce and Gabbana Light Blue Eau Intense 2017">
            <a:hlinkClick r:id="rId3"/>
          </p:cNvPr>
          <p:cNvPicPr preferRelativeResize="0"/>
          <p:nvPr/>
        </p:nvPicPr>
        <p:blipFill>
          <a:blip r:embed="rId4">
            <a:alphaModFix/>
          </a:blip>
          <a:stretch>
            <a:fillRect/>
          </a:stretch>
        </p:blipFill>
        <p:spPr>
          <a:xfrm>
            <a:off x="2938375" y="1162775"/>
            <a:ext cx="3267250" cy="24504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
                                        </p:tgtEl>
                                        <p:attrNameLst>
                                          <p:attrName>style.visibility</p:attrName>
                                        </p:attrNameLst>
                                      </p:cBhvr>
                                      <p:to>
                                        <p:strVal val="visible"/>
                                      </p:to>
                                    </p:set>
                                    <p:animEffect filter="fade" transition="in">
                                      <p:cBhvr>
                                        <p:cTn dur="1000"/>
                                        <p:tgtEl>
                                          <p:spTgt spid="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4"/>
          <p:cNvSpPr txBox="1"/>
          <p:nvPr>
            <p:ph type="title"/>
          </p:nvPr>
        </p:nvSpPr>
        <p:spPr>
          <a:xfrm>
            <a:off x="855300" y="607400"/>
            <a:ext cx="7433400" cy="3963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sz="3600">
                <a:solidFill>
                  <a:schemeClr val="dk1"/>
                </a:solidFill>
              </a:rPr>
              <a:t>Ad body features</a:t>
            </a:r>
            <a:endParaRPr sz="3600">
              <a:solidFill>
                <a:schemeClr val="dk1"/>
              </a:solidFill>
            </a:endParaRPr>
          </a:p>
        </p:txBody>
      </p:sp>
      <p:sp>
        <p:nvSpPr>
          <p:cNvPr id="75" name="Google Shape;75;p14"/>
          <p:cNvSpPr txBox="1"/>
          <p:nvPr>
            <p:ph idx="1" type="body"/>
          </p:nvPr>
        </p:nvSpPr>
        <p:spPr>
          <a:xfrm>
            <a:off x="855300" y="1201550"/>
            <a:ext cx="7433400" cy="2585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 sz="2200">
                <a:latin typeface="Inria Sans"/>
                <a:ea typeface="Inria Sans"/>
                <a:cs typeface="Inria Sans"/>
                <a:sym typeface="Inria Sans"/>
              </a:rPr>
              <a:t>Girl:</a:t>
            </a:r>
            <a:r>
              <a:rPr b="1" lang="en" sz="2200">
                <a:solidFill>
                  <a:srgbClr val="9900FF"/>
                </a:solidFill>
                <a:latin typeface="Inria Sans"/>
                <a:ea typeface="Inria Sans"/>
                <a:cs typeface="Inria Sans"/>
                <a:sym typeface="Inria Sans"/>
              </a:rPr>
              <a:t> She is young, brunette, beautiful, good body and clear eyes. What the girl in the ad represents is that if you wear the cologne you will be more attractive and you will flirt more</a:t>
            </a:r>
            <a:endParaRPr b="1" sz="2200">
              <a:solidFill>
                <a:srgbClr val="9900FF"/>
              </a:solidFill>
              <a:latin typeface="Inria Sans"/>
              <a:ea typeface="Inria Sans"/>
              <a:cs typeface="Inria Sans"/>
              <a:sym typeface="Inria Sans"/>
            </a:endParaRPr>
          </a:p>
          <a:p>
            <a:pPr indent="0" lvl="0" marL="0" rtl="0" algn="l">
              <a:spcBef>
                <a:spcPts val="800"/>
              </a:spcBef>
              <a:spcAft>
                <a:spcPts val="800"/>
              </a:spcAft>
              <a:buNone/>
            </a:pPr>
            <a:r>
              <a:rPr b="1" lang="en" sz="2200">
                <a:latin typeface="Inria Sans"/>
                <a:ea typeface="Inria Sans"/>
                <a:cs typeface="Inria Sans"/>
                <a:sym typeface="Inria Sans"/>
              </a:rPr>
              <a:t>Boy:</a:t>
            </a:r>
            <a:r>
              <a:rPr b="1" lang="en" sz="2200">
                <a:solidFill>
                  <a:srgbClr val="9900FF"/>
                </a:solidFill>
                <a:latin typeface="Inria Sans"/>
                <a:ea typeface="Inria Sans"/>
                <a:cs typeface="Inria Sans"/>
                <a:sym typeface="Inria Sans"/>
              </a:rPr>
              <a:t> He is young, athletic, strong, handsome, brown and tall. What the boy in the ad represents is the same as the girl</a:t>
            </a:r>
            <a:endParaRPr b="1" sz="2200">
              <a:solidFill>
                <a:srgbClr val="9900FF"/>
              </a:solidFill>
              <a:latin typeface="Inria Sans"/>
              <a:ea typeface="Inria Sans"/>
              <a:cs typeface="Inria Sans"/>
              <a:sym typeface="Inria Sans"/>
            </a:endParaRPr>
          </a:p>
        </p:txBody>
      </p:sp>
      <p:sp>
        <p:nvSpPr>
          <p:cNvPr id="76" name="Google Shape;76;p14"/>
          <p:cNvSpPr txBox="1"/>
          <p:nvPr>
            <p:ph idx="12" type="sldNum"/>
          </p:nvPr>
        </p:nvSpPr>
        <p:spPr>
          <a:xfrm>
            <a:off x="8480584" y="4721823"/>
            <a:ext cx="548700" cy="3936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solidFill>
                  <a:schemeClr val="accent6"/>
                </a:solidFill>
              </a:rPr>
              <a:t>‹#›</a:t>
            </a:fld>
            <a:endParaRPr>
              <a:solidFill>
                <a:schemeClr val="accent6"/>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5"/>
          <p:cNvSpPr txBox="1"/>
          <p:nvPr>
            <p:ph type="title"/>
          </p:nvPr>
        </p:nvSpPr>
        <p:spPr>
          <a:xfrm>
            <a:off x="855300" y="607400"/>
            <a:ext cx="7433400" cy="3963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solidFill>
                  <a:srgbClr val="000000"/>
                </a:solidFill>
              </a:rPr>
              <a:t>How much does it cost to get those bodies?</a:t>
            </a:r>
            <a:endParaRPr>
              <a:solidFill>
                <a:srgbClr val="000000"/>
              </a:solidFill>
            </a:endParaRPr>
          </a:p>
        </p:txBody>
      </p:sp>
      <p:sp>
        <p:nvSpPr>
          <p:cNvPr id="82" name="Google Shape;82;p15"/>
          <p:cNvSpPr txBox="1"/>
          <p:nvPr>
            <p:ph idx="12" type="sldNum"/>
          </p:nvPr>
        </p:nvSpPr>
        <p:spPr>
          <a:xfrm>
            <a:off x="8480584" y="4721823"/>
            <a:ext cx="548700" cy="3936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solidFill>
                  <a:schemeClr val="accent6"/>
                </a:solidFill>
              </a:rPr>
              <a:t>‹#›</a:t>
            </a:fld>
            <a:endParaRPr>
              <a:solidFill>
                <a:schemeClr val="accent6"/>
              </a:solidFill>
            </a:endParaRPr>
          </a:p>
        </p:txBody>
      </p:sp>
      <p:sp>
        <p:nvSpPr>
          <p:cNvPr id="83" name="Google Shape;83;p15"/>
          <p:cNvSpPr txBox="1"/>
          <p:nvPr>
            <p:ph idx="1" type="body"/>
          </p:nvPr>
        </p:nvSpPr>
        <p:spPr>
          <a:xfrm>
            <a:off x="855300" y="1201550"/>
            <a:ext cx="7433400" cy="2585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
                <a:solidFill>
                  <a:srgbClr val="9900FF"/>
                </a:solidFill>
                <a:latin typeface="Inria Sans"/>
                <a:ea typeface="Inria Sans"/>
                <a:cs typeface="Inria Sans"/>
                <a:sym typeface="Inria Sans"/>
              </a:rPr>
              <a:t>It costs gym hours a week, eating healthy,  a lot of willpower and sometimes genetics help, cosmetic operations, creamers or pills.</a:t>
            </a:r>
            <a:endParaRPr b="1">
              <a:solidFill>
                <a:srgbClr val="9900FF"/>
              </a:solidFill>
              <a:latin typeface="Inria Sans"/>
              <a:ea typeface="Inria Sans"/>
              <a:cs typeface="Inria Sans"/>
              <a:sym typeface="Inria Sans"/>
            </a:endParaRPr>
          </a:p>
          <a:p>
            <a:pPr indent="0" lvl="0" marL="0" rtl="0" algn="l">
              <a:spcBef>
                <a:spcPts val="800"/>
              </a:spcBef>
              <a:spcAft>
                <a:spcPts val="0"/>
              </a:spcAft>
              <a:buNone/>
            </a:pPr>
            <a:r>
              <a:t/>
            </a:r>
            <a:endParaRPr b="1">
              <a:solidFill>
                <a:srgbClr val="9900FF"/>
              </a:solidFill>
              <a:latin typeface="Inria Sans"/>
              <a:ea typeface="Inria Sans"/>
              <a:cs typeface="Inria Sans"/>
              <a:sym typeface="Inria Sans"/>
            </a:endParaRPr>
          </a:p>
          <a:p>
            <a:pPr indent="0" lvl="0" marL="0" rtl="0" algn="l">
              <a:spcBef>
                <a:spcPts val="800"/>
              </a:spcBef>
              <a:spcAft>
                <a:spcPts val="800"/>
              </a:spcAft>
              <a:buNone/>
            </a:pPr>
            <a:r>
              <a:t/>
            </a:r>
            <a:endParaRPr b="1">
              <a:solidFill>
                <a:srgbClr val="9900FF"/>
              </a:solidFill>
              <a:latin typeface="Inria Sans"/>
              <a:ea typeface="Inria Sans"/>
              <a:cs typeface="Inria Sans"/>
              <a:sym typeface="Inria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6"/>
          <p:cNvSpPr txBox="1"/>
          <p:nvPr>
            <p:ph type="title"/>
          </p:nvPr>
        </p:nvSpPr>
        <p:spPr>
          <a:xfrm>
            <a:off x="855300" y="607400"/>
            <a:ext cx="7433400" cy="3963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sz="3600">
                <a:solidFill>
                  <a:schemeClr val="dk1"/>
                </a:solidFill>
              </a:rPr>
              <a:t>Video of the new AD.</a:t>
            </a:r>
            <a:endParaRPr sz="3600">
              <a:solidFill>
                <a:schemeClr val="dk1"/>
              </a:solidFill>
            </a:endParaRPr>
          </a:p>
        </p:txBody>
      </p:sp>
      <p:sp>
        <p:nvSpPr>
          <p:cNvPr id="89" name="Google Shape;89;p16"/>
          <p:cNvSpPr txBox="1"/>
          <p:nvPr>
            <p:ph idx="12" type="sldNum"/>
          </p:nvPr>
        </p:nvSpPr>
        <p:spPr>
          <a:xfrm>
            <a:off x="8480584" y="4721823"/>
            <a:ext cx="548700" cy="3936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solidFill>
                  <a:schemeClr val="accent6"/>
                </a:solidFill>
              </a:rPr>
              <a:t>‹#›</a:t>
            </a:fld>
            <a:endParaRPr>
              <a:solidFill>
                <a:schemeClr val="accent6"/>
              </a:solidFill>
            </a:endParaRPr>
          </a:p>
        </p:txBody>
      </p:sp>
      <p:pic>
        <p:nvPicPr>
          <p:cNvPr id="90" name="Google Shape;90;p16" title="Ad">
            <a:hlinkClick r:id="rId3"/>
          </p:cNvPr>
          <p:cNvPicPr preferRelativeResize="0"/>
          <p:nvPr/>
        </p:nvPicPr>
        <p:blipFill>
          <a:blip r:embed="rId4">
            <a:alphaModFix/>
          </a:blip>
          <a:stretch>
            <a:fillRect/>
          </a:stretch>
        </p:blipFill>
        <p:spPr>
          <a:xfrm>
            <a:off x="1909200" y="1003700"/>
            <a:ext cx="5361625" cy="40143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gtEl>
                                        <p:attrNameLst>
                                          <p:attrName>style.visibility</p:attrName>
                                        </p:attrNameLst>
                                      </p:cBhvr>
                                      <p:to>
                                        <p:strVal val="visible"/>
                                      </p:to>
                                    </p:set>
                                    <p:animEffect filter="fade" transition="in">
                                      <p:cBhvr>
                                        <p:cTn dur="1000"/>
                                        <p:tgtEl>
                                          <p:spTgt spid="9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ebastian template">
  <a:themeElements>
    <a:clrScheme name="Custom 347">
      <a:dk1>
        <a:srgbClr val="2C3242"/>
      </a:dk1>
      <a:lt1>
        <a:srgbClr val="FFFFFF"/>
      </a:lt1>
      <a:dk2>
        <a:srgbClr val="918899"/>
      </a:dk2>
      <a:lt2>
        <a:srgbClr val="EFEDF1"/>
      </a:lt2>
      <a:accent1>
        <a:srgbClr val="7F67B6"/>
      </a:accent1>
      <a:accent2>
        <a:srgbClr val="6A8BE2"/>
      </a:accent2>
      <a:accent3>
        <a:srgbClr val="7FC29D"/>
      </a:accent3>
      <a:accent4>
        <a:srgbClr val="FCCA39"/>
      </a:accent4>
      <a:accent5>
        <a:srgbClr val="F98C32"/>
      </a:accent5>
      <a:accent6>
        <a:srgbClr val="E63350"/>
      </a:accent6>
      <a:hlink>
        <a:srgbClr val="7F67B6"/>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