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2" r:id="rId4"/>
  </p:sldMasterIdLst>
  <p:notesMasterIdLst>
    <p:notesMasterId r:id="rId7"/>
  </p:notesMasterIdLst>
  <p:handoutMasterIdLst>
    <p:handoutMasterId r:id="rId8"/>
  </p:handoutMasterIdLst>
  <p:sldIdLst>
    <p:sldId id="257" r:id="rId5"/>
    <p:sldId id="258" r:id="rId6"/>
  </p:sldIdLst>
  <p:sldSz cx="10058400" cy="7772400"/>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4660"/>
  </p:normalViewPr>
  <p:slideViewPr>
    <p:cSldViewPr>
      <p:cViewPr varScale="1">
        <p:scale>
          <a:sx n="47" d="100"/>
          <a:sy n="47" d="100"/>
        </p:scale>
        <p:origin x="1291" y="58"/>
      </p:cViewPr>
      <p:guideLst>
        <p:guide orient="horz" pos="2448"/>
        <p:guide pos="3168"/>
      </p:guideLst>
    </p:cSldViewPr>
  </p:slideViewPr>
  <p:notesTextViewPr>
    <p:cViewPr>
      <p:scale>
        <a:sx n="1" d="1"/>
        <a:sy n="1" d="1"/>
      </p:scale>
      <p:origin x="0" y="0"/>
    </p:cViewPr>
  </p:notesTextViewPr>
  <p:notesViewPr>
    <p:cSldViewPr>
      <p:cViewPr varScale="1">
        <p:scale>
          <a:sx n="101" d="100"/>
          <a:sy n="101" d="100"/>
        </p:scale>
        <p:origin x="280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antraštės vietos rezervavimo ženklas"/>
          <p:cNvSpPr>
            <a:spLocks noGrp="1"/>
          </p:cNvSpPr>
          <p:nvPr>
            <p:ph type="hdr" sz="quarter"/>
          </p:nvPr>
        </p:nvSpPr>
        <p:spPr>
          <a:xfrm>
            <a:off x="0" y="0"/>
            <a:ext cx="3056414" cy="467072"/>
          </a:xfrm>
          <a:prstGeom prst="rect">
            <a:avLst/>
          </a:prstGeom>
        </p:spPr>
        <p:txBody>
          <a:bodyPr vert="horz" lIns="93497" tIns="46749" rIns="93497" bIns="46749" rtlCol="0"/>
          <a:lstStyle>
            <a:lvl1pPr algn="l" latinLnBrk="0">
              <a:defRPr lang="lt-LT" sz="1200"/>
            </a:lvl1pPr>
          </a:lstStyle>
          <a:p>
            <a:endParaRPr lang="lt-LT" dirty="0"/>
          </a:p>
        </p:txBody>
      </p:sp>
      <p:sp>
        <p:nvSpPr>
          <p:cNvPr id="3" name="2 datos vietos rezervavimo ženklas"/>
          <p:cNvSpPr>
            <a:spLocks noGrp="1"/>
          </p:cNvSpPr>
          <p:nvPr>
            <p:ph type="dt" sz="quarter" idx="1"/>
          </p:nvPr>
        </p:nvSpPr>
        <p:spPr>
          <a:xfrm>
            <a:off x="3995217" y="0"/>
            <a:ext cx="3056414" cy="467072"/>
          </a:xfrm>
          <a:prstGeom prst="rect">
            <a:avLst/>
          </a:prstGeom>
        </p:spPr>
        <p:txBody>
          <a:bodyPr vert="horz" lIns="93497" tIns="46749" rIns="93497" bIns="46749" rtlCol="0"/>
          <a:lstStyle>
            <a:lvl1pPr algn="r" latinLnBrk="0">
              <a:defRPr lang="lt-LT" sz="1200"/>
            </a:lvl1pPr>
          </a:lstStyle>
          <a:p>
            <a:fld id="{9CD818C2-3DC9-4873-B85D-BD91919EBD39}" type="datetime1">
              <a:rPr lang="lt-LT" smtClean="0"/>
              <a:t>2019-07-09</a:t>
            </a:fld>
            <a:endParaRPr lang="lt-LT" dirty="0"/>
          </a:p>
        </p:txBody>
      </p:sp>
      <p:sp>
        <p:nvSpPr>
          <p:cNvPr id="4" name="3 poraštės vietos rezervavimo ženklas"/>
          <p:cNvSpPr>
            <a:spLocks noGrp="1"/>
          </p:cNvSpPr>
          <p:nvPr>
            <p:ph type="ftr" sz="quarter" idx="2"/>
          </p:nvPr>
        </p:nvSpPr>
        <p:spPr>
          <a:xfrm>
            <a:off x="0" y="8842030"/>
            <a:ext cx="3056414" cy="467071"/>
          </a:xfrm>
          <a:prstGeom prst="rect">
            <a:avLst/>
          </a:prstGeom>
        </p:spPr>
        <p:txBody>
          <a:bodyPr vert="horz" lIns="93497" tIns="46749" rIns="93497" bIns="46749" rtlCol="0" anchor="b"/>
          <a:lstStyle>
            <a:lvl1pPr algn="l" latinLnBrk="0">
              <a:defRPr lang="lt-LT" sz="1200"/>
            </a:lvl1pPr>
          </a:lstStyle>
          <a:p>
            <a:endParaRPr lang="lt-LT" dirty="0"/>
          </a:p>
        </p:txBody>
      </p:sp>
      <p:sp>
        <p:nvSpPr>
          <p:cNvPr id="5" name="4 skaidrės numerio vietos rezervavimo ženklas"/>
          <p:cNvSpPr>
            <a:spLocks noGrp="1"/>
          </p:cNvSpPr>
          <p:nvPr>
            <p:ph type="sldNum" sz="quarter" idx="3"/>
          </p:nvPr>
        </p:nvSpPr>
        <p:spPr>
          <a:xfrm>
            <a:off x="3995217" y="8842030"/>
            <a:ext cx="3056414" cy="467071"/>
          </a:xfrm>
          <a:prstGeom prst="rect">
            <a:avLst/>
          </a:prstGeom>
        </p:spPr>
        <p:txBody>
          <a:bodyPr vert="horz" lIns="93497" tIns="46749" rIns="93497" bIns="46749" rtlCol="0" anchor="b"/>
          <a:lstStyle>
            <a:lvl1pPr algn="r" latinLnBrk="0">
              <a:defRPr lang="lt-LT" sz="1200"/>
            </a:lvl1pPr>
          </a:lstStyle>
          <a:p>
            <a:fld id="{082D650F-38E5-40ED-AA32-287D3AC686E8}" type="slidenum">
              <a:rPr lang="lt-LT" smtClean="0"/>
              <a:t>‹#›</a:t>
            </a:fld>
            <a:endParaRPr lang="lt-LT" dirty="0"/>
          </a:p>
        </p:txBody>
      </p:sp>
    </p:spTree>
    <p:extLst>
      <p:ext uri="{BB962C8B-B14F-4D97-AF65-F5344CB8AC3E}">
        <p14:creationId xmlns:p14="http://schemas.microsoft.com/office/powerpoint/2010/main" val="763695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antraštės vietos rezervavimo ženklas"/>
          <p:cNvSpPr>
            <a:spLocks noGrp="1"/>
          </p:cNvSpPr>
          <p:nvPr>
            <p:ph type="hdr" sz="quarter"/>
          </p:nvPr>
        </p:nvSpPr>
        <p:spPr>
          <a:xfrm>
            <a:off x="0" y="0"/>
            <a:ext cx="3056414" cy="467072"/>
          </a:xfrm>
          <a:prstGeom prst="rect">
            <a:avLst/>
          </a:prstGeom>
        </p:spPr>
        <p:txBody>
          <a:bodyPr vert="horz" lIns="93497" tIns="46749" rIns="93497" bIns="46749" rtlCol="0"/>
          <a:lstStyle>
            <a:lvl1pPr algn="l" latinLnBrk="0">
              <a:defRPr lang="lt-LT" sz="1200"/>
            </a:lvl1pPr>
          </a:lstStyle>
          <a:p>
            <a:endParaRPr lang="lt-LT" noProof="0" dirty="0"/>
          </a:p>
        </p:txBody>
      </p:sp>
      <p:sp>
        <p:nvSpPr>
          <p:cNvPr id="3" name="2 datos vietos rezervavimo ženklas"/>
          <p:cNvSpPr>
            <a:spLocks noGrp="1"/>
          </p:cNvSpPr>
          <p:nvPr>
            <p:ph type="dt" idx="1"/>
          </p:nvPr>
        </p:nvSpPr>
        <p:spPr>
          <a:xfrm>
            <a:off x="3995217" y="0"/>
            <a:ext cx="3056414" cy="467072"/>
          </a:xfrm>
          <a:prstGeom prst="rect">
            <a:avLst/>
          </a:prstGeom>
        </p:spPr>
        <p:txBody>
          <a:bodyPr vert="horz" lIns="93497" tIns="46749" rIns="93497" bIns="46749" rtlCol="0"/>
          <a:lstStyle>
            <a:lvl1pPr algn="r" latinLnBrk="0">
              <a:defRPr lang="lt-LT" sz="1200"/>
            </a:lvl1pPr>
          </a:lstStyle>
          <a:p>
            <a:fld id="{F70F5411-5D18-4AD5-90D7-2148F1815464}" type="datetime1">
              <a:rPr lang="lt-LT" smtClean="0"/>
              <a:pPr/>
              <a:t>2019-07-09</a:t>
            </a:fld>
            <a:endParaRPr lang="lt-LT" dirty="0"/>
          </a:p>
        </p:txBody>
      </p:sp>
      <p:sp>
        <p:nvSpPr>
          <p:cNvPr id="4" name="3 skaidrės vaizdo vietos rezervavimo ženklas"/>
          <p:cNvSpPr>
            <a:spLocks noGrp="1" noRot="1" noChangeAspect="1"/>
          </p:cNvSpPr>
          <p:nvPr>
            <p:ph type="sldImg" idx="2"/>
          </p:nvPr>
        </p:nvSpPr>
        <p:spPr>
          <a:xfrm>
            <a:off x="1493838" y="1163638"/>
            <a:ext cx="4065587" cy="3141662"/>
          </a:xfrm>
          <a:prstGeom prst="rect">
            <a:avLst/>
          </a:prstGeom>
          <a:noFill/>
          <a:ln w="12700">
            <a:solidFill>
              <a:prstClr val="black"/>
            </a:solidFill>
          </a:ln>
        </p:spPr>
        <p:txBody>
          <a:bodyPr vert="horz" lIns="93497" tIns="46749" rIns="93497" bIns="46749" rtlCol="0" anchor="ctr"/>
          <a:lstStyle/>
          <a:p>
            <a:endParaRPr lang="lt-LT" noProof="0" dirty="0"/>
          </a:p>
        </p:txBody>
      </p:sp>
      <p:sp>
        <p:nvSpPr>
          <p:cNvPr id="5" name="4 pastabų vietos rezervavimo ženklas"/>
          <p:cNvSpPr>
            <a:spLocks noGrp="1"/>
          </p:cNvSpPr>
          <p:nvPr>
            <p:ph type="body" sz="quarter" idx="3"/>
          </p:nvPr>
        </p:nvSpPr>
        <p:spPr>
          <a:xfrm>
            <a:off x="705327" y="4480004"/>
            <a:ext cx="5642610" cy="3665458"/>
          </a:xfrm>
          <a:prstGeom prst="rect">
            <a:avLst/>
          </a:prstGeom>
        </p:spPr>
        <p:txBody>
          <a:bodyPr vert="horz" lIns="93497" tIns="46749" rIns="93497" bIns="46749" rtlCol="0"/>
          <a:lstStyle/>
          <a:p>
            <a:pPr lvl="0"/>
            <a:r>
              <a:rPr lang="lt-LT" noProof="0" dirty="0"/>
              <a:t>Spustelėkite, kad redaguotumėte ruošinio teksto stilius</a:t>
            </a:r>
          </a:p>
          <a:p>
            <a:pPr lvl="1"/>
            <a:r>
              <a:rPr lang="lt-LT" noProof="0" dirty="0"/>
              <a:t>Antras lygis</a:t>
            </a:r>
          </a:p>
          <a:p>
            <a:pPr lvl="2"/>
            <a:r>
              <a:rPr lang="lt-LT" noProof="0" dirty="0"/>
              <a:t>Trečias lygis</a:t>
            </a:r>
          </a:p>
          <a:p>
            <a:pPr lvl="3"/>
            <a:r>
              <a:rPr lang="lt-LT" noProof="0" dirty="0"/>
              <a:t>Ketvirtas lygis</a:t>
            </a:r>
          </a:p>
          <a:p>
            <a:pPr lvl="4"/>
            <a:r>
              <a:rPr lang="lt-LT" noProof="0" dirty="0"/>
              <a:t>Penktas lygis</a:t>
            </a:r>
          </a:p>
        </p:txBody>
      </p:sp>
      <p:sp>
        <p:nvSpPr>
          <p:cNvPr id="6" name="5 poraštės vietos rezervavimo ženklas"/>
          <p:cNvSpPr>
            <a:spLocks noGrp="1"/>
          </p:cNvSpPr>
          <p:nvPr>
            <p:ph type="ftr" sz="quarter" idx="4"/>
          </p:nvPr>
        </p:nvSpPr>
        <p:spPr>
          <a:xfrm>
            <a:off x="0" y="8842030"/>
            <a:ext cx="3056414" cy="467071"/>
          </a:xfrm>
          <a:prstGeom prst="rect">
            <a:avLst/>
          </a:prstGeom>
        </p:spPr>
        <p:txBody>
          <a:bodyPr vert="horz" lIns="93497" tIns="46749" rIns="93497" bIns="46749" rtlCol="0" anchor="b"/>
          <a:lstStyle>
            <a:lvl1pPr algn="l" latinLnBrk="0">
              <a:defRPr lang="lt-LT" sz="1200"/>
            </a:lvl1pPr>
          </a:lstStyle>
          <a:p>
            <a:endParaRPr lang="lt-LT" noProof="0" dirty="0"/>
          </a:p>
        </p:txBody>
      </p:sp>
      <p:sp>
        <p:nvSpPr>
          <p:cNvPr id="7" name="6 skaidrės numerio vietos rezervavimo ženklas"/>
          <p:cNvSpPr>
            <a:spLocks noGrp="1"/>
          </p:cNvSpPr>
          <p:nvPr>
            <p:ph type="sldNum" sz="quarter" idx="5"/>
          </p:nvPr>
        </p:nvSpPr>
        <p:spPr>
          <a:xfrm>
            <a:off x="3995217" y="8842030"/>
            <a:ext cx="3056414" cy="467071"/>
          </a:xfrm>
          <a:prstGeom prst="rect">
            <a:avLst/>
          </a:prstGeom>
        </p:spPr>
        <p:txBody>
          <a:bodyPr vert="horz" lIns="93497" tIns="46749" rIns="93497" bIns="46749" rtlCol="0" anchor="b"/>
          <a:lstStyle>
            <a:lvl1pPr algn="r" latinLnBrk="0">
              <a:defRPr lang="lt-LT" sz="1200"/>
            </a:lvl1pPr>
          </a:lstStyle>
          <a:p>
            <a:fld id="{6DA02A30-9192-49A2-98D9-8D2828AE31E2}" type="slidenum">
              <a:rPr lang="lt-LT" noProof="0" smtClean="0"/>
              <a:t>‹#›</a:t>
            </a:fld>
            <a:endParaRPr lang="lt-LT" noProof="0" dirty="0"/>
          </a:p>
        </p:txBody>
      </p:sp>
    </p:spTree>
    <p:extLst>
      <p:ext uri="{BB962C8B-B14F-4D97-AF65-F5344CB8AC3E}">
        <p14:creationId xmlns:p14="http://schemas.microsoft.com/office/powerpoint/2010/main" val="3617972347"/>
      </p:ext>
    </p:extLst>
  </p:cSld>
  <p:clrMap bg1="lt1" tx1="dk1" bg2="lt2" tx2="dk2" accent1="accent1" accent2="accent2" accent3="accent3" accent4="accent4" accent5="accent5" accent6="accent6" hlink="hlink" folHlink="folHlink"/>
  <p:notesStyle>
    <a:lvl1pPr marL="0" algn="l" defTabSz="914400" rtl="0" eaLnBrk="1" latinLnBrk="0" hangingPunct="1">
      <a:defRPr lang="lt-LT" sz="1200" kern="1200">
        <a:solidFill>
          <a:schemeClr val="tx1"/>
        </a:solidFill>
        <a:latin typeface="+mn-lt"/>
        <a:ea typeface="+mn-ea"/>
        <a:cs typeface="+mn-cs"/>
      </a:defRPr>
    </a:lvl1pPr>
    <a:lvl2pPr marL="457200" algn="l" defTabSz="914400" rtl="0" eaLnBrk="1" latinLnBrk="0" hangingPunct="1">
      <a:defRPr lang="lt-LT" sz="1200" kern="1200">
        <a:solidFill>
          <a:schemeClr val="tx1"/>
        </a:solidFill>
        <a:latin typeface="+mn-lt"/>
        <a:ea typeface="+mn-ea"/>
        <a:cs typeface="+mn-cs"/>
      </a:defRPr>
    </a:lvl2pPr>
    <a:lvl3pPr marL="914400" algn="l" defTabSz="914400" rtl="0" eaLnBrk="1" latinLnBrk="0" hangingPunct="1">
      <a:defRPr lang="lt-LT" sz="1200" kern="1200">
        <a:solidFill>
          <a:schemeClr val="tx1"/>
        </a:solidFill>
        <a:latin typeface="+mn-lt"/>
        <a:ea typeface="+mn-ea"/>
        <a:cs typeface="+mn-cs"/>
      </a:defRPr>
    </a:lvl3pPr>
    <a:lvl4pPr marL="1371600" algn="l" defTabSz="914400" rtl="0" eaLnBrk="1" latinLnBrk="0" hangingPunct="1">
      <a:defRPr lang="lt-LT" sz="1200" kern="1200">
        <a:solidFill>
          <a:schemeClr val="tx1"/>
        </a:solidFill>
        <a:latin typeface="+mn-lt"/>
        <a:ea typeface="+mn-ea"/>
        <a:cs typeface="+mn-cs"/>
      </a:defRPr>
    </a:lvl4pPr>
    <a:lvl5pPr marL="1828800" algn="l" defTabSz="914400" rtl="0" eaLnBrk="1" latinLnBrk="0" hangingPunct="1">
      <a:defRPr lang="lt-LT" sz="1200" kern="1200">
        <a:solidFill>
          <a:schemeClr val="tx1"/>
        </a:solidFill>
        <a:latin typeface="+mn-lt"/>
        <a:ea typeface="+mn-ea"/>
        <a:cs typeface="+mn-cs"/>
      </a:defRPr>
    </a:lvl5pPr>
    <a:lvl6pPr marL="2286000" algn="l" defTabSz="914400" rtl="0" eaLnBrk="1" latinLnBrk="0" hangingPunct="1">
      <a:defRPr lang="lt-LT" sz="1200" kern="1200">
        <a:solidFill>
          <a:schemeClr val="tx1"/>
        </a:solidFill>
        <a:latin typeface="+mn-lt"/>
        <a:ea typeface="+mn-ea"/>
        <a:cs typeface="+mn-cs"/>
      </a:defRPr>
    </a:lvl6pPr>
    <a:lvl7pPr marL="2743200" algn="l" defTabSz="914400" rtl="0" eaLnBrk="1" latinLnBrk="0" hangingPunct="1">
      <a:defRPr lang="lt-LT" sz="1200" kern="1200">
        <a:solidFill>
          <a:schemeClr val="tx1"/>
        </a:solidFill>
        <a:latin typeface="+mn-lt"/>
        <a:ea typeface="+mn-ea"/>
        <a:cs typeface="+mn-cs"/>
      </a:defRPr>
    </a:lvl7pPr>
    <a:lvl8pPr marL="3200400" algn="l" defTabSz="914400" rtl="0" eaLnBrk="1" latinLnBrk="0" hangingPunct="1">
      <a:defRPr lang="lt-LT" sz="1200" kern="1200">
        <a:solidFill>
          <a:schemeClr val="tx1"/>
        </a:solidFill>
        <a:latin typeface="+mn-lt"/>
        <a:ea typeface="+mn-ea"/>
        <a:cs typeface="+mn-cs"/>
      </a:defRPr>
    </a:lvl8pPr>
    <a:lvl9pPr marL="3657600" algn="l" defTabSz="914400" rtl="0" eaLnBrk="1" latinLnBrk="0" hangingPunct="1">
      <a:defRPr lang="lt-LT"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kaidrės vaizdo vietos rezervavimo ženklas"/>
          <p:cNvSpPr>
            <a:spLocks noGrp="1" noRot="1" noChangeAspect="1"/>
          </p:cNvSpPr>
          <p:nvPr>
            <p:ph type="sldImg"/>
          </p:nvPr>
        </p:nvSpPr>
        <p:spPr/>
      </p:sp>
      <p:sp>
        <p:nvSpPr>
          <p:cNvPr id="3" name="2 pastabų vietos rezervavimo ženklas"/>
          <p:cNvSpPr>
            <a:spLocks noGrp="1"/>
          </p:cNvSpPr>
          <p:nvPr>
            <p:ph type="body" idx="1"/>
          </p:nvPr>
        </p:nvSpPr>
        <p:spPr/>
        <p:txBody>
          <a:bodyPr/>
          <a:lstStyle/>
          <a:p>
            <a:r>
              <a:rPr lang="lt-LT" dirty="0"/>
              <a:t>Norėdami pakeisti šį bukletą, pakeiskite mūsų pavyzdžio turinį savuoju. Arba jeigu norėtumėte geriau pradėti viską iš naujo, paspauskite skirtuke Pagrindinis esantį mygtuką Nauja skaidrė, kad įterptumėte naują puslapį. Dabar įveskite savo tekstą ir paveikslėlius ten,</a:t>
            </a:r>
            <a:r>
              <a:rPr lang="lt-LT" baseline="0" dirty="0"/>
              <a:t> kuri yra tušti vietos rezervavimo ženklai. Jeigu reikia daugiau vietos rezervavimo ženklų pavadinimams, paantraštėms, pagrindiniam tekstui, nukopijuokite bet kurį esamą vietos rezervavimo ženklą, o tada vilkite naują vietos rezervavimo ženklą į norimą vietą.</a:t>
            </a:r>
            <a:endParaRPr lang="lt-LT" dirty="0"/>
          </a:p>
          <a:p>
            <a:endParaRPr lang="lt-LT" dirty="0"/>
          </a:p>
        </p:txBody>
      </p:sp>
      <p:sp>
        <p:nvSpPr>
          <p:cNvPr id="4" name="3 skaidrės numerio vietos rezervavimo ženklas"/>
          <p:cNvSpPr>
            <a:spLocks noGrp="1"/>
          </p:cNvSpPr>
          <p:nvPr>
            <p:ph type="sldNum" sz="quarter" idx="10"/>
          </p:nvPr>
        </p:nvSpPr>
        <p:spPr/>
        <p:txBody>
          <a:bodyPr/>
          <a:lstStyle/>
          <a:p>
            <a:fld id="{6DA02A30-9192-49A2-98D9-8D2828AE31E2}" type="slidenum">
              <a:rPr lang="lt-LT" smtClean="0"/>
              <a:t>1</a:t>
            </a:fld>
            <a:endParaRPr lang="lt-LT"/>
          </a:p>
        </p:txBody>
      </p:sp>
    </p:spTree>
    <p:extLst>
      <p:ext uri="{BB962C8B-B14F-4D97-AF65-F5344CB8AC3E}">
        <p14:creationId xmlns:p14="http://schemas.microsoft.com/office/powerpoint/2010/main" val="4232429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kaidrės vaizdo vietos rezervavimo ženklas"/>
          <p:cNvSpPr>
            <a:spLocks noGrp="1" noRot="1" noChangeAspect="1"/>
          </p:cNvSpPr>
          <p:nvPr>
            <p:ph type="sldImg"/>
          </p:nvPr>
        </p:nvSpPr>
        <p:spPr/>
      </p:sp>
      <p:sp>
        <p:nvSpPr>
          <p:cNvPr id="3" name="2 pastabų vietos rezervavimo ženklas"/>
          <p:cNvSpPr>
            <a:spLocks noGrp="1"/>
          </p:cNvSpPr>
          <p:nvPr>
            <p:ph type="body" idx="1"/>
          </p:nvPr>
        </p:nvSpPr>
        <p:spPr/>
        <p:txBody>
          <a:bodyPr/>
          <a:lstStyle/>
          <a:p>
            <a:endParaRPr lang="lt-LT" dirty="0"/>
          </a:p>
        </p:txBody>
      </p:sp>
      <p:sp>
        <p:nvSpPr>
          <p:cNvPr id="4" name="3 skaidrės numerio vietos rezervavimo ženklas"/>
          <p:cNvSpPr>
            <a:spLocks noGrp="1"/>
          </p:cNvSpPr>
          <p:nvPr>
            <p:ph type="sldNum" sz="quarter" idx="10"/>
          </p:nvPr>
        </p:nvSpPr>
        <p:spPr/>
        <p:txBody>
          <a:bodyPr/>
          <a:lstStyle/>
          <a:p>
            <a:fld id="{6DA02A30-9192-49A2-98D9-8D2828AE31E2}" type="slidenum">
              <a:rPr lang="lt-LT" smtClean="0"/>
              <a:t>2</a:t>
            </a:fld>
            <a:endParaRPr lang="lt-LT"/>
          </a:p>
        </p:txBody>
      </p:sp>
    </p:spTree>
    <p:extLst>
      <p:ext uri="{BB962C8B-B14F-4D97-AF65-F5344CB8AC3E}">
        <p14:creationId xmlns:p14="http://schemas.microsoft.com/office/powerpoint/2010/main" val="1849825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8" name="Antraštė 7"/>
          <p:cNvSpPr>
            <a:spLocks noGrp="1"/>
          </p:cNvSpPr>
          <p:nvPr>
            <p:ph type="ctrTitle"/>
          </p:nvPr>
        </p:nvSpPr>
        <p:spPr>
          <a:xfrm>
            <a:off x="464233" y="1554480"/>
            <a:ext cx="9052560" cy="2072640"/>
          </a:xfrm>
        </p:spPr>
        <p:txBody>
          <a:bodyPr vert="horz" lIns="50941" tIns="0" rIns="50941" bIns="0" anchor="b">
            <a:normAutofit/>
            <a:scene3d>
              <a:camera prst="orthographicFront"/>
              <a:lightRig rig="soft" dir="t">
                <a:rot lat="0" lon="0" rev="17220000"/>
              </a:lightRig>
            </a:scene3d>
            <a:sp3d prstMaterial="softEdge">
              <a:bevelT w="38100" h="38100"/>
            </a:sp3d>
          </a:bodyPr>
          <a:lstStyle>
            <a:lvl1pPr>
              <a:defRPr sz="53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lt-LT" smtClean="0"/>
              <a:t>Spustelėję redag. ruoš. pavad. stilių</a:t>
            </a:r>
            <a:endParaRPr kumimoji="0" lang="en-US"/>
          </a:p>
        </p:txBody>
      </p:sp>
      <p:sp>
        <p:nvSpPr>
          <p:cNvPr id="28" name="Datos vietos rezervavimo ženklas 27"/>
          <p:cNvSpPr>
            <a:spLocks noGrp="1"/>
          </p:cNvSpPr>
          <p:nvPr>
            <p:ph type="dt" sz="half" idx="10"/>
          </p:nvPr>
        </p:nvSpPr>
        <p:spPr/>
        <p:txBody>
          <a:bodyPr/>
          <a:lstStyle/>
          <a:p>
            <a:fld id="{55148C0B-C8FF-4C21-AB8B-0C928FB50D36}" type="datetime1">
              <a:rPr lang="lt-LT" smtClean="0"/>
              <a:pPr/>
              <a:t>2019-07-09</a:t>
            </a:fld>
            <a:endParaRPr lang="lt-LT" dirty="0"/>
          </a:p>
        </p:txBody>
      </p:sp>
      <p:sp>
        <p:nvSpPr>
          <p:cNvPr id="17" name="Poraštės vietos rezervavimo ženklas 16"/>
          <p:cNvSpPr>
            <a:spLocks noGrp="1"/>
          </p:cNvSpPr>
          <p:nvPr>
            <p:ph type="ftr" sz="quarter" idx="11"/>
          </p:nvPr>
        </p:nvSpPr>
        <p:spPr/>
        <p:txBody>
          <a:bodyPr/>
          <a:lstStyle/>
          <a:p>
            <a:endParaRPr lang="lt-LT"/>
          </a:p>
        </p:txBody>
      </p:sp>
      <p:sp>
        <p:nvSpPr>
          <p:cNvPr id="29" name="Skaidrės numerio vietos rezervavimo ženklas 28"/>
          <p:cNvSpPr>
            <a:spLocks noGrp="1"/>
          </p:cNvSpPr>
          <p:nvPr>
            <p:ph type="sldNum" sz="quarter" idx="12"/>
          </p:nvPr>
        </p:nvSpPr>
        <p:spPr/>
        <p:txBody>
          <a:bodyPr/>
          <a:lstStyle/>
          <a:p>
            <a:fld id="{A2D45621-FB72-491B-A41E-B21F020BD976}" type="slidenum">
              <a:rPr lang="en-US" smtClean="0"/>
              <a:t>‹#›</a:t>
            </a:fld>
            <a:endParaRPr lang="en-US"/>
          </a:p>
        </p:txBody>
      </p:sp>
      <p:sp>
        <p:nvSpPr>
          <p:cNvPr id="9" name="Antrinis pavadinimas 8"/>
          <p:cNvSpPr>
            <a:spLocks noGrp="1"/>
          </p:cNvSpPr>
          <p:nvPr>
            <p:ph type="subTitle" idx="1"/>
          </p:nvPr>
        </p:nvSpPr>
        <p:spPr>
          <a:xfrm>
            <a:off x="1508760" y="3775924"/>
            <a:ext cx="7040880" cy="1986280"/>
          </a:xfrm>
        </p:spPr>
        <p:txBody>
          <a:bodyPr/>
          <a:lstStyle>
            <a:lvl1pPr marL="0" indent="0" algn="ctr">
              <a:buNone/>
              <a:defRPr>
                <a:solidFill>
                  <a:schemeClr val="tx1"/>
                </a:solidFill>
              </a:defRPr>
            </a:lvl1pPr>
            <a:lvl2pPr marL="509412" indent="0" algn="ctr">
              <a:buNone/>
            </a:lvl2pPr>
            <a:lvl3pPr marL="1018824" indent="0" algn="ctr">
              <a:buNone/>
            </a:lvl3pPr>
            <a:lvl4pPr marL="1528237" indent="0" algn="ctr">
              <a:buNone/>
            </a:lvl4pPr>
            <a:lvl5pPr marL="2037649" indent="0" algn="ctr">
              <a:buNone/>
            </a:lvl5pPr>
            <a:lvl6pPr marL="2547061" indent="0" algn="ctr">
              <a:buNone/>
            </a:lvl6pPr>
            <a:lvl7pPr marL="3056473" indent="0" algn="ctr">
              <a:buNone/>
            </a:lvl7pPr>
            <a:lvl8pPr marL="3565886" indent="0" algn="ctr">
              <a:buNone/>
            </a:lvl8pPr>
            <a:lvl9pPr marL="4075298" indent="0" algn="ctr">
              <a:buNone/>
            </a:lvl9pPr>
          </a:lstStyle>
          <a:p>
            <a:r>
              <a:rPr kumimoji="0" lang="lt-LT" smtClean="0"/>
              <a:t>Spustelėję redag. ruoš. paantrš. stilių</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kumimoji="0" lang="lt-LT" smtClean="0"/>
              <a:t>Spustelėję redag. ruoš. pavad. stilių</a:t>
            </a:r>
            <a:endParaRPr kumimoji="0" lang="en-US"/>
          </a:p>
        </p:txBody>
      </p:sp>
      <p:sp>
        <p:nvSpPr>
          <p:cNvPr id="3" name="Vertikalaus teksto vietos rezervavimo ženklas 2"/>
          <p:cNvSpPr>
            <a:spLocks noGrp="1"/>
          </p:cNvSpPr>
          <p:nvPr>
            <p:ph type="body" orient="vert" idx="1"/>
          </p:nvPr>
        </p:nvSpPr>
        <p:spPr/>
        <p:txBody>
          <a:bodyPr vert="eaVert"/>
          <a:lstStyle/>
          <a:p>
            <a:pPr lvl="0" eaLnBrk="1" latinLnBrk="0" hangingPunct="1"/>
            <a:r>
              <a:rPr lang="lt-LT" smtClean="0"/>
              <a:t>Spustelėję redag. ruoš. teksto stilių</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4" name="Datos vietos rezervavimo ženklas 3"/>
          <p:cNvSpPr>
            <a:spLocks noGrp="1"/>
          </p:cNvSpPr>
          <p:nvPr>
            <p:ph type="dt" sz="half" idx="10"/>
          </p:nvPr>
        </p:nvSpPr>
        <p:spPr/>
        <p:txBody>
          <a:bodyPr/>
          <a:lstStyle/>
          <a:p>
            <a:fld id="{55148C0B-C8FF-4C21-AB8B-0C928FB50D36}" type="datetime1">
              <a:rPr lang="lt-LT" smtClean="0"/>
              <a:pPr/>
              <a:t>2019-07-09</a:t>
            </a:fld>
            <a:endParaRPr lang="lt-LT" dirty="0"/>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A2D45621-FB72-491B-A41E-B21F020BD97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7292340" y="311257"/>
            <a:ext cx="2263140" cy="6631728"/>
          </a:xfrm>
        </p:spPr>
        <p:txBody>
          <a:bodyPr vert="eaVert"/>
          <a:lstStyle/>
          <a:p>
            <a:r>
              <a:rPr kumimoji="0" lang="lt-LT" smtClean="0"/>
              <a:t>Spustelėję redag. ruoš. pavad. stilių</a:t>
            </a:r>
            <a:endParaRPr kumimoji="0" lang="en-US"/>
          </a:p>
        </p:txBody>
      </p:sp>
      <p:sp>
        <p:nvSpPr>
          <p:cNvPr id="3" name="Vertikalaus teksto vietos rezervavimo ženklas 2"/>
          <p:cNvSpPr>
            <a:spLocks noGrp="1"/>
          </p:cNvSpPr>
          <p:nvPr>
            <p:ph type="body" orient="vert" idx="1"/>
          </p:nvPr>
        </p:nvSpPr>
        <p:spPr>
          <a:xfrm>
            <a:off x="502920" y="311257"/>
            <a:ext cx="6621780" cy="6631728"/>
          </a:xfrm>
        </p:spPr>
        <p:txBody>
          <a:bodyPr vert="eaVert"/>
          <a:lstStyle/>
          <a:p>
            <a:pPr lvl="0" eaLnBrk="1" latinLnBrk="0" hangingPunct="1"/>
            <a:r>
              <a:rPr lang="lt-LT" smtClean="0"/>
              <a:t>Spustelėję redag. ruoš. teksto stilių</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4" name="Datos vietos rezervavimo ženklas 3"/>
          <p:cNvSpPr>
            <a:spLocks noGrp="1"/>
          </p:cNvSpPr>
          <p:nvPr>
            <p:ph type="dt" sz="half" idx="10"/>
          </p:nvPr>
        </p:nvSpPr>
        <p:spPr/>
        <p:txBody>
          <a:bodyPr/>
          <a:lstStyle/>
          <a:p>
            <a:fld id="{55148C0B-C8FF-4C21-AB8B-0C928FB50D36}" type="datetime1">
              <a:rPr lang="lt-LT" smtClean="0"/>
              <a:pPr/>
              <a:t>2019-07-09</a:t>
            </a:fld>
            <a:endParaRPr lang="lt-LT" dirty="0"/>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A2D45621-FB72-491B-A41E-B21F020BD97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Išorė">
    <p:spTree>
      <p:nvGrpSpPr>
        <p:cNvPr id="1" name=""/>
        <p:cNvGrpSpPr/>
        <p:nvPr/>
      </p:nvGrpSpPr>
      <p:grpSpPr>
        <a:xfrm>
          <a:off x="0" y="0"/>
          <a:ext cx="0" cy="0"/>
          <a:chOff x="0" y="0"/>
          <a:chExt cx="0" cy="0"/>
        </a:xfrm>
      </p:grpSpPr>
      <p:sp>
        <p:nvSpPr>
          <p:cNvPr id="13" name="11 paveikslėlio vietos rezervavimo ženklas"/>
          <p:cNvSpPr>
            <a:spLocks noGrp="1"/>
          </p:cNvSpPr>
          <p:nvPr>
            <p:ph type="pic" sz="quarter" idx="11"/>
          </p:nvPr>
        </p:nvSpPr>
        <p:spPr>
          <a:xfrm>
            <a:off x="457200" y="457200"/>
            <a:ext cx="2428875" cy="2286000"/>
          </a:xfrm>
          <a:solidFill>
            <a:schemeClr val="bg2"/>
          </a:solidFill>
        </p:spPr>
        <p:txBody>
          <a:bodyPr tIns="274320">
            <a:normAutofit/>
          </a:bodyPr>
          <a:lstStyle>
            <a:lvl1pPr marL="0" indent="0" algn="ctr" latinLnBrk="0">
              <a:buNone/>
              <a:defRPr lang="lt-LT" sz="1400"/>
            </a:lvl1pPr>
          </a:lstStyle>
          <a:p>
            <a:endParaRPr lang="lt-LT" dirty="0"/>
          </a:p>
        </p:txBody>
      </p:sp>
      <p:sp>
        <p:nvSpPr>
          <p:cNvPr id="28" name="25 teksto vietos rezervavimo ženklas"/>
          <p:cNvSpPr>
            <a:spLocks noGrp="1"/>
          </p:cNvSpPr>
          <p:nvPr>
            <p:ph type="body" sz="quarter" idx="15" hasCustomPrompt="1"/>
          </p:nvPr>
        </p:nvSpPr>
        <p:spPr>
          <a:xfrm>
            <a:off x="457200" y="2891409"/>
            <a:ext cx="2428875" cy="274320"/>
          </a:xfrm>
        </p:spPr>
        <p:txBody>
          <a:bodyPr>
            <a:noAutofit/>
          </a:bodyPr>
          <a:lstStyle>
            <a:lvl1pPr marL="0" indent="0" latinLnBrk="0">
              <a:lnSpc>
                <a:spcPct val="100000"/>
              </a:lnSpc>
              <a:spcBef>
                <a:spcPts val="0"/>
              </a:spcBef>
              <a:buNone/>
              <a:defRPr lang="lt-LT" sz="900" b="0" i="1" baseline="0">
                <a:latin typeface="+mn-lt"/>
              </a:defRPr>
            </a:lvl1pPr>
            <a:lvl2pPr marL="0" indent="0" latinLnBrk="0">
              <a:lnSpc>
                <a:spcPct val="100000"/>
              </a:lnSpc>
              <a:spcBef>
                <a:spcPts val="1000"/>
              </a:spcBef>
              <a:buNone/>
              <a:defRPr lang="lt-LT" sz="1000"/>
            </a:lvl2pPr>
            <a:lvl3pPr marL="0" indent="0" latinLnBrk="0">
              <a:lnSpc>
                <a:spcPct val="100000"/>
              </a:lnSpc>
              <a:spcBef>
                <a:spcPts val="1000"/>
              </a:spcBef>
              <a:buNone/>
              <a:defRPr lang="lt-LT" sz="1000"/>
            </a:lvl3pPr>
            <a:lvl4pPr marL="0" indent="0" latinLnBrk="0">
              <a:lnSpc>
                <a:spcPct val="100000"/>
              </a:lnSpc>
              <a:spcBef>
                <a:spcPts val="1000"/>
              </a:spcBef>
              <a:buNone/>
              <a:defRPr lang="lt-LT" sz="1000"/>
            </a:lvl4pPr>
            <a:lvl5pPr marL="0" indent="0" latinLnBrk="0">
              <a:lnSpc>
                <a:spcPct val="100000"/>
              </a:lnSpc>
              <a:spcBef>
                <a:spcPts val="1000"/>
              </a:spcBef>
              <a:buNone/>
              <a:defRPr lang="lt-LT" sz="1000"/>
            </a:lvl5pPr>
          </a:lstStyle>
          <a:p>
            <a:pPr lvl="0"/>
            <a:r>
              <a:rPr lang="lt-LT"/>
              <a:t>[Įveskite nuotraukos pavadinimą]</a:t>
            </a:r>
          </a:p>
        </p:txBody>
      </p:sp>
      <p:sp>
        <p:nvSpPr>
          <p:cNvPr id="27" name="25 teksto vietos rezervavimo ženklas"/>
          <p:cNvSpPr>
            <a:spLocks noGrp="1"/>
          </p:cNvSpPr>
          <p:nvPr>
            <p:ph type="body" sz="quarter" idx="14" hasCustomPrompt="1"/>
          </p:nvPr>
        </p:nvSpPr>
        <p:spPr>
          <a:xfrm>
            <a:off x="457200" y="3241167"/>
            <a:ext cx="2428875" cy="457200"/>
          </a:xfrm>
        </p:spPr>
        <p:txBody>
          <a:bodyPr>
            <a:noAutofit/>
          </a:bodyPr>
          <a:lstStyle>
            <a:lvl1pPr marL="0" indent="0" latinLnBrk="0">
              <a:lnSpc>
                <a:spcPct val="100000"/>
              </a:lnSpc>
              <a:spcBef>
                <a:spcPts val="0"/>
              </a:spcBef>
              <a:buNone/>
              <a:defRPr lang="lt-LT" sz="1200" b="1" baseline="0">
                <a:latin typeface="+mj-lt"/>
              </a:defRPr>
            </a:lvl1pPr>
            <a:lvl2pPr marL="0" indent="0" latinLnBrk="0">
              <a:lnSpc>
                <a:spcPct val="100000"/>
              </a:lnSpc>
              <a:spcBef>
                <a:spcPts val="1000"/>
              </a:spcBef>
              <a:buNone/>
              <a:defRPr lang="lt-LT" sz="1000"/>
            </a:lvl2pPr>
            <a:lvl3pPr marL="0" indent="0" latinLnBrk="0">
              <a:lnSpc>
                <a:spcPct val="100000"/>
              </a:lnSpc>
              <a:spcBef>
                <a:spcPts val="1000"/>
              </a:spcBef>
              <a:buNone/>
              <a:defRPr lang="lt-LT" sz="1000"/>
            </a:lvl3pPr>
            <a:lvl4pPr marL="0" indent="0" latinLnBrk="0">
              <a:lnSpc>
                <a:spcPct val="100000"/>
              </a:lnSpc>
              <a:spcBef>
                <a:spcPts val="1000"/>
              </a:spcBef>
              <a:buNone/>
              <a:defRPr lang="lt-LT" sz="1000"/>
            </a:lvl4pPr>
            <a:lvl5pPr marL="0" indent="0" latinLnBrk="0">
              <a:lnSpc>
                <a:spcPct val="100000"/>
              </a:lnSpc>
              <a:spcBef>
                <a:spcPts val="1000"/>
              </a:spcBef>
              <a:buNone/>
              <a:defRPr lang="lt-LT" sz="1000"/>
            </a:lvl5pPr>
          </a:lstStyle>
          <a:p>
            <a:pPr lvl="0"/>
            <a:r>
              <a:rPr lang="lt-LT"/>
              <a:t>Kaip pradėti naudotis šiuo šablonu?</a:t>
            </a:r>
          </a:p>
        </p:txBody>
      </p:sp>
      <p:sp>
        <p:nvSpPr>
          <p:cNvPr id="26" name="25 teksto vietos rezervavimo ženklas"/>
          <p:cNvSpPr>
            <a:spLocks noGrp="1"/>
          </p:cNvSpPr>
          <p:nvPr>
            <p:ph type="body" sz="quarter" idx="13" hasCustomPrompt="1"/>
          </p:nvPr>
        </p:nvSpPr>
        <p:spPr>
          <a:xfrm>
            <a:off x="457199" y="3677412"/>
            <a:ext cx="2428875" cy="408813"/>
          </a:xfrm>
        </p:spPr>
        <p:txBody>
          <a:bodyPr>
            <a:noAutofit/>
          </a:bodyPr>
          <a:lstStyle>
            <a:lvl1pPr marL="0" indent="0" latinLnBrk="0">
              <a:lnSpc>
                <a:spcPct val="120000"/>
              </a:lnSpc>
              <a:spcBef>
                <a:spcPts val="0"/>
              </a:spcBef>
              <a:buNone/>
              <a:defRPr lang="lt-LT" sz="1000" baseline="0"/>
            </a:lvl1pPr>
            <a:lvl2pPr marL="0" indent="0" latinLnBrk="0">
              <a:lnSpc>
                <a:spcPct val="100000"/>
              </a:lnSpc>
              <a:spcBef>
                <a:spcPts val="1000"/>
              </a:spcBef>
              <a:buNone/>
              <a:defRPr lang="lt-LT" sz="1000"/>
            </a:lvl2pPr>
            <a:lvl3pPr marL="0" indent="0" latinLnBrk="0">
              <a:lnSpc>
                <a:spcPct val="100000"/>
              </a:lnSpc>
              <a:spcBef>
                <a:spcPts val="1000"/>
              </a:spcBef>
              <a:buNone/>
              <a:defRPr lang="lt-LT" sz="1000"/>
            </a:lvl3pPr>
            <a:lvl4pPr marL="0" indent="0" latinLnBrk="0">
              <a:lnSpc>
                <a:spcPct val="100000"/>
              </a:lnSpc>
              <a:spcBef>
                <a:spcPts val="1000"/>
              </a:spcBef>
              <a:buNone/>
              <a:defRPr lang="lt-LT" sz="1000"/>
            </a:lvl4pPr>
            <a:lvl5pPr marL="0" indent="0" latinLnBrk="0">
              <a:lnSpc>
                <a:spcPct val="100000"/>
              </a:lnSpc>
              <a:spcBef>
                <a:spcPts val="1000"/>
              </a:spcBef>
              <a:buNone/>
              <a:defRPr lang="lt-LT" sz="1000"/>
            </a:lvl5pPr>
          </a:lstStyle>
          <a:p>
            <a:pPr lvl="0"/>
            <a:r>
              <a:rPr lang="lt-LT"/>
              <a:t>Galite naudotis šiuo profesionaliu bukletu jo nekeisdami arba jį tinkinti.</a:t>
            </a:r>
          </a:p>
        </p:txBody>
      </p:sp>
      <p:sp>
        <p:nvSpPr>
          <p:cNvPr id="23" name="22 teksto vietos rezervavimo ženklas"/>
          <p:cNvSpPr>
            <a:spLocks noGrp="1"/>
          </p:cNvSpPr>
          <p:nvPr>
            <p:ph type="body" sz="quarter" idx="12" hasCustomPrompt="1"/>
          </p:nvPr>
        </p:nvSpPr>
        <p:spPr>
          <a:xfrm>
            <a:off x="457200" y="4152901"/>
            <a:ext cx="2428875" cy="3162299"/>
          </a:xfrm>
        </p:spPr>
        <p:txBody>
          <a:bodyPr>
            <a:noAutofit/>
          </a:bodyPr>
          <a:lstStyle>
            <a:lvl1pPr marL="182880" indent="-182880" latinLnBrk="0">
              <a:lnSpc>
                <a:spcPct val="120000"/>
              </a:lnSpc>
              <a:spcBef>
                <a:spcPts val="1000"/>
              </a:spcBef>
              <a:defRPr lang="lt-LT" sz="800" baseline="0"/>
            </a:lvl1pPr>
            <a:lvl2pPr marL="228600" indent="-114300" latinLnBrk="0">
              <a:lnSpc>
                <a:spcPct val="100000"/>
              </a:lnSpc>
              <a:spcBef>
                <a:spcPts val="800"/>
              </a:spcBef>
              <a:defRPr lang="lt-LT" sz="900"/>
            </a:lvl2pPr>
            <a:lvl3pPr marL="342900" indent="-114300" latinLnBrk="0">
              <a:lnSpc>
                <a:spcPct val="100000"/>
              </a:lnSpc>
              <a:spcBef>
                <a:spcPts val="600"/>
              </a:spcBef>
              <a:defRPr lang="lt-LT" sz="800"/>
            </a:lvl3pPr>
            <a:lvl4pPr marL="457200" indent="-114300" latinLnBrk="0">
              <a:lnSpc>
                <a:spcPct val="100000"/>
              </a:lnSpc>
              <a:spcBef>
                <a:spcPts val="600"/>
              </a:spcBef>
              <a:defRPr lang="lt-LT" sz="700"/>
            </a:lvl4pPr>
            <a:lvl5pPr marL="571500" indent="-114300" latinLnBrk="0">
              <a:lnSpc>
                <a:spcPct val="100000"/>
              </a:lnSpc>
              <a:spcBef>
                <a:spcPts val="600"/>
              </a:spcBef>
              <a:defRPr lang="lt-LT" sz="700"/>
            </a:lvl5pPr>
          </a:lstStyle>
          <a:p>
            <a:pPr lvl="0"/>
            <a:r>
              <a:rPr lang="lt-LT"/>
              <a:t>Į bukletą įtraukėme patarimų, kad jums būtų lengviau.</a:t>
            </a:r>
            <a:r>
              <a:t/>
            </a:r>
            <a:br/>
            <a:r>
              <a:rPr lang="lt-LT"/>
              <a:t>Norėdami pakeisti patarimo tekstą (pvz., šį) savuoju, tiesiog pažymėkite jį ir įveskite savo.</a:t>
            </a:r>
            <a:r>
              <a:t/>
            </a:r>
            <a:br/>
            <a:r>
              <a:rPr lang="lt-LT"/>
              <a:t>Norėdami buklete pakeisti nuotraukas, pažymėkite vaizdą ir jį panaikinkite. Tada vietos rezervavimo ženkle spustelėkite piktogramą Įterpti paveikslėlį, kad įterptumėte savo nuotrauką.</a:t>
            </a:r>
            <a:r>
              <a:t/>
            </a:r>
            <a:br/>
            <a:r>
              <a:rPr lang="lt-LT"/>
              <a:t>Norėdami pakeisti logotipą savuoju, pasirinkite paveikslėlį „pakeisti LOGOTIPU“ ir skirtuke Paveikslėlio įrankiai – Formatas pasirinkite Keisti paveikslėlį.</a:t>
            </a:r>
          </a:p>
        </p:txBody>
      </p:sp>
      <p:sp>
        <p:nvSpPr>
          <p:cNvPr id="29" name="25 teksto vietos rezervavimo ženklas"/>
          <p:cNvSpPr>
            <a:spLocks noGrp="1"/>
          </p:cNvSpPr>
          <p:nvPr>
            <p:ph type="body" sz="quarter" idx="16" hasCustomPrompt="1"/>
          </p:nvPr>
        </p:nvSpPr>
        <p:spPr>
          <a:xfrm>
            <a:off x="3813820" y="609600"/>
            <a:ext cx="2428875" cy="457200"/>
          </a:xfrm>
        </p:spPr>
        <p:txBody>
          <a:bodyPr>
            <a:noAutofit/>
          </a:bodyPr>
          <a:lstStyle>
            <a:lvl1pPr marL="0" indent="0" latinLnBrk="0">
              <a:lnSpc>
                <a:spcPct val="90000"/>
              </a:lnSpc>
              <a:spcBef>
                <a:spcPts val="0"/>
              </a:spcBef>
              <a:buNone/>
              <a:defRPr lang="lt-LT" sz="2000" b="1" baseline="0">
                <a:solidFill>
                  <a:schemeClr val="accent2">
                    <a:lumMod val="75000"/>
                  </a:schemeClr>
                </a:solidFill>
                <a:latin typeface="+mj-lt"/>
              </a:defRPr>
            </a:lvl1pPr>
            <a:lvl2pPr marL="0" indent="0" latinLnBrk="0">
              <a:lnSpc>
                <a:spcPct val="100000"/>
              </a:lnSpc>
              <a:spcBef>
                <a:spcPts val="1000"/>
              </a:spcBef>
              <a:buNone/>
              <a:defRPr lang="lt-LT" sz="1000"/>
            </a:lvl2pPr>
            <a:lvl3pPr marL="0" indent="0" latinLnBrk="0">
              <a:lnSpc>
                <a:spcPct val="100000"/>
              </a:lnSpc>
              <a:spcBef>
                <a:spcPts val="1000"/>
              </a:spcBef>
              <a:buNone/>
              <a:defRPr lang="lt-LT" sz="1000"/>
            </a:lvl3pPr>
            <a:lvl4pPr marL="0" indent="0" latinLnBrk="0">
              <a:lnSpc>
                <a:spcPct val="100000"/>
              </a:lnSpc>
              <a:spcBef>
                <a:spcPts val="1000"/>
              </a:spcBef>
              <a:buNone/>
              <a:defRPr lang="lt-LT" sz="1000"/>
            </a:lvl4pPr>
            <a:lvl5pPr marL="0" indent="0" latinLnBrk="0">
              <a:lnSpc>
                <a:spcPct val="100000"/>
              </a:lnSpc>
              <a:spcBef>
                <a:spcPts val="1000"/>
              </a:spcBef>
              <a:buNone/>
              <a:defRPr lang="lt-LT" sz="1000"/>
            </a:lvl5pPr>
          </a:lstStyle>
          <a:p>
            <a:pPr lvl="0"/>
            <a:r>
              <a:rPr lang="lt-LT" dirty="0"/>
              <a:t>Kas mes esame</a:t>
            </a:r>
          </a:p>
        </p:txBody>
      </p:sp>
      <p:sp>
        <p:nvSpPr>
          <p:cNvPr id="30" name="25 teksto vietos rezervavimo ženklas"/>
          <p:cNvSpPr>
            <a:spLocks noGrp="1"/>
          </p:cNvSpPr>
          <p:nvPr>
            <p:ph type="body" sz="quarter" idx="17" hasCustomPrompt="1"/>
          </p:nvPr>
        </p:nvSpPr>
        <p:spPr>
          <a:xfrm>
            <a:off x="3813820" y="1082040"/>
            <a:ext cx="2428875" cy="228600"/>
          </a:xfrm>
        </p:spPr>
        <p:txBody>
          <a:bodyPr>
            <a:noAutofit/>
          </a:bodyPr>
          <a:lstStyle>
            <a:lvl1pPr marL="0" indent="0" latinLnBrk="0">
              <a:lnSpc>
                <a:spcPct val="100000"/>
              </a:lnSpc>
              <a:spcBef>
                <a:spcPts val="0"/>
              </a:spcBef>
              <a:buNone/>
              <a:defRPr lang="lt-LT" sz="1200" b="1" baseline="0">
                <a:latin typeface="+mj-lt"/>
              </a:defRPr>
            </a:lvl1pPr>
            <a:lvl2pPr marL="0" indent="0" latinLnBrk="0">
              <a:lnSpc>
                <a:spcPct val="100000"/>
              </a:lnSpc>
              <a:spcBef>
                <a:spcPts val="1000"/>
              </a:spcBef>
              <a:buNone/>
              <a:defRPr lang="lt-LT" sz="1000"/>
            </a:lvl2pPr>
            <a:lvl3pPr marL="0" indent="0" latinLnBrk="0">
              <a:lnSpc>
                <a:spcPct val="100000"/>
              </a:lnSpc>
              <a:spcBef>
                <a:spcPts val="1000"/>
              </a:spcBef>
              <a:buNone/>
              <a:defRPr lang="lt-LT" sz="1000"/>
            </a:lvl3pPr>
            <a:lvl4pPr marL="0" indent="0" latinLnBrk="0">
              <a:lnSpc>
                <a:spcPct val="100000"/>
              </a:lnSpc>
              <a:spcBef>
                <a:spcPts val="1000"/>
              </a:spcBef>
              <a:buNone/>
              <a:defRPr lang="lt-LT" sz="1000"/>
            </a:lvl4pPr>
            <a:lvl5pPr marL="0" indent="0" latinLnBrk="0">
              <a:lnSpc>
                <a:spcPct val="100000"/>
              </a:lnSpc>
              <a:spcBef>
                <a:spcPts val="1000"/>
              </a:spcBef>
              <a:buNone/>
              <a:defRPr lang="lt-LT" sz="1000"/>
            </a:lvl5pPr>
          </a:lstStyle>
          <a:p>
            <a:pPr lvl="0"/>
            <a:r>
              <a:rPr lang="lt-LT"/>
              <a:t>Apie mus</a:t>
            </a:r>
          </a:p>
        </p:txBody>
      </p:sp>
      <p:sp>
        <p:nvSpPr>
          <p:cNvPr id="45" name="25 teksto vietos rezervavimo ženklas"/>
          <p:cNvSpPr>
            <a:spLocks noGrp="1"/>
          </p:cNvSpPr>
          <p:nvPr>
            <p:ph type="body" sz="quarter" idx="24" hasCustomPrompt="1"/>
          </p:nvPr>
        </p:nvSpPr>
        <p:spPr>
          <a:xfrm>
            <a:off x="3813820" y="1342644"/>
            <a:ext cx="2428875" cy="880809"/>
          </a:xfrm>
        </p:spPr>
        <p:txBody>
          <a:bodyPr>
            <a:noAutofit/>
          </a:bodyPr>
          <a:lstStyle>
            <a:lvl1pPr marL="0" indent="0" latinLnBrk="0">
              <a:lnSpc>
                <a:spcPct val="120000"/>
              </a:lnSpc>
              <a:spcBef>
                <a:spcPts val="0"/>
              </a:spcBef>
              <a:buNone/>
              <a:defRPr lang="lt-LT" sz="1000" baseline="0"/>
            </a:lvl1pPr>
            <a:lvl2pPr marL="0" indent="0" latinLnBrk="0">
              <a:lnSpc>
                <a:spcPct val="100000"/>
              </a:lnSpc>
              <a:spcBef>
                <a:spcPts val="1000"/>
              </a:spcBef>
              <a:buNone/>
              <a:defRPr lang="lt-LT" sz="1000"/>
            </a:lvl2pPr>
            <a:lvl3pPr marL="0" indent="0" latinLnBrk="0">
              <a:lnSpc>
                <a:spcPct val="100000"/>
              </a:lnSpc>
              <a:spcBef>
                <a:spcPts val="1000"/>
              </a:spcBef>
              <a:buNone/>
              <a:defRPr lang="lt-LT" sz="1000"/>
            </a:lvl3pPr>
            <a:lvl4pPr marL="0" indent="0" latinLnBrk="0">
              <a:lnSpc>
                <a:spcPct val="100000"/>
              </a:lnSpc>
              <a:spcBef>
                <a:spcPts val="1000"/>
              </a:spcBef>
              <a:buNone/>
              <a:defRPr lang="lt-LT" sz="1000"/>
            </a:lvl4pPr>
            <a:lvl5pPr marL="0" indent="0" latinLnBrk="0">
              <a:lnSpc>
                <a:spcPct val="100000"/>
              </a:lnSpc>
              <a:spcBef>
                <a:spcPts val="1000"/>
              </a:spcBef>
              <a:buNone/>
              <a:defRPr lang="lt-LT" sz="1000"/>
            </a:lvl5pPr>
          </a:lstStyle>
          <a:p>
            <a:pPr>
              <a:lnSpc>
                <a:spcPct val="120000"/>
              </a:lnSpc>
            </a:pPr>
            <a:r>
              <a:rPr lang="fi-FI" sz="1000" b="0" cap="none" baseline="0" dirty="0" smtClean="0">
                <a:solidFill>
                  <a:schemeClr val="tx1"/>
                </a:solidFill>
                <a:latin typeface="+mn-lt"/>
              </a:rPr>
              <a:t>Tai vieta jūsų trumpam pristatymui. </a:t>
            </a:r>
            <a:r>
              <a:rPr lang="lt-LT" sz="1000" b="0" cap="none" baseline="0" dirty="0" smtClean="0">
                <a:solidFill>
                  <a:schemeClr val="tx1"/>
                </a:solidFill>
                <a:latin typeface="+mn-lt"/>
              </a:rPr>
              <a:t>Jeigu </a:t>
            </a:r>
            <a:r>
              <a:rPr lang="lt-LT" sz="1000" b="0" cap="none" baseline="0" dirty="0">
                <a:solidFill>
                  <a:schemeClr val="tx1"/>
                </a:solidFill>
                <a:latin typeface="+mn-lt"/>
              </a:rPr>
              <a:t>turėtumėte tik kelias sekundes kažkam pristatyti savo produktus ir paslaugas, ką pasakytumėte?</a:t>
            </a:r>
          </a:p>
        </p:txBody>
      </p:sp>
      <p:sp>
        <p:nvSpPr>
          <p:cNvPr id="32" name="25 teksto vietos rezervavimo ženklas"/>
          <p:cNvSpPr>
            <a:spLocks noGrp="1"/>
          </p:cNvSpPr>
          <p:nvPr>
            <p:ph type="body" sz="quarter" idx="19" hasCustomPrompt="1"/>
          </p:nvPr>
        </p:nvSpPr>
        <p:spPr>
          <a:xfrm>
            <a:off x="3813820" y="2287906"/>
            <a:ext cx="2428875" cy="228600"/>
          </a:xfrm>
        </p:spPr>
        <p:txBody>
          <a:bodyPr>
            <a:noAutofit/>
          </a:bodyPr>
          <a:lstStyle>
            <a:lvl1pPr marL="0" indent="0" latinLnBrk="0">
              <a:lnSpc>
                <a:spcPct val="100000"/>
              </a:lnSpc>
              <a:spcBef>
                <a:spcPts val="0"/>
              </a:spcBef>
              <a:buNone/>
              <a:defRPr lang="lt-LT" sz="1200" b="1" baseline="0">
                <a:latin typeface="+mj-lt"/>
              </a:defRPr>
            </a:lvl1pPr>
            <a:lvl2pPr marL="0" indent="0" latinLnBrk="0">
              <a:lnSpc>
                <a:spcPct val="100000"/>
              </a:lnSpc>
              <a:spcBef>
                <a:spcPts val="1000"/>
              </a:spcBef>
              <a:buNone/>
              <a:defRPr lang="lt-LT" sz="1000"/>
            </a:lvl2pPr>
            <a:lvl3pPr marL="0" indent="0" latinLnBrk="0">
              <a:lnSpc>
                <a:spcPct val="100000"/>
              </a:lnSpc>
              <a:spcBef>
                <a:spcPts val="1000"/>
              </a:spcBef>
              <a:buNone/>
              <a:defRPr lang="lt-LT" sz="1000"/>
            </a:lvl3pPr>
            <a:lvl4pPr marL="0" indent="0" latinLnBrk="0">
              <a:lnSpc>
                <a:spcPct val="100000"/>
              </a:lnSpc>
              <a:spcBef>
                <a:spcPts val="1000"/>
              </a:spcBef>
              <a:buNone/>
              <a:defRPr lang="lt-LT" sz="1000"/>
            </a:lvl4pPr>
            <a:lvl5pPr marL="0" indent="0" latinLnBrk="0">
              <a:lnSpc>
                <a:spcPct val="100000"/>
              </a:lnSpc>
              <a:spcBef>
                <a:spcPts val="1000"/>
              </a:spcBef>
              <a:buNone/>
              <a:defRPr lang="lt-LT" sz="1000"/>
            </a:lvl5pPr>
          </a:lstStyle>
          <a:p>
            <a:pPr lvl="0"/>
            <a:r>
              <a:rPr lang="lt-LT"/>
              <a:t>Susisiekite su mumis</a:t>
            </a:r>
          </a:p>
        </p:txBody>
      </p:sp>
      <p:sp>
        <p:nvSpPr>
          <p:cNvPr id="33" name="25 teksto vietos rezervavimo ženklas"/>
          <p:cNvSpPr>
            <a:spLocks noGrp="1"/>
          </p:cNvSpPr>
          <p:nvPr>
            <p:ph type="body" sz="quarter" idx="20" hasCustomPrompt="1"/>
          </p:nvPr>
        </p:nvSpPr>
        <p:spPr>
          <a:xfrm>
            <a:off x="3813820" y="2538985"/>
            <a:ext cx="2428875" cy="670940"/>
          </a:xfrm>
        </p:spPr>
        <p:txBody>
          <a:bodyPr>
            <a:noAutofit/>
          </a:bodyPr>
          <a:lstStyle>
            <a:lvl1pPr marL="0" indent="0" latinLnBrk="0">
              <a:lnSpc>
                <a:spcPct val="100000"/>
              </a:lnSpc>
              <a:spcBef>
                <a:spcPts val="0"/>
              </a:spcBef>
              <a:buNone/>
              <a:defRPr lang="lt-LT" sz="1000" baseline="0"/>
            </a:lvl1pPr>
            <a:lvl2pPr marL="0" indent="0" latinLnBrk="0">
              <a:lnSpc>
                <a:spcPct val="100000"/>
              </a:lnSpc>
              <a:spcBef>
                <a:spcPts val="1000"/>
              </a:spcBef>
              <a:buNone/>
              <a:defRPr lang="lt-LT" sz="1000"/>
            </a:lvl2pPr>
            <a:lvl3pPr marL="0" indent="0" latinLnBrk="0">
              <a:lnSpc>
                <a:spcPct val="100000"/>
              </a:lnSpc>
              <a:spcBef>
                <a:spcPts val="1000"/>
              </a:spcBef>
              <a:buNone/>
              <a:defRPr lang="lt-LT" sz="1000"/>
            </a:lvl3pPr>
            <a:lvl4pPr marL="0" indent="0" latinLnBrk="0">
              <a:lnSpc>
                <a:spcPct val="100000"/>
              </a:lnSpc>
              <a:spcBef>
                <a:spcPts val="1000"/>
              </a:spcBef>
              <a:buNone/>
              <a:defRPr lang="lt-LT" sz="1000"/>
            </a:lvl4pPr>
            <a:lvl5pPr marL="0" indent="0" latinLnBrk="0">
              <a:lnSpc>
                <a:spcPct val="100000"/>
              </a:lnSpc>
              <a:spcBef>
                <a:spcPts val="1000"/>
              </a:spcBef>
              <a:buNone/>
              <a:defRPr lang="lt-LT" sz="1000"/>
            </a:lvl5pPr>
          </a:lstStyle>
          <a:p>
            <a:pPr>
              <a:lnSpc>
                <a:spcPct val="120000"/>
              </a:lnSpc>
            </a:pPr>
            <a:r>
              <a:rPr lang="lt-LT" sz="1000" b="0" cap="none" baseline="0">
                <a:solidFill>
                  <a:schemeClr val="tx1"/>
                </a:solidFill>
                <a:latin typeface="+mn-lt"/>
              </a:rPr>
              <a:t>Tel. [Telefonas]</a:t>
            </a:r>
            <a:br>
              <a:rPr lang="lt-LT" sz="1000" b="0" cap="none" baseline="0">
                <a:solidFill>
                  <a:schemeClr val="tx1"/>
                </a:solidFill>
                <a:latin typeface="+mn-lt"/>
              </a:rPr>
            </a:br>
            <a:r>
              <a:rPr lang="lt-LT" sz="1000" b="0" cap="none" baseline="0">
                <a:solidFill>
                  <a:schemeClr val="tx1"/>
                </a:solidFill>
                <a:latin typeface="+mn-lt"/>
              </a:rPr>
              <a:t>El. paštas: [El. pašto adresas]</a:t>
            </a:r>
            <a:br>
              <a:rPr lang="lt-LT" sz="1000" b="0" cap="none" baseline="0">
                <a:solidFill>
                  <a:schemeClr val="tx1"/>
                </a:solidFill>
                <a:latin typeface="+mn-lt"/>
              </a:rPr>
            </a:br>
            <a:r>
              <a:rPr lang="lt-LT" sz="1000" b="0" cap="none" baseline="0">
                <a:solidFill>
                  <a:schemeClr val="tx1"/>
                </a:solidFill>
                <a:latin typeface="+mn-lt"/>
              </a:rPr>
              <a:t>Svetainė: [Žiniatinklio adresas]</a:t>
            </a:r>
          </a:p>
        </p:txBody>
      </p:sp>
      <p:sp>
        <p:nvSpPr>
          <p:cNvPr id="34" name="25 teksto vietos rezervavimo ženklas"/>
          <p:cNvSpPr>
            <a:spLocks noGrp="1"/>
          </p:cNvSpPr>
          <p:nvPr>
            <p:ph type="body" sz="quarter" idx="21" hasCustomPrompt="1"/>
          </p:nvPr>
        </p:nvSpPr>
        <p:spPr>
          <a:xfrm>
            <a:off x="4746624" y="6711251"/>
            <a:ext cx="1508125" cy="292418"/>
          </a:xfrm>
        </p:spPr>
        <p:txBody>
          <a:bodyPr anchor="b">
            <a:noAutofit/>
          </a:bodyPr>
          <a:lstStyle>
            <a:lvl1pPr marL="0" indent="0" latinLnBrk="0">
              <a:lnSpc>
                <a:spcPct val="90000"/>
              </a:lnSpc>
              <a:spcBef>
                <a:spcPts val="0"/>
              </a:spcBef>
              <a:buNone/>
              <a:defRPr lang="lt-LT" sz="1000" b="1" cap="all" baseline="0">
                <a:solidFill>
                  <a:schemeClr val="accent2">
                    <a:lumMod val="75000"/>
                  </a:schemeClr>
                </a:solidFill>
                <a:latin typeface="+mj-lt"/>
              </a:defRPr>
            </a:lvl1pPr>
            <a:lvl2pPr marL="0" indent="0" latinLnBrk="0">
              <a:lnSpc>
                <a:spcPct val="100000"/>
              </a:lnSpc>
              <a:spcBef>
                <a:spcPts val="1000"/>
              </a:spcBef>
              <a:buNone/>
              <a:defRPr lang="lt-LT" sz="1000"/>
            </a:lvl2pPr>
            <a:lvl3pPr marL="0" indent="0" latinLnBrk="0">
              <a:lnSpc>
                <a:spcPct val="100000"/>
              </a:lnSpc>
              <a:spcBef>
                <a:spcPts val="1000"/>
              </a:spcBef>
              <a:buNone/>
              <a:defRPr lang="lt-LT" sz="1000"/>
            </a:lvl3pPr>
            <a:lvl4pPr marL="0" indent="0" latinLnBrk="0">
              <a:lnSpc>
                <a:spcPct val="100000"/>
              </a:lnSpc>
              <a:spcBef>
                <a:spcPts val="1000"/>
              </a:spcBef>
              <a:buNone/>
              <a:defRPr lang="lt-LT" sz="1000"/>
            </a:lvl4pPr>
            <a:lvl5pPr marL="0" indent="0" latinLnBrk="0">
              <a:lnSpc>
                <a:spcPct val="100000"/>
              </a:lnSpc>
              <a:spcBef>
                <a:spcPts val="1000"/>
              </a:spcBef>
              <a:buNone/>
              <a:defRPr lang="lt-LT" sz="1000"/>
            </a:lvl5pPr>
          </a:lstStyle>
          <a:p>
            <a:pPr lvl="0"/>
            <a:r>
              <a:rPr lang="lt-LT"/>
              <a:t>[įmonės pavadinimas]</a:t>
            </a:r>
          </a:p>
        </p:txBody>
      </p:sp>
      <p:sp>
        <p:nvSpPr>
          <p:cNvPr id="37" name="36 teksto vietos rezervavimo ženklas"/>
          <p:cNvSpPr>
            <a:spLocks noGrp="1"/>
          </p:cNvSpPr>
          <p:nvPr>
            <p:ph type="body" sz="quarter" idx="22" hasCustomPrompt="1"/>
          </p:nvPr>
        </p:nvSpPr>
        <p:spPr>
          <a:xfrm>
            <a:off x="4746624" y="7004304"/>
            <a:ext cx="1508125" cy="310896"/>
          </a:xfrm>
        </p:spPr>
        <p:txBody>
          <a:bodyPr>
            <a:noAutofit/>
          </a:bodyPr>
          <a:lstStyle>
            <a:lvl1pPr marL="0" indent="0" latinLnBrk="0">
              <a:lnSpc>
                <a:spcPct val="120000"/>
              </a:lnSpc>
              <a:spcBef>
                <a:spcPts val="0"/>
              </a:spcBef>
              <a:buNone/>
              <a:defRPr lang="lt-LT" sz="800" baseline="0"/>
            </a:lvl1pPr>
            <a:lvl2pPr marL="0" indent="0" latinLnBrk="0">
              <a:defRPr lang="lt-LT" sz="800"/>
            </a:lvl2pPr>
            <a:lvl3pPr marL="0" indent="0" latinLnBrk="0">
              <a:defRPr lang="lt-LT" sz="800"/>
            </a:lvl3pPr>
            <a:lvl4pPr marL="0" indent="0" latinLnBrk="0">
              <a:defRPr lang="lt-LT" sz="800"/>
            </a:lvl4pPr>
            <a:lvl5pPr marL="0" indent="0" latinLnBrk="0">
              <a:defRPr lang="lt-LT" sz="800"/>
            </a:lvl5pPr>
          </a:lstStyle>
          <a:p>
            <a:pPr lvl="0"/>
            <a:r>
              <a:rPr lang="lt-LT"/>
              <a:t>[Adresas]</a:t>
            </a:r>
            <a:r>
              <a:t/>
            </a:r>
            <a:br/>
            <a:r>
              <a:rPr lang="lt-LT"/>
              <a:t>[Miestas, pašto kodas]</a:t>
            </a:r>
          </a:p>
        </p:txBody>
      </p:sp>
      <p:sp>
        <p:nvSpPr>
          <p:cNvPr id="12" name="11 paveikslėlio vietos rezervavimo ženklas"/>
          <p:cNvSpPr>
            <a:spLocks noGrp="1"/>
          </p:cNvSpPr>
          <p:nvPr>
            <p:ph type="pic" sz="quarter" idx="10"/>
          </p:nvPr>
        </p:nvSpPr>
        <p:spPr>
          <a:xfrm>
            <a:off x="7165975" y="457200"/>
            <a:ext cx="2428875" cy="3657600"/>
          </a:xfrm>
          <a:solidFill>
            <a:schemeClr val="bg2"/>
          </a:solidFill>
        </p:spPr>
        <p:txBody>
          <a:bodyPr tIns="274320">
            <a:normAutofit/>
          </a:bodyPr>
          <a:lstStyle>
            <a:lvl1pPr marL="0" indent="0" algn="ctr" latinLnBrk="0">
              <a:buNone/>
              <a:defRPr lang="lt-LT" sz="1400"/>
            </a:lvl1pPr>
          </a:lstStyle>
          <a:p>
            <a:endParaRPr lang="lt-LT" dirty="0"/>
          </a:p>
        </p:txBody>
      </p:sp>
      <p:sp>
        <p:nvSpPr>
          <p:cNvPr id="10" name="9 pavadinimas"/>
          <p:cNvSpPr>
            <a:spLocks noGrp="1"/>
          </p:cNvSpPr>
          <p:nvPr>
            <p:ph type="title" hasCustomPrompt="1"/>
          </p:nvPr>
        </p:nvSpPr>
        <p:spPr>
          <a:xfrm>
            <a:off x="7322344" y="4498848"/>
            <a:ext cx="2088832" cy="822960"/>
          </a:xfrm>
        </p:spPr>
        <p:txBody>
          <a:bodyPr>
            <a:normAutofit/>
          </a:bodyPr>
          <a:lstStyle>
            <a:lvl1pPr latinLnBrk="0">
              <a:lnSpc>
                <a:spcPct val="85000"/>
              </a:lnSpc>
              <a:defRPr lang="lt-LT" sz="2600" b="1" cap="all" baseline="0">
                <a:solidFill>
                  <a:schemeClr val="bg1"/>
                </a:solidFill>
              </a:defRPr>
            </a:lvl1pPr>
          </a:lstStyle>
          <a:p>
            <a:r>
              <a:rPr lang="lt-LT" dirty="0"/>
              <a:t>Įmonės pavadinimas</a:t>
            </a:r>
          </a:p>
        </p:txBody>
      </p:sp>
      <p:sp>
        <p:nvSpPr>
          <p:cNvPr id="40" name="25 teksto vietos rezervavimo ženklas"/>
          <p:cNvSpPr>
            <a:spLocks noGrp="1"/>
          </p:cNvSpPr>
          <p:nvPr>
            <p:ph type="body" sz="quarter" idx="23" hasCustomPrompt="1"/>
          </p:nvPr>
        </p:nvSpPr>
        <p:spPr>
          <a:xfrm>
            <a:off x="7322344" y="6624978"/>
            <a:ext cx="2088833" cy="439651"/>
          </a:xfrm>
        </p:spPr>
        <p:txBody>
          <a:bodyPr>
            <a:noAutofit/>
          </a:bodyPr>
          <a:lstStyle>
            <a:lvl1pPr marL="0" indent="0" latinLnBrk="0">
              <a:lnSpc>
                <a:spcPct val="100000"/>
              </a:lnSpc>
              <a:spcBef>
                <a:spcPts val="0"/>
              </a:spcBef>
              <a:buNone/>
              <a:defRPr lang="lt-LT" sz="1300" b="0" i="1" baseline="0">
                <a:solidFill>
                  <a:schemeClr val="bg1"/>
                </a:solidFill>
                <a:latin typeface="+mn-lt"/>
              </a:defRPr>
            </a:lvl1pPr>
            <a:lvl2pPr marL="0" indent="0" latinLnBrk="0">
              <a:lnSpc>
                <a:spcPct val="100000"/>
              </a:lnSpc>
              <a:spcBef>
                <a:spcPts val="1000"/>
              </a:spcBef>
              <a:buNone/>
              <a:defRPr lang="lt-LT" sz="1000"/>
            </a:lvl2pPr>
            <a:lvl3pPr marL="0" indent="0" latinLnBrk="0">
              <a:lnSpc>
                <a:spcPct val="100000"/>
              </a:lnSpc>
              <a:spcBef>
                <a:spcPts val="1000"/>
              </a:spcBef>
              <a:buNone/>
              <a:defRPr lang="lt-LT" sz="1000"/>
            </a:lvl3pPr>
            <a:lvl4pPr marL="0" indent="0" latinLnBrk="0">
              <a:lnSpc>
                <a:spcPct val="100000"/>
              </a:lnSpc>
              <a:spcBef>
                <a:spcPts val="1000"/>
              </a:spcBef>
              <a:buNone/>
              <a:defRPr lang="lt-LT" sz="1000"/>
            </a:lvl4pPr>
            <a:lvl5pPr marL="0" indent="0" latinLnBrk="0">
              <a:lnSpc>
                <a:spcPct val="100000"/>
              </a:lnSpc>
              <a:spcBef>
                <a:spcPts val="1000"/>
              </a:spcBef>
              <a:buNone/>
              <a:defRPr lang="lt-LT" sz="1000"/>
            </a:lvl5pPr>
          </a:lstStyle>
          <a:p>
            <a:pPr lvl="0"/>
            <a:r>
              <a:rPr lang="lt-LT" dirty="0"/>
              <a:t>[Bukleto paantraštė arba įmonės devizas.]</a:t>
            </a:r>
          </a:p>
        </p:txBody>
      </p:sp>
    </p:spTree>
    <p:extLst>
      <p:ext uri="{BB962C8B-B14F-4D97-AF65-F5344CB8AC3E}">
        <p14:creationId xmlns:p14="http://schemas.microsoft.com/office/powerpoint/2010/main" val="47838652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4224">
          <p15:clr>
            <a:srgbClr val="547EBF"/>
          </p15:clr>
        </p15:guide>
        <p15:guide id="2" orient="horz" pos="2448">
          <p15:clr>
            <a:srgbClr val="FBAE40"/>
          </p15:clr>
        </p15:guide>
        <p15:guide id="3" pos="2112">
          <p15:clr>
            <a:srgbClr val="547EBF"/>
          </p15:clr>
        </p15:guide>
        <p15:guide id="4" orient="horz" pos="4608">
          <p15:clr>
            <a:srgbClr val="FBAE40"/>
          </p15:clr>
        </p15:guide>
        <p15:guide id="5" orient="horz" pos="288">
          <p15:clr>
            <a:srgbClr val="FBAE40"/>
          </p15:clr>
        </p15:guide>
        <p15:guide id="6" pos="4509">
          <p15:clr>
            <a:srgbClr val="FBAE40"/>
          </p15:clr>
        </p15:guide>
        <p15:guide id="7" pos="6044">
          <p15:clr>
            <a:srgbClr val="FBAE40"/>
          </p15:clr>
        </p15:guide>
        <p15:guide id="8" pos="3168">
          <p15:clr>
            <a:srgbClr val="FBAE40"/>
          </p15:clr>
        </p15:guide>
        <p15:guide id="9" pos="2400">
          <p15:clr>
            <a:srgbClr val="FBAE40"/>
          </p15:clr>
        </p15:guide>
        <p15:guide id="10" pos="1824">
          <p15:clr>
            <a:srgbClr val="FBAE40"/>
          </p15:clr>
        </p15:guide>
        <p15:guide id="11" pos="288">
          <p15:clr>
            <a:srgbClr val="FBAE40"/>
          </p15:clr>
        </p15:guide>
        <p15:guide id="12" pos="393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Vidus">
    <p:spTree>
      <p:nvGrpSpPr>
        <p:cNvPr id="1" name=""/>
        <p:cNvGrpSpPr/>
        <p:nvPr/>
      </p:nvGrpSpPr>
      <p:grpSpPr>
        <a:xfrm>
          <a:off x="0" y="0"/>
          <a:ext cx="0" cy="0"/>
          <a:chOff x="0" y="0"/>
          <a:chExt cx="0" cy="0"/>
        </a:xfrm>
      </p:grpSpPr>
      <p:sp>
        <p:nvSpPr>
          <p:cNvPr id="27" name="25 teksto vietos rezervavimo ženklas"/>
          <p:cNvSpPr>
            <a:spLocks noGrp="1"/>
          </p:cNvSpPr>
          <p:nvPr>
            <p:ph type="body" sz="quarter" idx="14" hasCustomPrompt="1"/>
          </p:nvPr>
        </p:nvSpPr>
        <p:spPr>
          <a:xfrm>
            <a:off x="457200" y="5113295"/>
            <a:ext cx="2428875" cy="248151"/>
          </a:xfrm>
        </p:spPr>
        <p:txBody>
          <a:bodyPr anchor="b">
            <a:noAutofit/>
          </a:bodyPr>
          <a:lstStyle>
            <a:lvl1pPr marL="0" indent="0" latinLnBrk="0">
              <a:lnSpc>
                <a:spcPct val="100000"/>
              </a:lnSpc>
              <a:spcBef>
                <a:spcPts val="0"/>
              </a:spcBef>
              <a:buNone/>
              <a:defRPr lang="lt-LT" sz="1200" b="1" baseline="0">
                <a:latin typeface="+mj-lt"/>
              </a:defRPr>
            </a:lvl1pPr>
            <a:lvl2pPr marL="0" indent="0" latinLnBrk="0">
              <a:lnSpc>
                <a:spcPct val="100000"/>
              </a:lnSpc>
              <a:spcBef>
                <a:spcPts val="1000"/>
              </a:spcBef>
              <a:buNone/>
              <a:defRPr lang="lt-LT" sz="1000"/>
            </a:lvl2pPr>
            <a:lvl3pPr marL="0" indent="0" latinLnBrk="0">
              <a:lnSpc>
                <a:spcPct val="100000"/>
              </a:lnSpc>
              <a:spcBef>
                <a:spcPts val="1000"/>
              </a:spcBef>
              <a:buNone/>
              <a:defRPr lang="lt-LT" sz="1000"/>
            </a:lvl3pPr>
            <a:lvl4pPr marL="0" indent="0" latinLnBrk="0">
              <a:lnSpc>
                <a:spcPct val="100000"/>
              </a:lnSpc>
              <a:spcBef>
                <a:spcPts val="1000"/>
              </a:spcBef>
              <a:buNone/>
              <a:defRPr lang="lt-LT" sz="1000"/>
            </a:lvl4pPr>
            <a:lvl5pPr marL="0" indent="0" latinLnBrk="0">
              <a:lnSpc>
                <a:spcPct val="100000"/>
              </a:lnSpc>
              <a:spcBef>
                <a:spcPts val="1000"/>
              </a:spcBef>
              <a:buNone/>
              <a:defRPr lang="lt-LT" sz="1000"/>
            </a:lvl5pPr>
          </a:lstStyle>
          <a:p>
            <a:pPr lvl="0"/>
            <a:r>
              <a:rPr lang="lt-LT"/>
              <a:t>Kelios idėjos…</a:t>
            </a:r>
          </a:p>
        </p:txBody>
      </p:sp>
      <p:sp>
        <p:nvSpPr>
          <p:cNvPr id="29" name="25 teksto vietos rezervavimo ženklas"/>
          <p:cNvSpPr>
            <a:spLocks noGrp="1"/>
          </p:cNvSpPr>
          <p:nvPr>
            <p:ph type="body" sz="quarter" idx="16" hasCustomPrompt="1"/>
          </p:nvPr>
        </p:nvSpPr>
        <p:spPr>
          <a:xfrm>
            <a:off x="457200" y="4386248"/>
            <a:ext cx="2428875" cy="609271"/>
          </a:xfrm>
        </p:spPr>
        <p:txBody>
          <a:bodyPr>
            <a:noAutofit/>
          </a:bodyPr>
          <a:lstStyle>
            <a:lvl1pPr marL="0" indent="0" latinLnBrk="0">
              <a:lnSpc>
                <a:spcPct val="90000"/>
              </a:lnSpc>
              <a:spcBef>
                <a:spcPts val="0"/>
              </a:spcBef>
              <a:buNone/>
              <a:defRPr lang="lt-LT" sz="2000" b="1" baseline="0">
                <a:solidFill>
                  <a:schemeClr val="accent2">
                    <a:lumMod val="75000"/>
                  </a:schemeClr>
                </a:solidFill>
                <a:latin typeface="+mj-lt"/>
              </a:defRPr>
            </a:lvl1pPr>
            <a:lvl2pPr marL="0" indent="0" latinLnBrk="0">
              <a:lnSpc>
                <a:spcPct val="100000"/>
              </a:lnSpc>
              <a:spcBef>
                <a:spcPts val="1000"/>
              </a:spcBef>
              <a:buNone/>
              <a:defRPr lang="lt-LT" sz="1000"/>
            </a:lvl2pPr>
            <a:lvl3pPr marL="0" indent="0" latinLnBrk="0">
              <a:lnSpc>
                <a:spcPct val="100000"/>
              </a:lnSpc>
              <a:spcBef>
                <a:spcPts val="1000"/>
              </a:spcBef>
              <a:buNone/>
              <a:defRPr lang="lt-LT" sz="1000"/>
            </a:lvl3pPr>
            <a:lvl4pPr marL="0" indent="0" latinLnBrk="0">
              <a:lnSpc>
                <a:spcPct val="100000"/>
              </a:lnSpc>
              <a:spcBef>
                <a:spcPts val="1000"/>
              </a:spcBef>
              <a:buNone/>
              <a:defRPr lang="lt-LT" sz="1000"/>
            </a:lvl4pPr>
            <a:lvl5pPr marL="0" indent="0" latinLnBrk="0">
              <a:lnSpc>
                <a:spcPct val="100000"/>
              </a:lnSpc>
              <a:spcBef>
                <a:spcPts val="1000"/>
              </a:spcBef>
              <a:buNone/>
              <a:defRPr lang="lt-LT" sz="1000"/>
            </a:lvl5pPr>
          </a:lstStyle>
          <a:p>
            <a:pPr lvl="0"/>
            <a:r>
              <a:rPr lang="lt-LT"/>
              <a:t>Ką įtrauksite į bukletą?</a:t>
            </a:r>
          </a:p>
        </p:txBody>
      </p:sp>
      <p:sp>
        <p:nvSpPr>
          <p:cNvPr id="13" name="11 paveikslėlio vietos rezervavimo ženklas"/>
          <p:cNvSpPr>
            <a:spLocks noGrp="1"/>
          </p:cNvSpPr>
          <p:nvPr>
            <p:ph type="pic" sz="quarter" idx="11"/>
          </p:nvPr>
        </p:nvSpPr>
        <p:spPr>
          <a:xfrm>
            <a:off x="457200" y="457200"/>
            <a:ext cx="2428875" cy="3657600"/>
          </a:xfrm>
          <a:solidFill>
            <a:schemeClr val="bg2"/>
          </a:solidFill>
        </p:spPr>
        <p:txBody>
          <a:bodyPr tIns="274320">
            <a:normAutofit/>
          </a:bodyPr>
          <a:lstStyle>
            <a:lvl1pPr marL="0" indent="0" algn="ctr" latinLnBrk="0">
              <a:buNone/>
              <a:defRPr lang="lt-LT" sz="1400"/>
            </a:lvl1pPr>
          </a:lstStyle>
          <a:p>
            <a:endParaRPr lang="lt-LT" dirty="0"/>
          </a:p>
        </p:txBody>
      </p:sp>
      <p:sp>
        <p:nvSpPr>
          <p:cNvPr id="26" name="25 teksto vietos rezervavimo ženklas"/>
          <p:cNvSpPr>
            <a:spLocks noGrp="1"/>
          </p:cNvSpPr>
          <p:nvPr>
            <p:ph type="body" sz="quarter" idx="13" hasCustomPrompt="1"/>
          </p:nvPr>
        </p:nvSpPr>
        <p:spPr>
          <a:xfrm>
            <a:off x="457199" y="5399546"/>
            <a:ext cx="2428875" cy="1915653"/>
          </a:xfrm>
        </p:spPr>
        <p:txBody>
          <a:bodyPr>
            <a:noAutofit/>
          </a:bodyPr>
          <a:lstStyle>
            <a:lvl1pPr marL="0" indent="0" latinLnBrk="0">
              <a:lnSpc>
                <a:spcPct val="120000"/>
              </a:lnSpc>
              <a:spcBef>
                <a:spcPts val="1000"/>
              </a:spcBef>
              <a:buNone/>
              <a:defRPr lang="lt-LT" sz="1000" baseline="0"/>
            </a:lvl1pPr>
            <a:lvl2pPr marL="0" indent="0" latinLnBrk="0">
              <a:lnSpc>
                <a:spcPct val="100000"/>
              </a:lnSpc>
              <a:spcBef>
                <a:spcPts val="1000"/>
              </a:spcBef>
              <a:buNone/>
              <a:defRPr lang="lt-LT" sz="1000"/>
            </a:lvl2pPr>
            <a:lvl3pPr marL="0" indent="0" latinLnBrk="0">
              <a:lnSpc>
                <a:spcPct val="100000"/>
              </a:lnSpc>
              <a:spcBef>
                <a:spcPts val="1000"/>
              </a:spcBef>
              <a:buNone/>
              <a:defRPr lang="lt-LT" sz="1000"/>
            </a:lvl3pPr>
            <a:lvl4pPr marL="0" indent="0" latinLnBrk="0">
              <a:lnSpc>
                <a:spcPct val="100000"/>
              </a:lnSpc>
              <a:spcBef>
                <a:spcPts val="1000"/>
              </a:spcBef>
              <a:buNone/>
              <a:defRPr lang="lt-LT" sz="1000"/>
            </a:lvl4pPr>
            <a:lvl5pPr marL="0" indent="0" latinLnBrk="0">
              <a:lnSpc>
                <a:spcPct val="100000"/>
              </a:lnSpc>
              <a:spcBef>
                <a:spcPts val="1000"/>
              </a:spcBef>
              <a:buNone/>
              <a:defRPr lang="lt-LT" sz="1000"/>
            </a:lvl5pPr>
          </a:lstStyle>
          <a:p>
            <a:pPr lvl="0"/>
            <a:r>
              <a:rPr lang="lt-LT" dirty="0" smtClean="0"/>
              <a:t>Šioje vietoje idealiai tiktų nurodyti veiklos pagrindus. </a:t>
            </a:r>
            <a:r>
              <a:rPr lang="lt-LT" dirty="0"/>
              <a:t>Galite naudoti dešinę šio puslapio pusę, kad apibendrintumėte, kaip jūs išsiskiriate iš minios, centre galite nušviesti trumpą sėkmės istoriją.</a:t>
            </a:r>
            <a:r>
              <a:rPr dirty="0"/>
              <a:t/>
            </a:r>
            <a:br>
              <a:rPr dirty="0"/>
            </a:br>
            <a:r>
              <a:rPr lang="lt-LT" dirty="0"/>
              <a:t>(Ir nepamirškite parinkti nuotraukų, kurios parodytų, ką jūsų įmonė daro geriausiai. Nuotraukos visada turi palikti įspūdį.)</a:t>
            </a:r>
          </a:p>
        </p:txBody>
      </p:sp>
      <p:sp>
        <p:nvSpPr>
          <p:cNvPr id="30" name="25 teksto vietos rezervavimo ženklas"/>
          <p:cNvSpPr>
            <a:spLocks noGrp="1"/>
          </p:cNvSpPr>
          <p:nvPr>
            <p:ph type="body" sz="quarter" idx="17" hasCustomPrompt="1"/>
          </p:nvPr>
        </p:nvSpPr>
        <p:spPr>
          <a:xfrm>
            <a:off x="3813820" y="549148"/>
            <a:ext cx="2428875" cy="454152"/>
          </a:xfrm>
        </p:spPr>
        <p:txBody>
          <a:bodyPr anchor="b">
            <a:noAutofit/>
          </a:bodyPr>
          <a:lstStyle>
            <a:lvl1pPr marL="0" indent="0" latinLnBrk="0">
              <a:lnSpc>
                <a:spcPct val="100000"/>
              </a:lnSpc>
              <a:spcBef>
                <a:spcPts val="0"/>
              </a:spcBef>
              <a:buNone/>
              <a:defRPr lang="lt-LT" sz="1200" b="1" baseline="0">
                <a:latin typeface="+mj-lt"/>
              </a:defRPr>
            </a:lvl1pPr>
            <a:lvl2pPr marL="0" indent="0" latinLnBrk="0">
              <a:lnSpc>
                <a:spcPct val="100000"/>
              </a:lnSpc>
              <a:spcBef>
                <a:spcPts val="1000"/>
              </a:spcBef>
              <a:buNone/>
              <a:defRPr lang="lt-LT" sz="1000"/>
            </a:lvl2pPr>
            <a:lvl3pPr marL="0" indent="0" latinLnBrk="0">
              <a:lnSpc>
                <a:spcPct val="100000"/>
              </a:lnSpc>
              <a:spcBef>
                <a:spcPts val="1000"/>
              </a:spcBef>
              <a:buNone/>
              <a:defRPr lang="lt-LT" sz="1000"/>
            </a:lvl3pPr>
            <a:lvl4pPr marL="0" indent="0" latinLnBrk="0">
              <a:lnSpc>
                <a:spcPct val="100000"/>
              </a:lnSpc>
              <a:spcBef>
                <a:spcPts val="1000"/>
              </a:spcBef>
              <a:buNone/>
              <a:defRPr lang="lt-LT" sz="1000"/>
            </a:lvl4pPr>
            <a:lvl5pPr marL="0" indent="0" latinLnBrk="0">
              <a:lnSpc>
                <a:spcPct val="100000"/>
              </a:lnSpc>
              <a:spcBef>
                <a:spcPts val="1000"/>
              </a:spcBef>
              <a:buNone/>
              <a:defRPr lang="lt-LT" sz="1000"/>
            </a:lvl5pPr>
          </a:lstStyle>
          <a:p>
            <a:pPr lvl="0"/>
            <a:r>
              <a:rPr lang="lt-LT"/>
              <a:t>Manote, kad sudėtinga suformatuoti tokį dailų dokumentą?</a:t>
            </a:r>
          </a:p>
        </p:txBody>
      </p:sp>
      <p:sp>
        <p:nvSpPr>
          <p:cNvPr id="31" name="25 teksto vietos rezervavimo ženklas"/>
          <p:cNvSpPr>
            <a:spLocks noGrp="1"/>
          </p:cNvSpPr>
          <p:nvPr>
            <p:ph type="body" sz="quarter" idx="18" hasCustomPrompt="1"/>
          </p:nvPr>
        </p:nvSpPr>
        <p:spPr>
          <a:xfrm>
            <a:off x="3813820" y="1066800"/>
            <a:ext cx="2428875" cy="685800"/>
          </a:xfrm>
        </p:spPr>
        <p:txBody>
          <a:bodyPr>
            <a:noAutofit/>
          </a:bodyPr>
          <a:lstStyle>
            <a:lvl1pPr marL="0" indent="0" latinLnBrk="0">
              <a:lnSpc>
                <a:spcPct val="120000"/>
              </a:lnSpc>
              <a:spcBef>
                <a:spcPts val="1000"/>
              </a:spcBef>
              <a:buNone/>
              <a:defRPr lang="lt-LT" sz="1000" baseline="0"/>
            </a:lvl1pPr>
            <a:lvl2pPr marL="0" indent="0" latinLnBrk="0">
              <a:lnSpc>
                <a:spcPct val="100000"/>
              </a:lnSpc>
              <a:spcBef>
                <a:spcPts val="1000"/>
              </a:spcBef>
              <a:buNone/>
              <a:defRPr lang="lt-LT" sz="1000"/>
            </a:lvl2pPr>
            <a:lvl3pPr marL="0" indent="0" latinLnBrk="0">
              <a:lnSpc>
                <a:spcPct val="100000"/>
              </a:lnSpc>
              <a:spcBef>
                <a:spcPts val="1000"/>
              </a:spcBef>
              <a:buNone/>
              <a:defRPr lang="lt-LT" sz="1000"/>
            </a:lvl3pPr>
            <a:lvl4pPr marL="0" indent="0" latinLnBrk="0">
              <a:lnSpc>
                <a:spcPct val="100000"/>
              </a:lnSpc>
              <a:spcBef>
                <a:spcPts val="1000"/>
              </a:spcBef>
              <a:buNone/>
              <a:defRPr lang="lt-LT" sz="1000"/>
            </a:lvl4pPr>
            <a:lvl5pPr marL="0" indent="0" latinLnBrk="0">
              <a:lnSpc>
                <a:spcPct val="100000"/>
              </a:lnSpc>
              <a:spcBef>
                <a:spcPts val="1000"/>
              </a:spcBef>
              <a:buNone/>
              <a:defRPr lang="lt-LT" sz="1000"/>
            </a:lvl5pPr>
          </a:lstStyle>
          <a:p>
            <a:pPr lvl="0"/>
            <a:r>
              <a:rPr lang="lt-LT"/>
              <a:t>Netiesa! Šio bukleto vietos rezervavimo ženklai jau suformatuoti.</a:t>
            </a:r>
          </a:p>
        </p:txBody>
      </p:sp>
      <p:sp>
        <p:nvSpPr>
          <p:cNvPr id="18" name="25 teksto vietos rezervavimo ženklas"/>
          <p:cNvSpPr>
            <a:spLocks noGrp="1"/>
          </p:cNvSpPr>
          <p:nvPr>
            <p:ph type="body" sz="quarter" idx="23" hasCustomPrompt="1"/>
          </p:nvPr>
        </p:nvSpPr>
        <p:spPr>
          <a:xfrm>
            <a:off x="3813820" y="1994810"/>
            <a:ext cx="2428875" cy="1384504"/>
          </a:xfrm>
        </p:spPr>
        <p:txBody>
          <a:bodyPr anchor="ctr">
            <a:noAutofit/>
          </a:bodyPr>
          <a:lstStyle>
            <a:lvl1pPr marL="0" indent="0" latinLnBrk="0">
              <a:lnSpc>
                <a:spcPct val="130000"/>
              </a:lnSpc>
              <a:spcBef>
                <a:spcPts val="0"/>
              </a:spcBef>
              <a:buNone/>
              <a:defRPr lang="lt-LT" sz="1500" i="1" baseline="0">
                <a:solidFill>
                  <a:schemeClr val="accent2">
                    <a:lumMod val="75000"/>
                  </a:schemeClr>
                </a:solidFill>
              </a:defRPr>
            </a:lvl1pPr>
            <a:lvl2pPr marL="0" indent="0" latinLnBrk="0">
              <a:lnSpc>
                <a:spcPct val="100000"/>
              </a:lnSpc>
              <a:spcBef>
                <a:spcPts val="1000"/>
              </a:spcBef>
              <a:buNone/>
              <a:defRPr lang="lt-LT" sz="1000"/>
            </a:lvl2pPr>
            <a:lvl3pPr marL="0" indent="0" latinLnBrk="0">
              <a:lnSpc>
                <a:spcPct val="100000"/>
              </a:lnSpc>
              <a:spcBef>
                <a:spcPts val="1000"/>
              </a:spcBef>
              <a:buNone/>
              <a:defRPr lang="lt-LT" sz="1000"/>
            </a:lvl3pPr>
            <a:lvl4pPr marL="0" indent="0" latinLnBrk="0">
              <a:lnSpc>
                <a:spcPct val="100000"/>
              </a:lnSpc>
              <a:spcBef>
                <a:spcPts val="1000"/>
              </a:spcBef>
              <a:buNone/>
              <a:defRPr lang="lt-LT" sz="1000"/>
            </a:lvl4pPr>
            <a:lvl5pPr marL="0" indent="0" latinLnBrk="0">
              <a:lnSpc>
                <a:spcPct val="100000"/>
              </a:lnSpc>
              <a:spcBef>
                <a:spcPts val="1000"/>
              </a:spcBef>
              <a:buNone/>
              <a:defRPr lang="lt-LT" sz="1000"/>
            </a:lvl5pPr>
          </a:lstStyle>
          <a:p>
            <a:pPr lvl="0"/>
            <a:r>
              <a:rPr lang="lt-LT"/>
              <a:t>„Nesidrovėkite! Parodykite, kokie nuostabūs esate! Tai puiki vieta entuziastiškai rekomendacijai.“</a:t>
            </a:r>
          </a:p>
        </p:txBody>
      </p:sp>
      <p:sp>
        <p:nvSpPr>
          <p:cNvPr id="32" name="25 teksto vietos rezervavimo ženklas"/>
          <p:cNvSpPr>
            <a:spLocks noGrp="1"/>
          </p:cNvSpPr>
          <p:nvPr>
            <p:ph type="body" sz="quarter" idx="19" hasCustomPrompt="1"/>
          </p:nvPr>
        </p:nvSpPr>
        <p:spPr>
          <a:xfrm>
            <a:off x="3813820" y="3583214"/>
            <a:ext cx="2428875" cy="459692"/>
          </a:xfrm>
        </p:spPr>
        <p:txBody>
          <a:bodyPr anchor="b">
            <a:noAutofit/>
          </a:bodyPr>
          <a:lstStyle>
            <a:lvl1pPr marL="0" marR="0" indent="0" algn="l" defTabSz="754380" rtl="0" eaLnBrk="1" fontAlgn="auto" latinLnBrk="0" hangingPunct="1">
              <a:lnSpc>
                <a:spcPct val="100000"/>
              </a:lnSpc>
              <a:spcBef>
                <a:spcPts val="0"/>
              </a:spcBef>
              <a:spcAft>
                <a:spcPts val="0"/>
              </a:spcAft>
              <a:buClrTx/>
              <a:buSzTx/>
              <a:buFont typeface="Arial" panose="020B0604020202020204" pitchFamily="34" charset="0"/>
              <a:buNone/>
              <a:tabLst/>
              <a:defRPr lang="lt-LT" sz="1200" b="1" baseline="0">
                <a:latin typeface="+mj-lt"/>
              </a:defRPr>
            </a:lvl1pPr>
            <a:lvl2pPr marL="0" indent="0" latinLnBrk="0">
              <a:lnSpc>
                <a:spcPct val="100000"/>
              </a:lnSpc>
              <a:spcBef>
                <a:spcPts val="1000"/>
              </a:spcBef>
              <a:buNone/>
              <a:defRPr lang="lt-LT" sz="1000"/>
            </a:lvl2pPr>
            <a:lvl3pPr marL="0" indent="0" latinLnBrk="0">
              <a:lnSpc>
                <a:spcPct val="100000"/>
              </a:lnSpc>
              <a:spcBef>
                <a:spcPts val="1000"/>
              </a:spcBef>
              <a:buNone/>
              <a:defRPr lang="lt-LT" sz="1000"/>
            </a:lvl3pPr>
            <a:lvl4pPr marL="0" indent="0" latinLnBrk="0">
              <a:lnSpc>
                <a:spcPct val="100000"/>
              </a:lnSpc>
              <a:spcBef>
                <a:spcPts val="1000"/>
              </a:spcBef>
              <a:buNone/>
              <a:defRPr lang="lt-LT" sz="1000"/>
            </a:lvl4pPr>
            <a:lvl5pPr marL="0" indent="0" latinLnBrk="0">
              <a:lnSpc>
                <a:spcPct val="100000"/>
              </a:lnSpc>
              <a:spcBef>
                <a:spcPts val="1000"/>
              </a:spcBef>
              <a:buNone/>
              <a:defRPr lang="lt-LT" sz="1000"/>
            </a:lvl5pPr>
          </a:lstStyle>
          <a:p>
            <a:pPr marL="0" marR="0" lvl="0" indent="0" algn="l" defTabSz="754380" eaLnBrk="1" fontAlgn="auto" latinLnBrk="0" hangingPunct="1">
              <a:lnSpc>
                <a:spcPct val="100000"/>
              </a:lnSpc>
              <a:spcBef>
                <a:spcPts val="0"/>
              </a:spcBef>
              <a:spcAft>
                <a:spcPts val="0"/>
              </a:spcAft>
              <a:buClrTx/>
              <a:buSzTx/>
              <a:buFont typeface="Arial" panose="020B0604020202020204" pitchFamily="34" charset="0"/>
              <a:buNone/>
              <a:tabLst/>
              <a:defRPr lang="lt-LT"/>
            </a:pPr>
            <a:r>
              <a:rPr lang="lt-LT" dirty="0" smtClean="0"/>
              <a:t>Pasiekite norimus rezultatus</a:t>
            </a:r>
            <a:endParaRPr lang="lt-LT" dirty="0"/>
          </a:p>
        </p:txBody>
      </p:sp>
      <p:sp>
        <p:nvSpPr>
          <p:cNvPr id="21" name="25 teksto vietos rezervavimo ženklas"/>
          <p:cNvSpPr>
            <a:spLocks noGrp="1"/>
          </p:cNvSpPr>
          <p:nvPr>
            <p:ph type="body" sz="quarter" idx="24" hasCustomPrompt="1"/>
          </p:nvPr>
        </p:nvSpPr>
        <p:spPr>
          <a:xfrm>
            <a:off x="3813820" y="4106980"/>
            <a:ext cx="2428875" cy="844959"/>
          </a:xfrm>
        </p:spPr>
        <p:txBody>
          <a:bodyPr>
            <a:noAutofit/>
          </a:bodyPr>
          <a:lstStyle>
            <a:lvl1pPr marL="0" indent="0" latinLnBrk="0">
              <a:lnSpc>
                <a:spcPct val="120000"/>
              </a:lnSpc>
              <a:spcBef>
                <a:spcPts val="1000"/>
              </a:spcBef>
              <a:buNone/>
              <a:defRPr lang="lt-LT" sz="1000" baseline="0"/>
            </a:lvl1pPr>
            <a:lvl2pPr marL="0" indent="0" latinLnBrk="0">
              <a:lnSpc>
                <a:spcPct val="100000"/>
              </a:lnSpc>
              <a:spcBef>
                <a:spcPts val="1000"/>
              </a:spcBef>
              <a:buNone/>
              <a:defRPr lang="lt-LT" sz="1000"/>
            </a:lvl2pPr>
            <a:lvl3pPr marL="0" indent="0" latinLnBrk="0">
              <a:lnSpc>
                <a:spcPct val="100000"/>
              </a:lnSpc>
              <a:spcBef>
                <a:spcPts val="1000"/>
              </a:spcBef>
              <a:buNone/>
              <a:defRPr lang="lt-LT" sz="1000"/>
            </a:lvl3pPr>
            <a:lvl4pPr marL="0" indent="0" latinLnBrk="0">
              <a:lnSpc>
                <a:spcPct val="100000"/>
              </a:lnSpc>
              <a:spcBef>
                <a:spcPts val="1000"/>
              </a:spcBef>
              <a:buNone/>
              <a:defRPr lang="lt-LT" sz="1000"/>
            </a:lvl4pPr>
            <a:lvl5pPr marL="0" indent="0" latinLnBrk="0">
              <a:lnSpc>
                <a:spcPct val="100000"/>
              </a:lnSpc>
              <a:spcBef>
                <a:spcPts val="1000"/>
              </a:spcBef>
              <a:buNone/>
              <a:defRPr lang="lt-LT" sz="1000"/>
            </a:lvl5pPr>
          </a:lstStyle>
          <a:p>
            <a:pPr lvl="0"/>
            <a:r>
              <a:rPr lang="lt-LT"/>
              <a:t>Įveskite savo tekstą, kad įmonė ir paslaugos sublizgėtų!</a:t>
            </a:r>
          </a:p>
        </p:txBody>
      </p:sp>
      <p:sp>
        <p:nvSpPr>
          <p:cNvPr id="22" name="25 teksto vietos rezervavimo ženklas"/>
          <p:cNvSpPr>
            <a:spLocks noGrp="1"/>
          </p:cNvSpPr>
          <p:nvPr>
            <p:ph type="body" sz="quarter" idx="25" hasCustomPrompt="1"/>
          </p:nvPr>
        </p:nvSpPr>
        <p:spPr>
          <a:xfrm>
            <a:off x="3813820" y="4974409"/>
            <a:ext cx="2428875" cy="456547"/>
          </a:xfrm>
        </p:spPr>
        <p:txBody>
          <a:bodyPr anchor="b">
            <a:noAutofit/>
          </a:bodyPr>
          <a:lstStyle>
            <a:lvl1pPr marL="0" marR="0" indent="0" algn="l" defTabSz="754380" rtl="0" eaLnBrk="1" fontAlgn="auto" latinLnBrk="0" hangingPunct="1">
              <a:lnSpc>
                <a:spcPct val="100000"/>
              </a:lnSpc>
              <a:spcBef>
                <a:spcPts val="0"/>
              </a:spcBef>
              <a:spcAft>
                <a:spcPts val="0"/>
              </a:spcAft>
              <a:buClrTx/>
              <a:buSzTx/>
              <a:buFont typeface="Arial" panose="020B0604020202020204" pitchFamily="34" charset="0"/>
              <a:buNone/>
              <a:tabLst/>
              <a:defRPr lang="lt-LT" sz="1200" b="1" baseline="0">
                <a:latin typeface="+mj-lt"/>
              </a:defRPr>
            </a:lvl1pPr>
            <a:lvl2pPr marL="0" indent="0" latinLnBrk="0">
              <a:lnSpc>
                <a:spcPct val="100000"/>
              </a:lnSpc>
              <a:spcBef>
                <a:spcPts val="1000"/>
              </a:spcBef>
              <a:buNone/>
              <a:defRPr lang="lt-LT" sz="1000"/>
            </a:lvl2pPr>
            <a:lvl3pPr marL="0" indent="0" latinLnBrk="0">
              <a:lnSpc>
                <a:spcPct val="100000"/>
              </a:lnSpc>
              <a:spcBef>
                <a:spcPts val="1000"/>
              </a:spcBef>
              <a:buNone/>
              <a:defRPr lang="lt-LT" sz="1000"/>
            </a:lvl3pPr>
            <a:lvl4pPr marL="0" indent="0" latinLnBrk="0">
              <a:lnSpc>
                <a:spcPct val="100000"/>
              </a:lnSpc>
              <a:spcBef>
                <a:spcPts val="1000"/>
              </a:spcBef>
              <a:buNone/>
              <a:defRPr lang="lt-LT" sz="1000"/>
            </a:lvl4pPr>
            <a:lvl5pPr marL="0" indent="0" latinLnBrk="0">
              <a:lnSpc>
                <a:spcPct val="100000"/>
              </a:lnSpc>
              <a:spcBef>
                <a:spcPts val="1000"/>
              </a:spcBef>
              <a:buNone/>
              <a:defRPr lang="lt-LT" sz="1000"/>
            </a:lvl5pPr>
          </a:lstStyle>
          <a:p>
            <a:pPr lvl="0"/>
            <a:r>
              <a:rPr lang="lt-LT"/>
              <a:t>Reikia daugiau vietos rezervavimo ženklų?</a:t>
            </a:r>
          </a:p>
        </p:txBody>
      </p:sp>
      <p:sp>
        <p:nvSpPr>
          <p:cNvPr id="24" name="25 teksto vietos rezervavimo ženklas"/>
          <p:cNvSpPr>
            <a:spLocks noGrp="1"/>
          </p:cNvSpPr>
          <p:nvPr>
            <p:ph type="body" sz="quarter" idx="26" hasCustomPrompt="1"/>
          </p:nvPr>
        </p:nvSpPr>
        <p:spPr>
          <a:xfrm>
            <a:off x="3813820" y="5494568"/>
            <a:ext cx="2428875" cy="771552"/>
          </a:xfrm>
        </p:spPr>
        <p:txBody>
          <a:bodyPr>
            <a:noAutofit/>
          </a:bodyPr>
          <a:lstStyle>
            <a:lvl1pPr marL="0" indent="0" latinLnBrk="0">
              <a:lnSpc>
                <a:spcPct val="120000"/>
              </a:lnSpc>
              <a:spcBef>
                <a:spcPts val="1000"/>
              </a:spcBef>
              <a:buNone/>
              <a:defRPr lang="lt-LT" sz="1000" baseline="0"/>
            </a:lvl1pPr>
            <a:lvl2pPr marL="0" indent="0" latinLnBrk="0">
              <a:lnSpc>
                <a:spcPct val="100000"/>
              </a:lnSpc>
              <a:spcBef>
                <a:spcPts val="1000"/>
              </a:spcBef>
              <a:buNone/>
              <a:defRPr lang="lt-LT" sz="1000"/>
            </a:lvl2pPr>
            <a:lvl3pPr marL="0" indent="0" latinLnBrk="0">
              <a:lnSpc>
                <a:spcPct val="100000"/>
              </a:lnSpc>
              <a:spcBef>
                <a:spcPts val="1000"/>
              </a:spcBef>
              <a:buNone/>
              <a:defRPr lang="lt-LT" sz="1000"/>
            </a:lvl3pPr>
            <a:lvl4pPr marL="0" indent="0" latinLnBrk="0">
              <a:lnSpc>
                <a:spcPct val="100000"/>
              </a:lnSpc>
              <a:spcBef>
                <a:spcPts val="1000"/>
              </a:spcBef>
              <a:buNone/>
              <a:defRPr lang="lt-LT" sz="1000"/>
            </a:lvl4pPr>
            <a:lvl5pPr marL="0" indent="0" latinLnBrk="0">
              <a:lnSpc>
                <a:spcPct val="100000"/>
              </a:lnSpc>
              <a:spcBef>
                <a:spcPts val="1000"/>
              </a:spcBef>
              <a:buNone/>
              <a:defRPr lang="lt-LT" sz="1000"/>
            </a:lvl5pPr>
          </a:lstStyle>
          <a:p>
            <a:pPr lvl="0"/>
            <a:r>
              <a:rPr lang="lt-LT"/>
              <a:t>Tai nesunku! Nukopijuokite vieną iš šių ir nuvilkite į vietą.</a:t>
            </a:r>
          </a:p>
        </p:txBody>
      </p:sp>
      <p:sp>
        <p:nvSpPr>
          <p:cNvPr id="12" name="11 paveikslėlio vietos rezervavimo ženklas"/>
          <p:cNvSpPr>
            <a:spLocks noGrp="1"/>
          </p:cNvSpPr>
          <p:nvPr>
            <p:ph type="pic" sz="quarter" idx="10"/>
          </p:nvPr>
        </p:nvSpPr>
        <p:spPr>
          <a:xfrm>
            <a:off x="7165975" y="457200"/>
            <a:ext cx="2428875" cy="1600200"/>
          </a:xfrm>
          <a:solidFill>
            <a:schemeClr val="bg2"/>
          </a:solidFill>
        </p:spPr>
        <p:txBody>
          <a:bodyPr tIns="274320">
            <a:normAutofit/>
          </a:bodyPr>
          <a:lstStyle>
            <a:lvl1pPr marL="0" indent="0" algn="ctr" latinLnBrk="0">
              <a:buNone/>
              <a:defRPr lang="lt-LT" sz="1400"/>
            </a:lvl1pPr>
          </a:lstStyle>
          <a:p>
            <a:endParaRPr lang="lt-LT" dirty="0"/>
          </a:p>
        </p:txBody>
      </p:sp>
      <p:sp>
        <p:nvSpPr>
          <p:cNvPr id="28" name="25 teksto vietos rezervavimo ženklas"/>
          <p:cNvSpPr>
            <a:spLocks noGrp="1"/>
          </p:cNvSpPr>
          <p:nvPr>
            <p:ph type="body" sz="quarter" idx="15" hasCustomPrompt="1"/>
          </p:nvPr>
        </p:nvSpPr>
        <p:spPr>
          <a:xfrm>
            <a:off x="7165975" y="2221894"/>
            <a:ext cx="2428875" cy="274320"/>
          </a:xfrm>
        </p:spPr>
        <p:txBody>
          <a:bodyPr>
            <a:noAutofit/>
          </a:bodyPr>
          <a:lstStyle>
            <a:lvl1pPr marL="0" indent="0" latinLnBrk="0">
              <a:lnSpc>
                <a:spcPct val="100000"/>
              </a:lnSpc>
              <a:spcBef>
                <a:spcPts val="0"/>
              </a:spcBef>
              <a:buNone/>
              <a:defRPr lang="lt-LT" sz="900" b="0" i="1" baseline="0">
                <a:latin typeface="+mn-lt"/>
              </a:defRPr>
            </a:lvl1pPr>
            <a:lvl2pPr marL="0" indent="0" latinLnBrk="0">
              <a:lnSpc>
                <a:spcPct val="100000"/>
              </a:lnSpc>
              <a:spcBef>
                <a:spcPts val="1000"/>
              </a:spcBef>
              <a:buNone/>
              <a:defRPr lang="lt-LT" sz="1000"/>
            </a:lvl2pPr>
            <a:lvl3pPr marL="0" indent="0" latinLnBrk="0">
              <a:lnSpc>
                <a:spcPct val="100000"/>
              </a:lnSpc>
              <a:spcBef>
                <a:spcPts val="1000"/>
              </a:spcBef>
              <a:buNone/>
              <a:defRPr lang="lt-LT" sz="1000"/>
            </a:lvl3pPr>
            <a:lvl4pPr marL="0" indent="0" latinLnBrk="0">
              <a:lnSpc>
                <a:spcPct val="100000"/>
              </a:lnSpc>
              <a:spcBef>
                <a:spcPts val="1000"/>
              </a:spcBef>
              <a:buNone/>
              <a:defRPr lang="lt-LT" sz="1000"/>
            </a:lvl4pPr>
            <a:lvl5pPr marL="0" indent="0" latinLnBrk="0">
              <a:lnSpc>
                <a:spcPct val="100000"/>
              </a:lnSpc>
              <a:spcBef>
                <a:spcPts val="1000"/>
              </a:spcBef>
              <a:buNone/>
              <a:defRPr lang="lt-LT" sz="1000"/>
            </a:lvl5pPr>
          </a:lstStyle>
          <a:p>
            <a:pPr lvl="0"/>
            <a:r>
              <a:rPr lang="lt-LT"/>
              <a:t>[Įveskite nuotraukos pavadinimą]</a:t>
            </a:r>
          </a:p>
        </p:txBody>
      </p:sp>
      <p:sp>
        <p:nvSpPr>
          <p:cNvPr id="25" name="25 teksto vietos rezervavimo ženklas"/>
          <p:cNvSpPr>
            <a:spLocks noGrp="1"/>
          </p:cNvSpPr>
          <p:nvPr>
            <p:ph type="body" sz="quarter" idx="27" hasCustomPrompt="1"/>
          </p:nvPr>
        </p:nvSpPr>
        <p:spPr>
          <a:xfrm>
            <a:off x="7172325" y="2530613"/>
            <a:ext cx="2428875" cy="733033"/>
          </a:xfrm>
        </p:spPr>
        <p:txBody>
          <a:bodyPr>
            <a:noAutofit/>
          </a:bodyPr>
          <a:lstStyle>
            <a:lvl1pPr marL="0" indent="0" latinLnBrk="0">
              <a:lnSpc>
                <a:spcPct val="120000"/>
              </a:lnSpc>
              <a:spcBef>
                <a:spcPts val="0"/>
              </a:spcBef>
              <a:buNone/>
              <a:defRPr lang="lt-LT" sz="1000" baseline="0"/>
            </a:lvl1pPr>
            <a:lvl2pPr marL="0" indent="0" latinLnBrk="0">
              <a:lnSpc>
                <a:spcPct val="100000"/>
              </a:lnSpc>
              <a:spcBef>
                <a:spcPts val="1000"/>
              </a:spcBef>
              <a:buNone/>
              <a:defRPr lang="lt-LT" sz="1000"/>
            </a:lvl2pPr>
            <a:lvl3pPr marL="0" indent="0" latinLnBrk="0">
              <a:lnSpc>
                <a:spcPct val="100000"/>
              </a:lnSpc>
              <a:spcBef>
                <a:spcPts val="1000"/>
              </a:spcBef>
              <a:buNone/>
              <a:defRPr lang="lt-LT" sz="1000"/>
            </a:lvl3pPr>
            <a:lvl4pPr marL="0" indent="0" latinLnBrk="0">
              <a:lnSpc>
                <a:spcPct val="100000"/>
              </a:lnSpc>
              <a:spcBef>
                <a:spcPts val="1000"/>
              </a:spcBef>
              <a:buNone/>
              <a:defRPr lang="lt-LT" sz="1000"/>
            </a:lvl4pPr>
            <a:lvl5pPr marL="0" indent="0" latinLnBrk="0">
              <a:lnSpc>
                <a:spcPct val="100000"/>
              </a:lnSpc>
              <a:spcBef>
                <a:spcPts val="1000"/>
              </a:spcBef>
              <a:buNone/>
              <a:defRPr lang="lt-LT" sz="1000"/>
            </a:lvl5pPr>
          </a:lstStyle>
          <a:p>
            <a:pPr lvl="0"/>
            <a:r>
              <a:rPr lang="lt-LT"/>
              <a:t>Neužmirškite įvesti informacijos apie pasiūlymus ir papasakokite, kuo skiriatės nuo konkurentų.</a:t>
            </a:r>
          </a:p>
        </p:txBody>
      </p:sp>
      <p:sp>
        <p:nvSpPr>
          <p:cNvPr id="35" name="25 teksto vietos rezervavimo ženklas"/>
          <p:cNvSpPr>
            <a:spLocks noGrp="1"/>
          </p:cNvSpPr>
          <p:nvPr>
            <p:ph type="body" sz="quarter" idx="28" hasCustomPrompt="1"/>
          </p:nvPr>
        </p:nvSpPr>
        <p:spPr>
          <a:xfrm>
            <a:off x="7172325" y="3288858"/>
            <a:ext cx="2428875" cy="210899"/>
          </a:xfrm>
        </p:spPr>
        <p:txBody>
          <a:bodyPr anchor="b">
            <a:noAutofit/>
          </a:bodyPr>
          <a:lstStyle>
            <a:lvl1pPr marL="0" marR="0" indent="0" algn="l" defTabSz="754380" rtl="0" eaLnBrk="1" fontAlgn="auto" latinLnBrk="0" hangingPunct="1">
              <a:lnSpc>
                <a:spcPct val="100000"/>
              </a:lnSpc>
              <a:spcBef>
                <a:spcPts val="0"/>
              </a:spcBef>
              <a:spcAft>
                <a:spcPts val="0"/>
              </a:spcAft>
              <a:buClrTx/>
              <a:buSzTx/>
              <a:buFont typeface="Arial" panose="020B0604020202020204" pitchFamily="34" charset="0"/>
              <a:buNone/>
              <a:tabLst/>
              <a:defRPr lang="lt-LT" sz="1200" b="1" baseline="0">
                <a:latin typeface="+mj-lt"/>
              </a:defRPr>
            </a:lvl1pPr>
            <a:lvl2pPr marL="0" indent="0" latinLnBrk="0">
              <a:lnSpc>
                <a:spcPct val="100000"/>
              </a:lnSpc>
              <a:spcBef>
                <a:spcPts val="1000"/>
              </a:spcBef>
              <a:buNone/>
              <a:defRPr lang="lt-LT" sz="1000"/>
            </a:lvl2pPr>
            <a:lvl3pPr marL="0" indent="0" latinLnBrk="0">
              <a:lnSpc>
                <a:spcPct val="100000"/>
              </a:lnSpc>
              <a:spcBef>
                <a:spcPts val="1000"/>
              </a:spcBef>
              <a:buNone/>
              <a:defRPr lang="lt-LT" sz="1000"/>
            </a:lvl3pPr>
            <a:lvl4pPr marL="0" indent="0" latinLnBrk="0">
              <a:lnSpc>
                <a:spcPct val="100000"/>
              </a:lnSpc>
              <a:spcBef>
                <a:spcPts val="1000"/>
              </a:spcBef>
              <a:buNone/>
              <a:defRPr lang="lt-LT" sz="1000"/>
            </a:lvl4pPr>
            <a:lvl5pPr marL="0" indent="0" latinLnBrk="0">
              <a:lnSpc>
                <a:spcPct val="100000"/>
              </a:lnSpc>
              <a:spcBef>
                <a:spcPts val="1000"/>
              </a:spcBef>
              <a:buNone/>
              <a:defRPr lang="lt-LT" sz="1000"/>
            </a:lvl5pPr>
          </a:lstStyle>
          <a:p>
            <a:pPr lvl="0"/>
            <a:r>
              <a:rPr lang="lt-LT"/>
              <a:t>Mūsų produktai ir paslaugos</a:t>
            </a:r>
          </a:p>
        </p:txBody>
      </p:sp>
      <p:sp>
        <p:nvSpPr>
          <p:cNvPr id="36" name="25 teksto vietos rezervavimo ženklas"/>
          <p:cNvSpPr>
            <a:spLocks noGrp="1"/>
          </p:cNvSpPr>
          <p:nvPr>
            <p:ph type="body" sz="quarter" idx="29" hasCustomPrompt="1"/>
          </p:nvPr>
        </p:nvSpPr>
        <p:spPr>
          <a:xfrm>
            <a:off x="7172325" y="3552470"/>
            <a:ext cx="2428875" cy="3762730"/>
          </a:xfrm>
        </p:spPr>
        <p:txBody>
          <a:bodyPr>
            <a:noAutofit/>
          </a:bodyPr>
          <a:lstStyle>
            <a:lvl1pPr marL="0" indent="0" latinLnBrk="0">
              <a:lnSpc>
                <a:spcPct val="120000"/>
              </a:lnSpc>
              <a:spcBef>
                <a:spcPts val="1000"/>
              </a:spcBef>
              <a:buNone/>
              <a:defRPr lang="lt-LT" sz="1000" baseline="0"/>
            </a:lvl1pPr>
            <a:lvl2pPr marL="0" indent="0" latinLnBrk="0">
              <a:lnSpc>
                <a:spcPct val="100000"/>
              </a:lnSpc>
              <a:spcBef>
                <a:spcPts val="1000"/>
              </a:spcBef>
              <a:buNone/>
              <a:defRPr lang="lt-LT" sz="1000"/>
            </a:lvl2pPr>
            <a:lvl3pPr marL="0" indent="0" latinLnBrk="0">
              <a:lnSpc>
                <a:spcPct val="100000"/>
              </a:lnSpc>
              <a:spcBef>
                <a:spcPts val="1000"/>
              </a:spcBef>
              <a:buNone/>
              <a:defRPr lang="lt-LT" sz="1000"/>
            </a:lvl3pPr>
            <a:lvl4pPr marL="0" indent="0" latinLnBrk="0">
              <a:lnSpc>
                <a:spcPct val="100000"/>
              </a:lnSpc>
              <a:spcBef>
                <a:spcPts val="1000"/>
              </a:spcBef>
              <a:buNone/>
              <a:defRPr lang="lt-LT" sz="1000"/>
            </a:lvl4pPr>
            <a:lvl5pPr marL="0" indent="0" latinLnBrk="0">
              <a:lnSpc>
                <a:spcPct val="100000"/>
              </a:lnSpc>
              <a:spcBef>
                <a:spcPts val="1000"/>
              </a:spcBef>
              <a:buNone/>
              <a:defRPr lang="lt-LT" sz="1000"/>
            </a:lvl5pPr>
          </a:lstStyle>
          <a:p>
            <a:pPr lvl="0"/>
            <a:r>
              <a:rPr lang="lt-LT"/>
              <a:t>Galite pridėti produktų, paslaugų arba didžiausių bendradarbiavimo su jūsų įmone pranašumų sąrašą su ženkleliais. Arba išdėstyti svarbiausius dalykus keliose pastraipose.</a:t>
            </a:r>
            <a:r>
              <a:t/>
            </a:r>
            <a:br/>
            <a:r>
              <a:rPr lang="lt-LT"/>
              <a:t>Žinome, kad galėtumėte kalbėti valandų valandas apie tai, koks puikus yra jūsų verslas. (Jūs iš tiesų šaunūs!) Tačiau neužmirškite rinkodaros taisyklių – sudominkite, dėstykite mintis trumpai, draugiškai ir paprastai.</a:t>
            </a:r>
          </a:p>
        </p:txBody>
      </p:sp>
    </p:spTree>
    <p:extLst>
      <p:ext uri="{BB962C8B-B14F-4D97-AF65-F5344CB8AC3E}">
        <p14:creationId xmlns:p14="http://schemas.microsoft.com/office/powerpoint/2010/main" val="119814904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4224">
          <p15:clr>
            <a:srgbClr val="547EBF"/>
          </p15:clr>
        </p15:guide>
        <p15:guide id="2" orient="horz" pos="2448">
          <p15:clr>
            <a:srgbClr val="FBAE40"/>
          </p15:clr>
        </p15:guide>
        <p15:guide id="3" pos="2112">
          <p15:clr>
            <a:srgbClr val="547EBF"/>
          </p15:clr>
        </p15:guide>
        <p15:guide id="4" orient="horz" pos="4608">
          <p15:clr>
            <a:srgbClr val="FBAE40"/>
          </p15:clr>
        </p15:guide>
        <p15:guide id="5" orient="horz" pos="288">
          <p15:clr>
            <a:srgbClr val="FBAE40"/>
          </p15:clr>
        </p15:guide>
        <p15:guide id="6" pos="4509">
          <p15:clr>
            <a:srgbClr val="FBAE40"/>
          </p15:clr>
        </p15:guide>
        <p15:guide id="7" pos="6044">
          <p15:clr>
            <a:srgbClr val="FBAE40"/>
          </p15:clr>
        </p15:guide>
        <p15:guide id="8" pos="3168">
          <p15:clr>
            <a:srgbClr val="FBAE40"/>
          </p15:clr>
        </p15:guide>
        <p15:guide id="9" pos="2400">
          <p15:clr>
            <a:srgbClr val="FBAE40"/>
          </p15:clr>
        </p15:guide>
        <p15:guide id="10" pos="1824">
          <p15:clr>
            <a:srgbClr val="FBAE40"/>
          </p15:clr>
        </p15:guide>
        <p15:guide id="11" pos="288">
          <p15:clr>
            <a:srgbClr val="FBAE40"/>
          </p15:clr>
        </p15:guide>
        <p15:guide id="12" pos="393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kumimoji="0" lang="lt-LT" smtClean="0"/>
              <a:t>Spustelėję redag. ruoš. pavad. stilių</a:t>
            </a:r>
            <a:endParaRPr kumimoji="0" lang="en-US"/>
          </a:p>
        </p:txBody>
      </p:sp>
      <p:sp>
        <p:nvSpPr>
          <p:cNvPr id="3" name="Turinio vietos rezervavimo ženklas 2"/>
          <p:cNvSpPr>
            <a:spLocks noGrp="1"/>
          </p:cNvSpPr>
          <p:nvPr>
            <p:ph idx="1"/>
          </p:nvPr>
        </p:nvSpPr>
        <p:spPr/>
        <p:txBody>
          <a:bodyPr/>
          <a:lstStyle/>
          <a:p>
            <a:pPr lvl="0" eaLnBrk="1" latinLnBrk="0" hangingPunct="1"/>
            <a:r>
              <a:rPr lang="lt-LT" smtClean="0"/>
              <a:t>Spustelėję redag. ruoš. teksto stilių</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4" name="Datos vietos rezervavimo ženklas 3"/>
          <p:cNvSpPr>
            <a:spLocks noGrp="1"/>
          </p:cNvSpPr>
          <p:nvPr>
            <p:ph type="dt" sz="half" idx="10"/>
          </p:nvPr>
        </p:nvSpPr>
        <p:spPr/>
        <p:txBody>
          <a:bodyPr/>
          <a:lstStyle/>
          <a:p>
            <a:fld id="{55148C0B-C8FF-4C21-AB8B-0C928FB50D36}" type="datetime1">
              <a:rPr lang="lt-LT" smtClean="0"/>
              <a:pPr/>
              <a:t>2019-07-09</a:t>
            </a:fld>
            <a:endParaRPr lang="lt-LT" dirty="0"/>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A2D45621-FB72-491B-A41E-B21F020BD97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bg>
      <p:bgRef idx="1003">
        <a:schemeClr val="bg2"/>
      </p:bgRef>
    </p:bg>
    <p:spTree>
      <p:nvGrpSpPr>
        <p:cNvPr id="1" name=""/>
        <p:cNvGrpSpPr/>
        <p:nvPr/>
      </p:nvGrpSpPr>
      <p:grpSpPr>
        <a:xfrm>
          <a:off x="0" y="0"/>
          <a:ext cx="0" cy="0"/>
          <a:chOff x="0" y="0"/>
          <a:chExt cx="0" cy="0"/>
        </a:xfrm>
      </p:grpSpPr>
      <p:sp>
        <p:nvSpPr>
          <p:cNvPr id="2" name="Antraštė 1"/>
          <p:cNvSpPr>
            <a:spLocks noGrp="1"/>
          </p:cNvSpPr>
          <p:nvPr>
            <p:ph type="title"/>
          </p:nvPr>
        </p:nvSpPr>
        <p:spPr>
          <a:xfrm>
            <a:off x="1760220" y="690880"/>
            <a:ext cx="7795260" cy="20726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53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lt-LT" smtClean="0"/>
              <a:t>Spustelėję redag. ruoš. pavad. stilių</a:t>
            </a:r>
            <a:endParaRPr kumimoji="0" lang="en-US"/>
          </a:p>
        </p:txBody>
      </p:sp>
      <p:sp>
        <p:nvSpPr>
          <p:cNvPr id="3" name="Teksto vietos rezervavimo ženklas 2"/>
          <p:cNvSpPr>
            <a:spLocks noGrp="1"/>
          </p:cNvSpPr>
          <p:nvPr>
            <p:ph type="body" idx="1"/>
          </p:nvPr>
        </p:nvSpPr>
        <p:spPr>
          <a:xfrm>
            <a:off x="1760220" y="2842157"/>
            <a:ext cx="7795260" cy="1711007"/>
          </a:xfrm>
        </p:spPr>
        <p:txBody>
          <a:bodyPr anchor="t"/>
          <a:lstStyle>
            <a:lvl1pPr marL="81506" indent="0" algn="l">
              <a:buNone/>
              <a:defRPr sz="2200">
                <a:solidFill>
                  <a:schemeClr val="tx1"/>
                </a:solidFill>
              </a:defRPr>
            </a:lvl1pPr>
            <a:lvl2pPr>
              <a:buNone/>
              <a:defRPr sz="20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r>
              <a:rPr kumimoji="0" lang="lt-LT" smtClean="0"/>
              <a:t>Spustelėję redag. ruoš. teksto stilių</a:t>
            </a:r>
          </a:p>
        </p:txBody>
      </p:sp>
      <p:sp>
        <p:nvSpPr>
          <p:cNvPr id="4" name="Datos vietos rezervavimo ženklas 3"/>
          <p:cNvSpPr>
            <a:spLocks noGrp="1"/>
          </p:cNvSpPr>
          <p:nvPr>
            <p:ph type="dt" sz="half" idx="10"/>
          </p:nvPr>
        </p:nvSpPr>
        <p:spPr/>
        <p:txBody>
          <a:bodyPr/>
          <a:lstStyle/>
          <a:p>
            <a:fld id="{55148C0B-C8FF-4C21-AB8B-0C928FB50D36}" type="datetime1">
              <a:rPr lang="lt-LT" smtClean="0"/>
              <a:pPr/>
              <a:t>2019-07-09</a:t>
            </a:fld>
            <a:endParaRPr lang="lt-LT" dirty="0"/>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a:xfrm>
            <a:off x="8717280" y="7272232"/>
            <a:ext cx="838200" cy="413808"/>
          </a:xfrm>
        </p:spPr>
        <p:txBody>
          <a:bodyPr/>
          <a:lstStyle/>
          <a:p>
            <a:fld id="{A2D45621-FB72-491B-A41E-B21F020BD976}"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kumimoji="0" lang="lt-LT" smtClean="0"/>
              <a:t>Spustelėję redag. ruoš. pavad. stilių</a:t>
            </a:r>
            <a:endParaRPr kumimoji="0" lang="en-US"/>
          </a:p>
        </p:txBody>
      </p:sp>
      <p:sp>
        <p:nvSpPr>
          <p:cNvPr id="3" name="Turinio vietos rezervavimo ženklas 2"/>
          <p:cNvSpPr>
            <a:spLocks noGrp="1"/>
          </p:cNvSpPr>
          <p:nvPr>
            <p:ph sz="half" idx="1"/>
          </p:nvPr>
        </p:nvSpPr>
        <p:spPr>
          <a:xfrm>
            <a:off x="502920" y="1813560"/>
            <a:ext cx="4442460" cy="5129425"/>
          </a:xfrm>
        </p:spPr>
        <p:txBody>
          <a:bodyPr/>
          <a:lstStyle>
            <a:lvl1pPr>
              <a:defRPr sz="2900"/>
            </a:lvl1pPr>
            <a:lvl2pPr>
              <a:defRPr sz="2700"/>
            </a:lvl2pPr>
            <a:lvl3pPr>
              <a:defRPr sz="2200"/>
            </a:lvl3pPr>
            <a:lvl4pPr>
              <a:defRPr sz="2000"/>
            </a:lvl4pPr>
            <a:lvl5pPr>
              <a:defRPr sz="2000"/>
            </a:lvl5pPr>
          </a:lstStyle>
          <a:p>
            <a:pPr lvl="0" eaLnBrk="1" latinLnBrk="0" hangingPunct="1"/>
            <a:r>
              <a:rPr lang="lt-LT" smtClean="0"/>
              <a:t>Spustelėję redag. ruoš. teksto stilių</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4" name="Turinio vietos rezervavimo ženklas 3"/>
          <p:cNvSpPr>
            <a:spLocks noGrp="1"/>
          </p:cNvSpPr>
          <p:nvPr>
            <p:ph sz="half" idx="2"/>
          </p:nvPr>
        </p:nvSpPr>
        <p:spPr>
          <a:xfrm>
            <a:off x="5113020" y="1813560"/>
            <a:ext cx="4442460" cy="5129425"/>
          </a:xfrm>
        </p:spPr>
        <p:txBody>
          <a:bodyPr/>
          <a:lstStyle>
            <a:lvl1pPr>
              <a:defRPr sz="2900"/>
            </a:lvl1pPr>
            <a:lvl2pPr>
              <a:defRPr sz="2700"/>
            </a:lvl2pPr>
            <a:lvl3pPr>
              <a:defRPr sz="2200"/>
            </a:lvl3pPr>
            <a:lvl4pPr>
              <a:defRPr sz="2000"/>
            </a:lvl4pPr>
            <a:lvl5pPr>
              <a:defRPr sz="2000"/>
            </a:lvl5pPr>
          </a:lstStyle>
          <a:p>
            <a:pPr lvl="0" eaLnBrk="1" latinLnBrk="0" hangingPunct="1"/>
            <a:r>
              <a:rPr lang="lt-LT" smtClean="0"/>
              <a:t>Spustelėję redag. ruoš. teksto stilių</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5" name="Datos vietos rezervavimo ženklas 4"/>
          <p:cNvSpPr>
            <a:spLocks noGrp="1"/>
          </p:cNvSpPr>
          <p:nvPr>
            <p:ph type="dt" sz="half" idx="10"/>
          </p:nvPr>
        </p:nvSpPr>
        <p:spPr/>
        <p:txBody>
          <a:bodyPr/>
          <a:lstStyle/>
          <a:p>
            <a:fld id="{55148C0B-C8FF-4C21-AB8B-0C928FB50D36}" type="datetime1">
              <a:rPr lang="lt-LT" smtClean="0"/>
              <a:pPr/>
              <a:t>2019-07-09</a:t>
            </a:fld>
            <a:endParaRPr lang="lt-LT" dirty="0"/>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A2D45621-FB72-491B-A41E-B21F020BD97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a:xfrm>
            <a:off x="502920" y="309457"/>
            <a:ext cx="9052560" cy="1295400"/>
          </a:xfrm>
        </p:spPr>
        <p:txBody>
          <a:bodyPr anchor="ctr"/>
          <a:lstStyle>
            <a:lvl1pPr>
              <a:defRPr/>
            </a:lvl1pPr>
          </a:lstStyle>
          <a:p>
            <a:r>
              <a:rPr kumimoji="0" lang="lt-LT" smtClean="0"/>
              <a:t>Spustelėję redag. ruoš. pavad. stilių</a:t>
            </a:r>
            <a:endParaRPr kumimoji="0" lang="en-US"/>
          </a:p>
        </p:txBody>
      </p:sp>
      <p:sp>
        <p:nvSpPr>
          <p:cNvPr id="3" name="Teksto vietos rezervavimo ženklas 2"/>
          <p:cNvSpPr>
            <a:spLocks noGrp="1"/>
          </p:cNvSpPr>
          <p:nvPr>
            <p:ph type="body" idx="1"/>
          </p:nvPr>
        </p:nvSpPr>
        <p:spPr>
          <a:xfrm>
            <a:off x="502920" y="1739794"/>
            <a:ext cx="4444207" cy="851005"/>
          </a:xfrm>
        </p:spPr>
        <p:txBody>
          <a:bodyPr anchor="ctr"/>
          <a:lstStyle>
            <a:lvl1pPr marL="0" indent="0">
              <a:buNone/>
              <a:defRPr sz="2700" b="0" cap="all" baseline="0">
                <a:solidFill>
                  <a:schemeClr val="tx1"/>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lt-LT" smtClean="0"/>
              <a:t>Spustelėję redag. ruoš. teksto stilių</a:t>
            </a:r>
          </a:p>
        </p:txBody>
      </p:sp>
      <p:sp>
        <p:nvSpPr>
          <p:cNvPr id="4" name="Teksto vietos rezervavimo ženklas 3"/>
          <p:cNvSpPr>
            <a:spLocks noGrp="1"/>
          </p:cNvSpPr>
          <p:nvPr>
            <p:ph type="body" sz="half" idx="3"/>
          </p:nvPr>
        </p:nvSpPr>
        <p:spPr>
          <a:xfrm>
            <a:off x="5109528" y="1739794"/>
            <a:ext cx="4445953" cy="851005"/>
          </a:xfrm>
        </p:spPr>
        <p:txBody>
          <a:bodyPr anchor="ctr"/>
          <a:lstStyle>
            <a:lvl1pPr marL="0" indent="0">
              <a:buNone/>
              <a:defRPr sz="2700" b="0" cap="all" baseline="0">
                <a:solidFill>
                  <a:schemeClr val="tx1"/>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lt-LT" smtClean="0"/>
              <a:t>Spustelėję redag. ruoš. teksto stilių</a:t>
            </a:r>
          </a:p>
        </p:txBody>
      </p:sp>
      <p:sp>
        <p:nvSpPr>
          <p:cNvPr id="5" name="Turinio vietos rezervavimo ženklas 4"/>
          <p:cNvSpPr>
            <a:spLocks noGrp="1"/>
          </p:cNvSpPr>
          <p:nvPr>
            <p:ph sz="quarter" idx="2"/>
          </p:nvPr>
        </p:nvSpPr>
        <p:spPr>
          <a:xfrm>
            <a:off x="502920" y="2677160"/>
            <a:ext cx="4444207" cy="4265825"/>
          </a:xfrm>
        </p:spPr>
        <p:txBody>
          <a:bodyPr/>
          <a:lstStyle>
            <a:lvl1pPr>
              <a:defRPr sz="2700"/>
            </a:lvl1pPr>
            <a:lvl2pPr>
              <a:defRPr sz="2200"/>
            </a:lvl2pPr>
            <a:lvl3pPr>
              <a:defRPr sz="2000"/>
            </a:lvl3pPr>
            <a:lvl4pPr>
              <a:defRPr sz="1800"/>
            </a:lvl4pPr>
            <a:lvl5pPr>
              <a:defRPr sz="1800"/>
            </a:lvl5pPr>
          </a:lstStyle>
          <a:p>
            <a:pPr lvl="0" eaLnBrk="1" latinLnBrk="0" hangingPunct="1"/>
            <a:r>
              <a:rPr lang="lt-LT" smtClean="0"/>
              <a:t>Spustelėję redag. ruoš. teksto stilių</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6" name="Turinio vietos rezervavimo ženklas 5"/>
          <p:cNvSpPr>
            <a:spLocks noGrp="1"/>
          </p:cNvSpPr>
          <p:nvPr>
            <p:ph sz="quarter" idx="4"/>
          </p:nvPr>
        </p:nvSpPr>
        <p:spPr>
          <a:xfrm>
            <a:off x="5109528" y="2677160"/>
            <a:ext cx="4445953" cy="4265825"/>
          </a:xfrm>
        </p:spPr>
        <p:txBody>
          <a:bodyPr/>
          <a:lstStyle>
            <a:lvl1pPr>
              <a:defRPr sz="2700"/>
            </a:lvl1pPr>
            <a:lvl2pPr>
              <a:defRPr sz="2200"/>
            </a:lvl2pPr>
            <a:lvl3pPr>
              <a:defRPr sz="2000"/>
            </a:lvl3pPr>
            <a:lvl4pPr>
              <a:defRPr sz="1800"/>
            </a:lvl4pPr>
            <a:lvl5pPr>
              <a:defRPr sz="1800"/>
            </a:lvl5pPr>
          </a:lstStyle>
          <a:p>
            <a:pPr lvl="0" eaLnBrk="1" latinLnBrk="0" hangingPunct="1"/>
            <a:r>
              <a:rPr lang="lt-LT" smtClean="0"/>
              <a:t>Spustelėję redag. ruoš. teksto stilių</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7" name="Datos vietos rezervavimo ženklas 6"/>
          <p:cNvSpPr>
            <a:spLocks noGrp="1"/>
          </p:cNvSpPr>
          <p:nvPr>
            <p:ph type="dt" sz="half" idx="10"/>
          </p:nvPr>
        </p:nvSpPr>
        <p:spPr/>
        <p:txBody>
          <a:bodyPr/>
          <a:lstStyle/>
          <a:p>
            <a:fld id="{55148C0B-C8FF-4C21-AB8B-0C928FB50D36}" type="datetime1">
              <a:rPr lang="lt-LT" smtClean="0"/>
              <a:pPr/>
              <a:t>2019-07-09</a:t>
            </a:fld>
            <a:endParaRPr lang="lt-LT" dirty="0"/>
          </a:p>
        </p:txBody>
      </p:sp>
      <p:sp>
        <p:nvSpPr>
          <p:cNvPr id="8" name="Poraštės vietos rezervavimo ženklas 7"/>
          <p:cNvSpPr>
            <a:spLocks noGrp="1"/>
          </p:cNvSpPr>
          <p:nvPr>
            <p:ph type="ftr" sz="quarter" idx="11"/>
          </p:nvPr>
        </p:nvSpPr>
        <p:spPr/>
        <p:txBody>
          <a:bodyPr/>
          <a:lstStyle/>
          <a:p>
            <a:endParaRPr lang="lt-LT"/>
          </a:p>
        </p:txBody>
      </p:sp>
      <p:sp>
        <p:nvSpPr>
          <p:cNvPr id="9" name="Skaidrės numerio vietos rezervavimo ženklas 8"/>
          <p:cNvSpPr>
            <a:spLocks noGrp="1"/>
          </p:cNvSpPr>
          <p:nvPr>
            <p:ph type="sldNum" sz="quarter" idx="12"/>
          </p:nvPr>
        </p:nvSpPr>
        <p:spPr/>
        <p:txBody>
          <a:bodyPr/>
          <a:lstStyle/>
          <a:p>
            <a:fld id="{A2D45621-FB72-491B-A41E-B21F020BD97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kumimoji="0" lang="lt-LT" smtClean="0"/>
              <a:t>Spustelėję redag. ruoš. pavad. stilių</a:t>
            </a:r>
            <a:endParaRPr kumimoji="0" lang="en-US"/>
          </a:p>
        </p:txBody>
      </p:sp>
      <p:sp>
        <p:nvSpPr>
          <p:cNvPr id="3" name="Datos vietos rezervavimo ženklas 2"/>
          <p:cNvSpPr>
            <a:spLocks noGrp="1"/>
          </p:cNvSpPr>
          <p:nvPr>
            <p:ph type="dt" sz="half" idx="10"/>
          </p:nvPr>
        </p:nvSpPr>
        <p:spPr/>
        <p:txBody>
          <a:bodyPr/>
          <a:lstStyle/>
          <a:p>
            <a:fld id="{55148C0B-C8FF-4C21-AB8B-0C928FB50D36}" type="datetime1">
              <a:rPr lang="lt-LT" smtClean="0"/>
              <a:pPr/>
              <a:t>2019-07-09</a:t>
            </a:fld>
            <a:endParaRPr lang="lt-LT" dirty="0"/>
          </a:p>
        </p:txBody>
      </p:sp>
      <p:sp>
        <p:nvSpPr>
          <p:cNvPr id="4" name="Poraštės vietos rezervavimo ženklas 3"/>
          <p:cNvSpPr>
            <a:spLocks noGrp="1"/>
          </p:cNvSpPr>
          <p:nvPr>
            <p:ph type="ftr" sz="quarter" idx="11"/>
          </p:nvPr>
        </p:nvSpPr>
        <p:spPr/>
        <p:txBody>
          <a:bodyPr/>
          <a:lstStyle/>
          <a:p>
            <a:endParaRPr lang="lt-LT"/>
          </a:p>
        </p:txBody>
      </p:sp>
      <p:sp>
        <p:nvSpPr>
          <p:cNvPr id="5" name="Skaidrės numerio vietos rezervavimo ženklas 4"/>
          <p:cNvSpPr>
            <a:spLocks noGrp="1"/>
          </p:cNvSpPr>
          <p:nvPr>
            <p:ph type="sldNum" sz="quarter" idx="12"/>
          </p:nvPr>
        </p:nvSpPr>
        <p:spPr/>
        <p:txBody>
          <a:bodyPr/>
          <a:lstStyle/>
          <a:p>
            <a:fld id="{A2D45621-FB72-491B-A41E-B21F020BD97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55148C0B-C8FF-4C21-AB8B-0C928FB50D36}" type="datetime1">
              <a:rPr lang="lt-LT" smtClean="0"/>
              <a:pPr/>
              <a:t>2019-07-09</a:t>
            </a:fld>
            <a:endParaRPr lang="lt-LT" dirty="0"/>
          </a:p>
        </p:txBody>
      </p:sp>
      <p:sp>
        <p:nvSpPr>
          <p:cNvPr id="3" name="Poraštės vietos rezervavimo ženklas 2"/>
          <p:cNvSpPr>
            <a:spLocks noGrp="1"/>
          </p:cNvSpPr>
          <p:nvPr>
            <p:ph type="ftr" sz="quarter" idx="11"/>
          </p:nvPr>
        </p:nvSpPr>
        <p:spPr/>
        <p:txBody>
          <a:bodyPr/>
          <a:lstStyle/>
          <a:p>
            <a:endParaRPr lang="lt-LT"/>
          </a:p>
        </p:txBody>
      </p:sp>
      <p:sp>
        <p:nvSpPr>
          <p:cNvPr id="4" name="Skaidrės numerio vietos rezervavimo ženklas 3"/>
          <p:cNvSpPr>
            <a:spLocks noGrp="1"/>
          </p:cNvSpPr>
          <p:nvPr>
            <p:ph type="sldNum" sz="quarter" idx="12"/>
          </p:nvPr>
        </p:nvSpPr>
        <p:spPr/>
        <p:txBody>
          <a:bodyPr/>
          <a:lstStyle/>
          <a:p>
            <a:fld id="{A2D45621-FB72-491B-A41E-B21F020BD97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502921" y="309457"/>
            <a:ext cx="3309144" cy="1316990"/>
          </a:xfrm>
        </p:spPr>
        <p:txBody>
          <a:bodyPr vert="horz" anchor="b">
            <a:normAutofit/>
            <a:sp3d prstMaterial="softEdge"/>
          </a:bodyPr>
          <a:lstStyle>
            <a:lvl1pPr algn="l">
              <a:buNone/>
              <a:defRPr sz="2500" b="0">
                <a:ln w="6350">
                  <a:noFill/>
                </a:ln>
                <a:solidFill>
                  <a:schemeClr val="accent1">
                    <a:tint val="73000"/>
                    <a:satMod val="180000"/>
                  </a:schemeClr>
                </a:solidFill>
              </a:defRPr>
            </a:lvl1pPr>
          </a:lstStyle>
          <a:p>
            <a:r>
              <a:rPr kumimoji="0" lang="lt-LT" smtClean="0"/>
              <a:t>Spustelėję redag. ruoš. pavad. stilių</a:t>
            </a:r>
            <a:endParaRPr kumimoji="0" lang="en-US"/>
          </a:p>
        </p:txBody>
      </p:sp>
      <p:sp>
        <p:nvSpPr>
          <p:cNvPr id="3" name="Teksto vietos rezervavimo ženklas 2"/>
          <p:cNvSpPr>
            <a:spLocks noGrp="1"/>
          </p:cNvSpPr>
          <p:nvPr>
            <p:ph type="body" idx="2"/>
          </p:nvPr>
        </p:nvSpPr>
        <p:spPr>
          <a:xfrm>
            <a:off x="502921" y="1727200"/>
            <a:ext cx="3309144" cy="5215785"/>
          </a:xfrm>
        </p:spPr>
        <p:txBody>
          <a:bodyPr/>
          <a:lstStyle>
            <a:lvl1pPr marL="0" indent="0">
              <a:buNone/>
              <a:defRPr sz="1600"/>
            </a:lvl1pPr>
            <a:lvl2pPr>
              <a:buNone/>
              <a:defRPr sz="1300"/>
            </a:lvl2pPr>
            <a:lvl3pPr>
              <a:buNone/>
              <a:defRPr sz="1100"/>
            </a:lvl3pPr>
            <a:lvl4pPr>
              <a:buNone/>
              <a:defRPr sz="1000"/>
            </a:lvl4pPr>
            <a:lvl5pPr>
              <a:buNone/>
              <a:defRPr sz="1000"/>
            </a:lvl5pPr>
          </a:lstStyle>
          <a:p>
            <a:pPr lvl="0" eaLnBrk="1" latinLnBrk="0" hangingPunct="1"/>
            <a:r>
              <a:rPr kumimoji="0" lang="lt-LT" smtClean="0"/>
              <a:t>Spustelėję redag. ruoš. teksto stilių</a:t>
            </a:r>
          </a:p>
        </p:txBody>
      </p:sp>
      <p:sp>
        <p:nvSpPr>
          <p:cNvPr id="4" name="Turinio vietos rezervavimo ženklas 3"/>
          <p:cNvSpPr>
            <a:spLocks noGrp="1"/>
          </p:cNvSpPr>
          <p:nvPr>
            <p:ph sz="half" idx="1"/>
          </p:nvPr>
        </p:nvSpPr>
        <p:spPr>
          <a:xfrm>
            <a:off x="3932555" y="309457"/>
            <a:ext cx="5622925" cy="6633528"/>
          </a:xfrm>
        </p:spPr>
        <p:txBody>
          <a:bodyPr/>
          <a:lstStyle>
            <a:lvl1pPr>
              <a:defRPr sz="2900"/>
            </a:lvl1pPr>
            <a:lvl2pPr>
              <a:defRPr sz="2700"/>
            </a:lvl2pPr>
            <a:lvl3pPr>
              <a:defRPr sz="2500"/>
            </a:lvl3pPr>
            <a:lvl4pPr>
              <a:defRPr sz="2200"/>
            </a:lvl4pPr>
            <a:lvl5pPr>
              <a:defRPr sz="2000"/>
            </a:lvl5pPr>
          </a:lstStyle>
          <a:p>
            <a:pPr lvl="0" eaLnBrk="1" latinLnBrk="0" hangingPunct="1"/>
            <a:r>
              <a:rPr lang="lt-LT" smtClean="0"/>
              <a:t>Spustelėję redag. ruoš. teksto stilių</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5" name="Datos vietos rezervavimo ženklas 4"/>
          <p:cNvSpPr>
            <a:spLocks noGrp="1"/>
          </p:cNvSpPr>
          <p:nvPr>
            <p:ph type="dt" sz="half" idx="10"/>
          </p:nvPr>
        </p:nvSpPr>
        <p:spPr/>
        <p:txBody>
          <a:bodyPr/>
          <a:lstStyle/>
          <a:p>
            <a:fld id="{55148C0B-C8FF-4C21-AB8B-0C928FB50D36}" type="datetime1">
              <a:rPr lang="lt-LT" smtClean="0"/>
              <a:pPr/>
              <a:t>2019-07-09</a:t>
            </a:fld>
            <a:endParaRPr lang="lt-LT" dirty="0"/>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A2D45621-FB72-491B-A41E-B21F020BD97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2011680" y="690880"/>
            <a:ext cx="6035040" cy="591926"/>
          </a:xfrm>
        </p:spPr>
        <p:txBody>
          <a:bodyPr lIns="50941" rIns="50941" bIns="0" anchor="b">
            <a:sp3d prstMaterial="softEdge"/>
          </a:bodyPr>
          <a:lstStyle>
            <a:lvl1pPr algn="ctr">
              <a:buNone/>
              <a:defRPr sz="2200" b="1"/>
            </a:lvl1pPr>
          </a:lstStyle>
          <a:p>
            <a:r>
              <a:rPr kumimoji="0" lang="lt-LT" smtClean="0"/>
              <a:t>Spustelėję redag. ruoš. pavad. stilių</a:t>
            </a:r>
            <a:endParaRPr kumimoji="0" lang="en-US"/>
          </a:p>
        </p:txBody>
      </p:sp>
      <p:sp>
        <p:nvSpPr>
          <p:cNvPr id="3" name="Paveikslėlio vietos rezervavimo ženklas 2"/>
          <p:cNvSpPr>
            <a:spLocks noGrp="1"/>
          </p:cNvSpPr>
          <p:nvPr>
            <p:ph type="pic" idx="1"/>
          </p:nvPr>
        </p:nvSpPr>
        <p:spPr>
          <a:xfrm>
            <a:off x="2011680" y="2076238"/>
            <a:ext cx="6035040" cy="44907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600"/>
            </a:lvl1pPr>
          </a:lstStyle>
          <a:p>
            <a:pPr marL="0" algn="l" rtl="0" eaLnBrk="1" latinLnBrk="0" hangingPunct="1"/>
            <a:r>
              <a:rPr kumimoji="0" lang="lt-LT" smtClean="0">
                <a:solidFill>
                  <a:schemeClr val="lt1"/>
                </a:solidFill>
                <a:latin typeface="+mn-lt"/>
                <a:ea typeface="+mn-ea"/>
                <a:cs typeface="+mn-cs"/>
              </a:rPr>
              <a:t>Spustelėkite piktogr. norėdami įtraukti pav.</a:t>
            </a:r>
            <a:endParaRPr kumimoji="0" lang="en-US" dirty="0">
              <a:solidFill>
                <a:schemeClr val="lt1"/>
              </a:solidFill>
              <a:latin typeface="+mn-lt"/>
              <a:ea typeface="+mn-ea"/>
              <a:cs typeface="+mn-cs"/>
            </a:endParaRPr>
          </a:p>
        </p:txBody>
      </p:sp>
      <p:sp>
        <p:nvSpPr>
          <p:cNvPr id="4" name="Teksto vietos rezervavimo ženklas 3"/>
          <p:cNvSpPr>
            <a:spLocks noGrp="1"/>
          </p:cNvSpPr>
          <p:nvPr>
            <p:ph type="body" sz="half" idx="2"/>
          </p:nvPr>
        </p:nvSpPr>
        <p:spPr>
          <a:xfrm>
            <a:off x="2011680" y="1322358"/>
            <a:ext cx="6035040" cy="601066"/>
          </a:xfrm>
        </p:spPr>
        <p:txBody>
          <a:bodyPr lIns="50941" tIns="50941" rIns="50941" anchor="t"/>
          <a:lstStyle>
            <a:lvl1pPr marL="0" indent="0" algn="ctr">
              <a:buNone/>
              <a:defRPr sz="1600"/>
            </a:lvl1pPr>
            <a:lvl2pPr>
              <a:defRPr sz="1300"/>
            </a:lvl2pPr>
            <a:lvl3pPr>
              <a:defRPr sz="1100"/>
            </a:lvl3pPr>
            <a:lvl4pPr>
              <a:defRPr sz="1000"/>
            </a:lvl4pPr>
            <a:lvl5pPr>
              <a:defRPr sz="1000"/>
            </a:lvl5pPr>
          </a:lstStyle>
          <a:p>
            <a:pPr lvl="0" eaLnBrk="1" latinLnBrk="0" hangingPunct="1"/>
            <a:r>
              <a:rPr kumimoji="0" lang="lt-LT" smtClean="0"/>
              <a:t>Spustelėję redag. ruoš. teksto stilių</a:t>
            </a:r>
          </a:p>
        </p:txBody>
      </p:sp>
      <p:sp>
        <p:nvSpPr>
          <p:cNvPr id="5" name="Datos vietos rezervavimo ženklas 4"/>
          <p:cNvSpPr>
            <a:spLocks noGrp="1"/>
          </p:cNvSpPr>
          <p:nvPr>
            <p:ph type="dt" sz="half" idx="10"/>
          </p:nvPr>
        </p:nvSpPr>
        <p:spPr/>
        <p:txBody>
          <a:bodyPr/>
          <a:lstStyle/>
          <a:p>
            <a:fld id="{55148C0B-C8FF-4C21-AB8B-0C928FB50D36}" type="datetime1">
              <a:rPr lang="lt-LT" smtClean="0"/>
              <a:pPr/>
              <a:t>2019-07-09</a:t>
            </a:fld>
            <a:endParaRPr lang="lt-LT" dirty="0"/>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A2D45621-FB72-491B-A41E-B21F020BD97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Pavadinimo vietos rezervavimo ženklas 21"/>
          <p:cNvSpPr>
            <a:spLocks noGrp="1"/>
          </p:cNvSpPr>
          <p:nvPr>
            <p:ph type="title"/>
          </p:nvPr>
        </p:nvSpPr>
        <p:spPr>
          <a:xfrm>
            <a:off x="502920" y="311256"/>
            <a:ext cx="9052560" cy="1295400"/>
          </a:xfrm>
          <a:prstGeom prst="rect">
            <a:avLst/>
          </a:prstGeom>
        </p:spPr>
        <p:txBody>
          <a:bodyPr vert="horz" lIns="101882" tIns="50941" rIns="101882" bIns="50941" anchor="ctr">
            <a:normAutofit/>
            <a:scene3d>
              <a:camera prst="orthographicFront"/>
              <a:lightRig rig="soft" dir="t">
                <a:rot lat="0" lon="0" rev="16800000"/>
              </a:lightRig>
            </a:scene3d>
            <a:sp3d prstMaterial="softEdge">
              <a:bevelT w="38100" h="38100"/>
            </a:sp3d>
          </a:bodyPr>
          <a:lstStyle/>
          <a:p>
            <a:r>
              <a:rPr kumimoji="0" lang="lt-LT" smtClean="0"/>
              <a:t>Spustelėję redag. ruoš. pavad. stilių</a:t>
            </a:r>
            <a:endParaRPr kumimoji="0" lang="en-US"/>
          </a:p>
        </p:txBody>
      </p:sp>
      <p:sp>
        <p:nvSpPr>
          <p:cNvPr id="13" name="Teksto vietos rezervavimo ženklas 12"/>
          <p:cNvSpPr>
            <a:spLocks noGrp="1"/>
          </p:cNvSpPr>
          <p:nvPr>
            <p:ph type="body" idx="1"/>
          </p:nvPr>
        </p:nvSpPr>
        <p:spPr>
          <a:xfrm>
            <a:off x="502920" y="1813560"/>
            <a:ext cx="9052560" cy="5337048"/>
          </a:xfrm>
          <a:prstGeom prst="rect">
            <a:avLst/>
          </a:prstGeom>
        </p:spPr>
        <p:txBody>
          <a:bodyPr vert="horz" lIns="101882" tIns="50941" rIns="101882" bIns="50941">
            <a:normAutofit/>
          </a:bodyPr>
          <a:lstStyle/>
          <a:p>
            <a:pPr lvl="0" eaLnBrk="1" latinLnBrk="0" hangingPunct="1"/>
            <a:r>
              <a:rPr kumimoji="0" lang="lt-LT" smtClean="0"/>
              <a:t>Spustelėję redag. ruoš. teksto stilių</a:t>
            </a:r>
          </a:p>
          <a:p>
            <a:pPr lvl="1" eaLnBrk="1" latinLnBrk="0" hangingPunct="1"/>
            <a:r>
              <a:rPr kumimoji="0" lang="lt-LT" smtClean="0"/>
              <a:t>Antras lygmuo</a:t>
            </a:r>
          </a:p>
          <a:p>
            <a:pPr lvl="2" eaLnBrk="1" latinLnBrk="0" hangingPunct="1"/>
            <a:r>
              <a:rPr kumimoji="0" lang="lt-LT" smtClean="0"/>
              <a:t>Trečias lygmuo</a:t>
            </a:r>
          </a:p>
          <a:p>
            <a:pPr lvl="3" eaLnBrk="1" latinLnBrk="0" hangingPunct="1"/>
            <a:r>
              <a:rPr kumimoji="0" lang="lt-LT" smtClean="0"/>
              <a:t>Ketvirtas lygmuo</a:t>
            </a:r>
          </a:p>
          <a:p>
            <a:pPr lvl="4" eaLnBrk="1" latinLnBrk="0" hangingPunct="1"/>
            <a:r>
              <a:rPr kumimoji="0" lang="lt-LT" smtClean="0"/>
              <a:t>Penktas lygmuo</a:t>
            </a:r>
            <a:endParaRPr kumimoji="0" lang="en-US"/>
          </a:p>
        </p:txBody>
      </p:sp>
      <p:sp>
        <p:nvSpPr>
          <p:cNvPr id="14" name="Datos vietos rezervavimo ženklas 13"/>
          <p:cNvSpPr>
            <a:spLocks noGrp="1"/>
          </p:cNvSpPr>
          <p:nvPr>
            <p:ph type="dt" sz="half" idx="2"/>
          </p:nvPr>
        </p:nvSpPr>
        <p:spPr>
          <a:xfrm>
            <a:off x="502920" y="7272232"/>
            <a:ext cx="2346960" cy="413808"/>
          </a:xfrm>
          <a:prstGeom prst="rect">
            <a:avLst/>
          </a:prstGeom>
        </p:spPr>
        <p:txBody>
          <a:bodyPr vert="horz" lIns="101882" tIns="50941" rIns="101882" bIns="50941" anchor="b"/>
          <a:lstStyle>
            <a:lvl1pPr algn="l" eaLnBrk="1" latinLnBrk="0" hangingPunct="1">
              <a:defRPr kumimoji="0" sz="1300">
                <a:solidFill>
                  <a:schemeClr val="tx1">
                    <a:shade val="50000"/>
                  </a:schemeClr>
                </a:solidFill>
              </a:defRPr>
            </a:lvl1pPr>
          </a:lstStyle>
          <a:p>
            <a:fld id="{55148C0B-C8FF-4C21-AB8B-0C928FB50D36}" type="datetime1">
              <a:rPr lang="lt-LT" smtClean="0"/>
              <a:pPr/>
              <a:t>2019-07-09</a:t>
            </a:fld>
            <a:endParaRPr lang="lt-LT" dirty="0"/>
          </a:p>
        </p:txBody>
      </p:sp>
      <p:sp>
        <p:nvSpPr>
          <p:cNvPr id="3" name="Poraštės vietos rezervavimo ženklas 2"/>
          <p:cNvSpPr>
            <a:spLocks noGrp="1"/>
          </p:cNvSpPr>
          <p:nvPr>
            <p:ph type="ftr" sz="quarter" idx="3"/>
          </p:nvPr>
        </p:nvSpPr>
        <p:spPr>
          <a:xfrm>
            <a:off x="3436620" y="7272232"/>
            <a:ext cx="3185160" cy="413808"/>
          </a:xfrm>
          <a:prstGeom prst="rect">
            <a:avLst/>
          </a:prstGeom>
        </p:spPr>
        <p:txBody>
          <a:bodyPr vert="horz" lIns="101882" tIns="50941" rIns="101882" bIns="50941" anchor="b"/>
          <a:lstStyle>
            <a:lvl1pPr algn="ctr" eaLnBrk="1" latinLnBrk="0" hangingPunct="1">
              <a:defRPr kumimoji="0" sz="1300">
                <a:solidFill>
                  <a:schemeClr val="tx1">
                    <a:shade val="50000"/>
                  </a:schemeClr>
                </a:solidFill>
              </a:defRPr>
            </a:lvl1pPr>
          </a:lstStyle>
          <a:p>
            <a:endParaRPr lang="lt-LT"/>
          </a:p>
        </p:txBody>
      </p:sp>
      <p:sp>
        <p:nvSpPr>
          <p:cNvPr id="23" name="Skaidrės numerio vietos rezervavimo ženklas 22"/>
          <p:cNvSpPr>
            <a:spLocks noGrp="1"/>
          </p:cNvSpPr>
          <p:nvPr>
            <p:ph type="sldNum" sz="quarter" idx="4"/>
          </p:nvPr>
        </p:nvSpPr>
        <p:spPr>
          <a:xfrm>
            <a:off x="8717280" y="7272232"/>
            <a:ext cx="838200" cy="413808"/>
          </a:xfrm>
          <a:prstGeom prst="rect">
            <a:avLst/>
          </a:prstGeom>
        </p:spPr>
        <p:txBody>
          <a:bodyPr vert="horz" lIns="0" tIns="50941" rIns="0" bIns="50941" anchor="b"/>
          <a:lstStyle>
            <a:lvl1pPr algn="r" eaLnBrk="1" latinLnBrk="0" hangingPunct="1">
              <a:defRPr kumimoji="0" sz="1300">
                <a:solidFill>
                  <a:schemeClr val="tx1">
                    <a:shade val="50000"/>
                  </a:schemeClr>
                </a:solidFill>
              </a:defRPr>
            </a:lvl1pPr>
          </a:lstStyle>
          <a:p>
            <a:fld id="{A2D45621-FB72-491B-A41E-B21F020BD976}"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ctr" rtl="0" eaLnBrk="1" latinLnBrk="0" hangingPunct="1">
        <a:spcBef>
          <a:spcPct val="0"/>
        </a:spcBef>
        <a:buNone/>
        <a:defRPr kumimoji="0" sz="46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611295" indent="-458471" algn="l" rtl="0" eaLnBrk="1" latinLnBrk="0" hangingPunct="1">
        <a:spcBef>
          <a:spcPct val="20000"/>
        </a:spcBef>
        <a:buClr>
          <a:schemeClr val="tx1">
            <a:shade val="95000"/>
          </a:schemeClr>
        </a:buClr>
        <a:buSzPct val="65000"/>
        <a:buFont typeface="Wingdings 2"/>
        <a:buChar char=""/>
        <a:defRPr kumimoji="0" sz="3100" kern="1200">
          <a:solidFill>
            <a:schemeClr val="tx1"/>
          </a:solidFill>
          <a:latin typeface="+mn-lt"/>
          <a:ea typeface="+mn-ea"/>
          <a:cs typeface="+mn-cs"/>
        </a:defRPr>
      </a:lvl1pPr>
      <a:lvl2pPr marL="967883" indent="-315836" algn="l" rtl="0" eaLnBrk="1" latinLnBrk="0" hangingPunct="1">
        <a:spcBef>
          <a:spcPct val="20000"/>
        </a:spcBef>
        <a:buClr>
          <a:schemeClr val="tx1"/>
        </a:buClr>
        <a:buSzPct val="80000"/>
        <a:buFont typeface="Wingdings 2"/>
        <a:buChar char=""/>
        <a:defRPr kumimoji="0" sz="2700" kern="1200">
          <a:solidFill>
            <a:schemeClr val="tx1"/>
          </a:solidFill>
          <a:latin typeface="+mn-lt"/>
          <a:ea typeface="+mn-ea"/>
          <a:cs typeface="+mn-cs"/>
        </a:defRPr>
      </a:lvl2pPr>
      <a:lvl3pPr marL="1263342" indent="-254706" algn="l" rtl="0" eaLnBrk="1" latinLnBrk="0" hangingPunct="1">
        <a:spcBef>
          <a:spcPct val="20000"/>
        </a:spcBef>
        <a:buClr>
          <a:schemeClr val="tx1"/>
        </a:buClr>
        <a:buSzPct val="95000"/>
        <a:buFont typeface="Wingdings"/>
        <a:buChar char=""/>
        <a:defRPr kumimoji="0" sz="2500" kern="1200">
          <a:solidFill>
            <a:schemeClr val="tx1"/>
          </a:solidFill>
          <a:latin typeface="+mn-lt"/>
          <a:ea typeface="+mn-ea"/>
          <a:cs typeface="+mn-cs"/>
        </a:defRPr>
      </a:lvl3pPr>
      <a:lvl4pPr marL="1507860" indent="-203765" algn="l" rtl="0" eaLnBrk="1" latinLnBrk="0" hangingPunct="1">
        <a:spcBef>
          <a:spcPct val="20000"/>
        </a:spcBef>
        <a:buClr>
          <a:schemeClr val="tx1"/>
        </a:buClr>
        <a:buSzPct val="100000"/>
        <a:buFont typeface="Wingdings 3"/>
        <a:buChar char=""/>
        <a:defRPr kumimoji="0" sz="2200" kern="1200">
          <a:solidFill>
            <a:schemeClr val="tx1"/>
          </a:solidFill>
          <a:latin typeface="+mn-lt"/>
          <a:ea typeface="+mn-ea"/>
          <a:cs typeface="+mn-cs"/>
        </a:defRPr>
      </a:lvl4pPr>
      <a:lvl5pPr marL="1721813" indent="-203765" algn="l" rtl="0" eaLnBrk="1" latinLnBrk="0" hangingPunct="1">
        <a:spcBef>
          <a:spcPct val="20000"/>
        </a:spcBef>
        <a:buClr>
          <a:schemeClr val="tx1"/>
        </a:buClr>
        <a:buFont typeface="Wingdings 2"/>
        <a:buChar char=""/>
        <a:defRPr kumimoji="0" sz="2200" kern="1200">
          <a:solidFill>
            <a:schemeClr val="tx1"/>
          </a:solidFill>
          <a:latin typeface="+mn-lt"/>
          <a:ea typeface="+mn-ea"/>
          <a:cs typeface="+mn-cs"/>
        </a:defRPr>
      </a:lvl5pPr>
      <a:lvl6pPr marL="1966331" indent="-203765" algn="l" rtl="0" eaLnBrk="1" latinLnBrk="0" hangingPunct="1">
        <a:spcBef>
          <a:spcPct val="20000"/>
        </a:spcBef>
        <a:buClr>
          <a:schemeClr val="tx1"/>
        </a:buClr>
        <a:buFont typeface="Wingdings 3"/>
        <a:buChar char=""/>
        <a:defRPr kumimoji="0" sz="2000" kern="1200">
          <a:solidFill>
            <a:schemeClr val="tx1"/>
          </a:solidFill>
          <a:latin typeface="+mn-lt"/>
          <a:ea typeface="+mn-ea"/>
          <a:cs typeface="+mn-cs"/>
        </a:defRPr>
      </a:lvl6pPr>
      <a:lvl7pPr marL="2190473" indent="-203765" algn="l" rtl="0" eaLnBrk="1" latinLnBrk="0" hangingPunct="1">
        <a:spcBef>
          <a:spcPct val="20000"/>
        </a:spcBef>
        <a:buClr>
          <a:schemeClr val="tx1"/>
        </a:buClr>
        <a:buFont typeface="Wingdings 2"/>
        <a:buChar char=""/>
        <a:defRPr kumimoji="0" sz="1800" kern="1200">
          <a:solidFill>
            <a:schemeClr val="tx1"/>
          </a:solidFill>
          <a:latin typeface="+mn-lt"/>
          <a:ea typeface="+mn-ea"/>
          <a:cs typeface="+mn-cs"/>
        </a:defRPr>
      </a:lvl7pPr>
      <a:lvl8pPr marL="2414614" indent="-203765"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8pPr>
      <a:lvl9pPr marL="2638755" indent="-203765" algn="l" rtl="0" eaLnBrk="1" latinLnBrk="0" hangingPunct="1">
        <a:spcBef>
          <a:spcPct val="20000"/>
        </a:spcBef>
        <a:buClr>
          <a:schemeClr val="tx1"/>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9412" algn="l" rtl="0" eaLnBrk="1" latinLnBrk="0" hangingPunct="1">
        <a:defRPr kumimoji="0" kern="1200">
          <a:solidFill>
            <a:schemeClr val="tx1"/>
          </a:solidFill>
          <a:latin typeface="+mn-lt"/>
          <a:ea typeface="+mn-ea"/>
          <a:cs typeface="+mn-cs"/>
        </a:defRPr>
      </a:lvl2pPr>
      <a:lvl3pPr marL="1018824" algn="l" rtl="0" eaLnBrk="1" latinLnBrk="0" hangingPunct="1">
        <a:defRPr kumimoji="0" kern="1200">
          <a:solidFill>
            <a:schemeClr val="tx1"/>
          </a:solidFill>
          <a:latin typeface="+mn-lt"/>
          <a:ea typeface="+mn-ea"/>
          <a:cs typeface="+mn-cs"/>
        </a:defRPr>
      </a:lvl3pPr>
      <a:lvl4pPr marL="1528237" algn="l" rtl="0" eaLnBrk="1" latinLnBrk="0" hangingPunct="1">
        <a:defRPr kumimoji="0" kern="1200">
          <a:solidFill>
            <a:schemeClr val="tx1"/>
          </a:solidFill>
          <a:latin typeface="+mn-lt"/>
          <a:ea typeface="+mn-ea"/>
          <a:cs typeface="+mn-cs"/>
        </a:defRPr>
      </a:lvl4pPr>
      <a:lvl5pPr marL="2037649" algn="l" rtl="0" eaLnBrk="1" latinLnBrk="0" hangingPunct="1">
        <a:defRPr kumimoji="0" kern="1200">
          <a:solidFill>
            <a:schemeClr val="tx1"/>
          </a:solidFill>
          <a:latin typeface="+mn-lt"/>
          <a:ea typeface="+mn-ea"/>
          <a:cs typeface="+mn-cs"/>
        </a:defRPr>
      </a:lvl5pPr>
      <a:lvl6pPr marL="2547061" algn="l" rtl="0" eaLnBrk="1" latinLnBrk="0" hangingPunct="1">
        <a:defRPr kumimoji="0" kern="1200">
          <a:solidFill>
            <a:schemeClr val="tx1"/>
          </a:solidFill>
          <a:latin typeface="+mn-lt"/>
          <a:ea typeface="+mn-ea"/>
          <a:cs typeface="+mn-cs"/>
        </a:defRPr>
      </a:lvl6pPr>
      <a:lvl7pPr marL="3056473" algn="l" rtl="0" eaLnBrk="1" latinLnBrk="0" hangingPunct="1">
        <a:defRPr kumimoji="0" kern="1200">
          <a:solidFill>
            <a:schemeClr val="tx1"/>
          </a:solidFill>
          <a:latin typeface="+mn-lt"/>
          <a:ea typeface="+mn-ea"/>
          <a:cs typeface="+mn-cs"/>
        </a:defRPr>
      </a:lvl7pPr>
      <a:lvl8pPr marL="3565886" algn="l" rtl="0" eaLnBrk="1" latinLnBrk="0" hangingPunct="1">
        <a:defRPr kumimoji="0" kern="1200">
          <a:solidFill>
            <a:schemeClr val="tx1"/>
          </a:solidFill>
          <a:latin typeface="+mn-lt"/>
          <a:ea typeface="+mn-ea"/>
          <a:cs typeface="+mn-cs"/>
        </a:defRPr>
      </a:lvl8pPr>
      <a:lvl9pPr marL="4075298"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MOKYTOJAS\Desktop\romania-flag-symbol-icon-design-romanian-flag-vector-22411343.jpg"/>
          <p:cNvPicPr>
            <a:picLocks noGrp="1" noChangeAspect="1" noChangeArrowheads="1"/>
          </p:cNvPicPr>
          <p:nvPr>
            <p:ph type="pic" sz="quarter" idx="11"/>
          </p:nvPr>
        </p:nvPicPr>
        <p:blipFill>
          <a:blip r:embed="rId3" cstate="print">
            <a:extLst>
              <a:ext uri="{28A0092B-C50C-407E-A947-70E740481C1C}">
                <a14:useLocalDpi xmlns:a14="http://schemas.microsoft.com/office/drawing/2010/main" val="0"/>
              </a:ext>
            </a:extLst>
          </a:blip>
          <a:srcRect l="13289" r="13289"/>
          <a:stretch>
            <a:fillRect/>
          </a:stretch>
        </p:blipFill>
        <p:spPr bwMode="auto">
          <a:xfrm>
            <a:off x="4267200" y="258762"/>
            <a:ext cx="1666875" cy="1568824"/>
          </a:xfrm>
          <a:prstGeom prst="rect">
            <a:avLst/>
          </a:prstGeom>
          <a:noFill/>
          <a:extLst>
            <a:ext uri="{909E8E84-426E-40DD-AFC4-6F175D3DCCD1}">
              <a14:hiddenFill xmlns:a14="http://schemas.microsoft.com/office/drawing/2010/main">
                <a:solidFill>
                  <a:srgbClr val="FFFFFF"/>
                </a:solidFill>
              </a14:hiddenFill>
            </a:ext>
          </a:extLst>
        </p:spPr>
      </p:pic>
      <p:sp>
        <p:nvSpPr>
          <p:cNvPr id="26" name="25 teksto vietos rezervavimo ženklas"/>
          <p:cNvSpPr>
            <a:spLocks noGrp="1"/>
          </p:cNvSpPr>
          <p:nvPr>
            <p:ph type="body" sz="quarter" idx="15"/>
          </p:nvPr>
        </p:nvSpPr>
        <p:spPr/>
        <p:txBody>
          <a:bodyPr/>
          <a:lstStyle/>
          <a:p>
            <a:endParaRPr lang="lt-LT" dirty="0"/>
          </a:p>
        </p:txBody>
      </p:sp>
      <p:sp>
        <p:nvSpPr>
          <p:cNvPr id="25" name="24 teksto vietos rezervavimo ženklas"/>
          <p:cNvSpPr>
            <a:spLocks noGrp="1"/>
          </p:cNvSpPr>
          <p:nvPr>
            <p:ph type="body" sz="quarter" idx="14"/>
          </p:nvPr>
        </p:nvSpPr>
        <p:spPr/>
        <p:txBody>
          <a:bodyPr/>
          <a:lstStyle/>
          <a:p>
            <a:endParaRPr lang="lt-LT" dirty="0"/>
          </a:p>
        </p:txBody>
      </p:sp>
      <p:sp>
        <p:nvSpPr>
          <p:cNvPr id="24" name="23 teksto vietos rezervavimo ženklas"/>
          <p:cNvSpPr>
            <a:spLocks noGrp="1"/>
          </p:cNvSpPr>
          <p:nvPr>
            <p:ph type="body" sz="quarter" idx="13"/>
          </p:nvPr>
        </p:nvSpPr>
        <p:spPr>
          <a:xfrm>
            <a:off x="304800" y="2692742"/>
            <a:ext cx="2819400" cy="1269658"/>
          </a:xfrm>
          <a:prstGeom prst="roundRect">
            <a:avLst/>
          </a:prstGeom>
          <a:solidFill>
            <a:schemeClr val="accent3">
              <a:lumMod val="20000"/>
              <a:lumOff val="80000"/>
            </a:schemeClr>
          </a:solidFill>
        </p:spPr>
        <p:style>
          <a:lnRef idx="2">
            <a:schemeClr val="accent1"/>
          </a:lnRef>
          <a:fillRef idx="1">
            <a:schemeClr val="lt1"/>
          </a:fillRef>
          <a:effectRef idx="0">
            <a:schemeClr val="accent1"/>
          </a:effectRef>
          <a:fontRef idx="minor">
            <a:schemeClr val="dk1"/>
          </a:fontRef>
        </p:style>
        <p:txBody>
          <a:bodyPr/>
          <a:lstStyle/>
          <a:p>
            <a:pPr lvl="0"/>
            <a:r>
              <a:rPr lang="lt-LT" sz="1500" b="1" dirty="0" err="1"/>
              <a:t>Romania</a:t>
            </a:r>
            <a:r>
              <a:rPr lang="lt-LT" sz="1500" b="1" dirty="0"/>
              <a:t> </a:t>
            </a:r>
            <a:r>
              <a:rPr lang="lt-LT" sz="1500" b="1" dirty="0">
                <a:latin typeface="Times New Roman" panose="02020603050405020304" pitchFamily="18" charset="0"/>
                <a:cs typeface="Times New Roman" panose="02020603050405020304" pitchFamily="18" charset="0"/>
              </a:rPr>
              <a:t>i</a:t>
            </a:r>
            <a:r>
              <a:rPr lang="en-US" sz="1500" b="1" dirty="0">
                <a:latin typeface="Times New Roman" panose="02020603050405020304" pitchFamily="18" charset="0"/>
                <a:cs typeface="Times New Roman" panose="02020603050405020304" pitchFamily="18" charset="0"/>
              </a:rPr>
              <a:t>s a country located at the crossroads of Central, Eastern, and Southeastern</a:t>
            </a:r>
            <a:r>
              <a:rPr lang="lt-LT" sz="1500" b="1" dirty="0">
                <a:latin typeface="Times New Roman" panose="02020603050405020304" pitchFamily="18" charset="0"/>
                <a:cs typeface="Times New Roman" panose="02020603050405020304" pitchFamily="18" charset="0"/>
              </a:rPr>
              <a:t> </a:t>
            </a:r>
            <a:r>
              <a:rPr lang="en-US" sz="1500" b="1" dirty="0">
                <a:latin typeface="Times New Roman" panose="02020603050405020304" pitchFamily="18" charset="0"/>
                <a:cs typeface="Times New Roman" panose="02020603050405020304" pitchFamily="18" charset="0"/>
              </a:rPr>
              <a:t>Europe</a:t>
            </a:r>
            <a:endParaRPr lang="lt-LT" sz="1500" b="1" dirty="0"/>
          </a:p>
          <a:p>
            <a:endParaRPr lang="lt-LT" sz="1800" dirty="0"/>
          </a:p>
          <a:p>
            <a:endParaRPr lang="lt-LT" sz="1800" dirty="0"/>
          </a:p>
        </p:txBody>
      </p:sp>
      <p:sp>
        <p:nvSpPr>
          <p:cNvPr id="21" name="20 teksto vietos rezervavimo ženklas"/>
          <p:cNvSpPr>
            <a:spLocks noGrp="1"/>
          </p:cNvSpPr>
          <p:nvPr>
            <p:ph type="body" sz="quarter" idx="12"/>
          </p:nvPr>
        </p:nvSpPr>
        <p:spPr>
          <a:xfrm>
            <a:off x="304800" y="4111334"/>
            <a:ext cx="2895600" cy="3433471"/>
          </a:xfrm>
          <a:prstGeom prst="roundRect">
            <a:avLst/>
          </a:prstGeom>
          <a:solidFill>
            <a:schemeClr val="accent2">
              <a:lumMod val="60000"/>
              <a:lumOff val="40000"/>
            </a:schemeClr>
          </a:solidFill>
        </p:spPr>
        <p:style>
          <a:lnRef idx="2">
            <a:schemeClr val="accent2"/>
          </a:lnRef>
          <a:fillRef idx="1">
            <a:schemeClr val="lt1"/>
          </a:fillRef>
          <a:effectRef idx="0">
            <a:schemeClr val="accent2"/>
          </a:effectRef>
          <a:fontRef idx="minor">
            <a:schemeClr val="dk1"/>
          </a:fontRef>
        </p:style>
        <p:txBody>
          <a:bodyPr/>
          <a:lstStyle/>
          <a:p>
            <a:pPr marL="0" indent="0">
              <a:buNone/>
            </a:pPr>
            <a:r>
              <a:rPr lang="en-US" sz="1500" b="1" i="1" dirty="0">
                <a:latin typeface="Times New Roman" panose="02020603050405020304" pitchFamily="18" charset="0"/>
                <a:cs typeface="Times New Roman" panose="02020603050405020304" pitchFamily="18" charset="0"/>
              </a:rPr>
              <a:t>Romanian is the official language of Romania and is spoken by over 90% of the population of the country.</a:t>
            </a:r>
            <a:endParaRPr lang="lt-LT" sz="1500" b="1" i="1" dirty="0"/>
          </a:p>
          <a:p>
            <a:pPr marL="0" indent="0">
              <a:buNone/>
            </a:pPr>
            <a:r>
              <a:rPr lang="vi-VN" sz="1500" b="1" i="1" dirty="0">
                <a:latin typeface="Times New Roman" panose="02020603050405020304" pitchFamily="18" charset="0"/>
                <a:cs typeface="Times New Roman" panose="02020603050405020304" pitchFamily="18" charset="0"/>
              </a:rPr>
              <a:t>Deșteaptă-te, române!„</a:t>
            </a:r>
            <a:r>
              <a:rPr lang="lt-LT" sz="1500" b="1" i="1" dirty="0">
                <a:latin typeface="Times New Roman" panose="02020603050405020304" pitchFamily="18" charset="0"/>
                <a:cs typeface="Times New Roman" panose="02020603050405020304" pitchFamily="18" charset="0"/>
              </a:rPr>
              <a:t> (</a:t>
            </a:r>
            <a:r>
              <a:rPr lang="en-US" sz="1500" b="1" i="1" dirty="0">
                <a:latin typeface="Times New Roman" panose="02020603050405020304" pitchFamily="18" charset="0"/>
                <a:cs typeface="Times New Roman" panose="02020603050405020304" pitchFamily="18" charset="0"/>
              </a:rPr>
              <a:t>variously translated as “Awaken thee, Romanian!”, “Awaken, Romanian!”, or “Wake up, Romanian!”</a:t>
            </a:r>
            <a:r>
              <a:rPr lang="lt-LT" sz="1500" b="1" i="1" dirty="0">
                <a:latin typeface="Times New Roman" panose="02020603050405020304" pitchFamily="18" charset="0"/>
                <a:cs typeface="Times New Roman" panose="02020603050405020304" pitchFamily="18" charset="0"/>
              </a:rPr>
              <a:t>) </a:t>
            </a:r>
            <a:r>
              <a:rPr lang="en-US" sz="1500" b="1" i="1" dirty="0">
                <a:latin typeface="Times New Roman" panose="02020603050405020304" pitchFamily="18" charset="0"/>
                <a:cs typeface="Times New Roman" panose="02020603050405020304" pitchFamily="18" charset="0"/>
              </a:rPr>
              <a:t>is </a:t>
            </a:r>
            <a:r>
              <a:rPr lang="en-US" sz="1600" b="1" i="1" dirty="0">
                <a:latin typeface="Times New Roman" panose="02020603050405020304" pitchFamily="18" charset="0"/>
                <a:cs typeface="Times New Roman" panose="02020603050405020304" pitchFamily="18" charset="0"/>
              </a:rPr>
              <a:t>the national anthem of Romania.</a:t>
            </a:r>
            <a:endParaRPr lang="lt-LT" sz="1600" b="1" i="1" dirty="0">
              <a:latin typeface="Times New Roman" panose="02020603050405020304" pitchFamily="18" charset="0"/>
              <a:cs typeface="Times New Roman" panose="02020603050405020304" pitchFamily="18" charset="0"/>
            </a:endParaRPr>
          </a:p>
          <a:p>
            <a:pPr lvl="0"/>
            <a:endParaRPr lang="lt-LT" dirty="0"/>
          </a:p>
        </p:txBody>
      </p:sp>
      <p:sp>
        <p:nvSpPr>
          <p:cNvPr id="28" name="27 teksto vietos rezervavimo ženklas"/>
          <p:cNvSpPr>
            <a:spLocks noGrp="1"/>
          </p:cNvSpPr>
          <p:nvPr>
            <p:ph type="body" sz="quarter" idx="16"/>
          </p:nvPr>
        </p:nvSpPr>
        <p:spPr>
          <a:xfrm>
            <a:off x="3657600" y="2667000"/>
            <a:ext cx="2428875" cy="381000"/>
          </a:xfrm>
        </p:spPr>
        <p:txBody>
          <a:bodyPr/>
          <a:lstStyle/>
          <a:p>
            <a:pPr algn="ctr"/>
            <a:r>
              <a:rPr lang="lt-LT" sz="2400" dirty="0">
                <a:ln>
                  <a:solidFill>
                    <a:schemeClr val="bg1"/>
                  </a:solidFill>
                </a:ln>
                <a:effectLst>
                  <a:outerShdw blurRad="38100" dist="38100" dir="2700000" algn="tl">
                    <a:srgbClr val="000000">
                      <a:alpha val="43137"/>
                    </a:srgbClr>
                  </a:outerShdw>
                </a:effectLst>
                <a:latin typeface="Algerian" pitchFamily="82" charset="0"/>
              </a:rPr>
              <a:t>Salina </a:t>
            </a:r>
            <a:r>
              <a:rPr lang="lt-LT" sz="2400" dirty="0" err="1">
                <a:ln>
                  <a:solidFill>
                    <a:schemeClr val="bg1"/>
                  </a:solidFill>
                </a:ln>
                <a:effectLst>
                  <a:outerShdw blurRad="38100" dist="38100" dir="2700000" algn="tl">
                    <a:srgbClr val="000000">
                      <a:alpha val="43137"/>
                    </a:srgbClr>
                  </a:outerShdw>
                </a:effectLst>
                <a:latin typeface="Algerian" pitchFamily="82" charset="0"/>
              </a:rPr>
              <a:t>Turda</a:t>
            </a:r>
            <a:endParaRPr lang="lt-LT" sz="2400" dirty="0">
              <a:latin typeface="Algerian" pitchFamily="82" charset="0"/>
            </a:endParaRPr>
          </a:p>
        </p:txBody>
      </p:sp>
      <p:sp>
        <p:nvSpPr>
          <p:cNvPr id="29" name="28 teksto vietos rezervavimo ženklas"/>
          <p:cNvSpPr>
            <a:spLocks noGrp="1"/>
          </p:cNvSpPr>
          <p:nvPr>
            <p:ph type="body" sz="quarter" idx="17"/>
          </p:nvPr>
        </p:nvSpPr>
        <p:spPr>
          <a:xfrm>
            <a:off x="3581400" y="3143605"/>
            <a:ext cx="2819400" cy="4547615"/>
          </a:xfrm>
          <a:prstGeom prst="roundRect">
            <a:avLst/>
          </a:prstGeom>
          <a:solidFill>
            <a:schemeClr val="accent1">
              <a:lumMod val="60000"/>
              <a:lumOff val="40000"/>
            </a:schemeClr>
          </a:solidFill>
        </p:spPr>
        <p:style>
          <a:lnRef idx="2">
            <a:schemeClr val="accent2"/>
          </a:lnRef>
          <a:fillRef idx="1">
            <a:schemeClr val="lt1"/>
          </a:fillRef>
          <a:effectRef idx="0">
            <a:schemeClr val="accent2"/>
          </a:effectRef>
          <a:fontRef idx="minor">
            <a:schemeClr val="dk1"/>
          </a:fontRef>
        </p:style>
        <p:txBody>
          <a:bodyPr/>
          <a:lstStyle/>
          <a:p>
            <a:r>
              <a:rPr lang="lt-LT" dirty="0" err="1">
                <a:effectLst>
                  <a:outerShdw blurRad="38100" dist="38100" dir="2700000" algn="tl">
                    <a:srgbClr val="000000">
                      <a:alpha val="43137"/>
                    </a:srgbClr>
                  </a:outerShdw>
                </a:effectLst>
              </a:rPr>
              <a:t>Located</a:t>
            </a:r>
            <a:r>
              <a:rPr lang="lt-LT" dirty="0">
                <a:effectLst>
                  <a:outerShdw blurRad="38100" dist="38100" dir="2700000" algn="tl">
                    <a:srgbClr val="000000">
                      <a:alpha val="43137"/>
                    </a:srgbClr>
                  </a:outerShdw>
                </a:effectLst>
              </a:rPr>
              <a:t> </a:t>
            </a:r>
            <a:r>
              <a:rPr lang="lt-LT" dirty="0" err="1">
                <a:effectLst>
                  <a:outerShdw blurRad="38100" dist="38100" dir="2700000" algn="tl">
                    <a:srgbClr val="000000">
                      <a:alpha val="43137"/>
                    </a:srgbClr>
                  </a:outerShdw>
                </a:effectLst>
              </a:rPr>
              <a:t>in</a:t>
            </a:r>
            <a:r>
              <a:rPr lang="lt-LT" dirty="0">
                <a:effectLst>
                  <a:outerShdw blurRad="38100" dist="38100" dir="2700000" algn="tl">
                    <a:srgbClr val="000000">
                      <a:alpha val="43137"/>
                    </a:srgbClr>
                  </a:outerShdw>
                </a:effectLst>
              </a:rPr>
              <a:t> </a:t>
            </a:r>
            <a:r>
              <a:rPr lang="lt-LT" dirty="0" err="1">
                <a:effectLst>
                  <a:outerShdw blurRad="38100" dist="38100" dir="2700000" algn="tl">
                    <a:srgbClr val="000000">
                      <a:alpha val="43137"/>
                    </a:srgbClr>
                  </a:outerShdw>
                </a:effectLst>
              </a:rPr>
              <a:t>Turda</a:t>
            </a:r>
            <a:r>
              <a:rPr lang="lt-LT" dirty="0">
                <a:effectLst>
                  <a:outerShdw blurRad="38100" dist="38100" dir="2700000" algn="tl">
                    <a:srgbClr val="000000">
                      <a:alpha val="43137"/>
                    </a:srgbClr>
                  </a:outerShdw>
                </a:effectLst>
              </a:rPr>
              <a:t>, </a:t>
            </a:r>
            <a:r>
              <a:rPr lang="lt-LT" dirty="0" err="1">
                <a:effectLst>
                  <a:outerShdw blurRad="38100" dist="38100" dir="2700000" algn="tl">
                    <a:srgbClr val="000000">
                      <a:alpha val="43137"/>
                    </a:srgbClr>
                  </a:outerShdw>
                </a:effectLst>
              </a:rPr>
              <a:t>Transylvania</a:t>
            </a:r>
            <a:r>
              <a:rPr lang="lt-LT" dirty="0">
                <a:effectLst>
                  <a:outerShdw blurRad="38100" dist="38100" dir="2700000" algn="tl">
                    <a:srgbClr val="000000">
                      <a:alpha val="43137"/>
                    </a:srgbClr>
                  </a:outerShdw>
                </a:effectLst>
              </a:rPr>
              <a:t>, </a:t>
            </a:r>
            <a:r>
              <a:rPr lang="lt-LT" dirty="0" err="1">
                <a:effectLst>
                  <a:outerShdw blurRad="38100" dist="38100" dir="2700000" algn="tl">
                    <a:srgbClr val="000000">
                      <a:alpha val="43137"/>
                    </a:srgbClr>
                  </a:outerShdw>
                </a:effectLst>
              </a:rPr>
              <a:t>the</a:t>
            </a:r>
            <a:r>
              <a:rPr lang="lt-LT" dirty="0">
                <a:effectLst>
                  <a:outerShdw blurRad="38100" dist="38100" dir="2700000" algn="tl">
                    <a:srgbClr val="000000">
                      <a:alpha val="43137"/>
                    </a:srgbClr>
                  </a:outerShdw>
                </a:effectLst>
              </a:rPr>
              <a:t> </a:t>
            </a:r>
            <a:r>
              <a:rPr lang="lt-LT" dirty="0" err="1">
                <a:effectLst>
                  <a:outerShdw blurRad="38100" dist="38100" dir="2700000" algn="tl">
                    <a:srgbClr val="000000">
                      <a:alpha val="43137"/>
                    </a:srgbClr>
                  </a:outerShdw>
                </a:effectLst>
              </a:rPr>
              <a:t>site</a:t>
            </a:r>
            <a:r>
              <a:rPr lang="lt-LT" dirty="0">
                <a:effectLst>
                  <a:outerShdw blurRad="38100" dist="38100" dir="2700000" algn="tl">
                    <a:srgbClr val="000000">
                      <a:alpha val="43137"/>
                    </a:srgbClr>
                  </a:outerShdw>
                </a:effectLst>
              </a:rPr>
              <a:t> </a:t>
            </a:r>
            <a:r>
              <a:rPr lang="lt-LT" dirty="0" err="1">
                <a:effectLst>
                  <a:outerShdw blurRad="38100" dist="38100" dir="2700000" algn="tl">
                    <a:srgbClr val="000000">
                      <a:alpha val="43137"/>
                    </a:srgbClr>
                  </a:outerShdw>
                </a:effectLst>
              </a:rPr>
              <a:t>is</a:t>
            </a:r>
            <a:r>
              <a:rPr lang="lt-LT" dirty="0">
                <a:effectLst>
                  <a:outerShdw blurRad="38100" dist="38100" dir="2700000" algn="tl">
                    <a:srgbClr val="000000">
                      <a:alpha val="43137"/>
                    </a:srgbClr>
                  </a:outerShdw>
                </a:effectLst>
              </a:rPr>
              <a:t> a </a:t>
            </a:r>
            <a:r>
              <a:rPr lang="lt-LT" dirty="0" err="1">
                <a:effectLst>
                  <a:outerShdw blurRad="38100" dist="38100" dir="2700000" algn="tl">
                    <a:srgbClr val="000000">
                      <a:alpha val="43137"/>
                    </a:srgbClr>
                  </a:outerShdw>
                </a:effectLst>
              </a:rPr>
              <a:t>large</a:t>
            </a:r>
            <a:r>
              <a:rPr lang="lt-LT" dirty="0">
                <a:effectLst>
                  <a:outerShdw blurRad="38100" dist="38100" dir="2700000" algn="tl">
                    <a:srgbClr val="000000">
                      <a:alpha val="43137"/>
                    </a:srgbClr>
                  </a:outerShdw>
                </a:effectLst>
              </a:rPr>
              <a:t> </a:t>
            </a:r>
            <a:r>
              <a:rPr lang="lt-LT" dirty="0" err="1">
                <a:effectLst>
                  <a:outerShdw blurRad="38100" dist="38100" dir="2700000" algn="tl">
                    <a:srgbClr val="000000">
                      <a:alpha val="43137"/>
                    </a:srgbClr>
                  </a:outerShdw>
                </a:effectLst>
              </a:rPr>
              <a:t>underground</a:t>
            </a:r>
            <a:r>
              <a:rPr lang="lt-LT" dirty="0">
                <a:effectLst>
                  <a:outerShdw blurRad="38100" dist="38100" dir="2700000" algn="tl">
                    <a:srgbClr val="000000">
                      <a:alpha val="43137"/>
                    </a:srgbClr>
                  </a:outerShdw>
                </a:effectLst>
              </a:rPr>
              <a:t> </a:t>
            </a:r>
            <a:r>
              <a:rPr lang="lt-LT" dirty="0" err="1">
                <a:effectLst>
                  <a:outerShdw blurRad="38100" dist="38100" dir="2700000" algn="tl">
                    <a:srgbClr val="000000">
                      <a:alpha val="43137"/>
                    </a:srgbClr>
                  </a:outerShdw>
                </a:effectLst>
              </a:rPr>
              <a:t>wonderland</a:t>
            </a:r>
            <a:r>
              <a:rPr lang="lt-LT" dirty="0">
                <a:effectLst>
                  <a:outerShdw blurRad="38100" dist="38100" dir="2700000" algn="tl">
                    <a:srgbClr val="000000">
                      <a:alpha val="43137"/>
                    </a:srgbClr>
                  </a:outerShdw>
                </a:effectLst>
              </a:rPr>
              <a:t> </a:t>
            </a:r>
            <a:r>
              <a:rPr lang="lt-LT" dirty="0" err="1">
                <a:effectLst>
                  <a:outerShdw blurRad="38100" dist="38100" dir="2700000" algn="tl">
                    <a:srgbClr val="000000">
                      <a:alpha val="43137"/>
                    </a:srgbClr>
                  </a:outerShdw>
                </a:effectLst>
              </a:rPr>
              <a:t>with</a:t>
            </a:r>
            <a:r>
              <a:rPr lang="lt-LT" dirty="0">
                <a:effectLst>
                  <a:outerShdw blurRad="38100" dist="38100" dir="2700000" algn="tl">
                    <a:srgbClr val="000000">
                      <a:alpha val="43137"/>
                    </a:srgbClr>
                  </a:outerShdw>
                </a:effectLst>
              </a:rPr>
              <a:t> a </a:t>
            </a:r>
            <a:r>
              <a:rPr lang="lt-LT" dirty="0" err="1">
                <a:effectLst>
                  <a:outerShdw blurRad="38100" dist="38100" dir="2700000" algn="tl">
                    <a:srgbClr val="000000">
                      <a:alpha val="43137"/>
                    </a:srgbClr>
                  </a:outerShdw>
                </a:effectLst>
              </a:rPr>
              <a:t>brightly</a:t>
            </a:r>
            <a:r>
              <a:rPr lang="lt-LT" dirty="0">
                <a:effectLst>
                  <a:outerShdw blurRad="38100" dist="38100" dir="2700000" algn="tl">
                    <a:srgbClr val="000000">
                      <a:alpha val="43137"/>
                    </a:srgbClr>
                  </a:outerShdw>
                </a:effectLst>
              </a:rPr>
              <a:t> </a:t>
            </a:r>
            <a:r>
              <a:rPr lang="lt-LT" dirty="0" err="1">
                <a:effectLst>
                  <a:outerShdw blurRad="38100" dist="38100" dir="2700000" algn="tl">
                    <a:srgbClr val="000000">
                      <a:alpha val="43137"/>
                    </a:srgbClr>
                  </a:outerShdw>
                </a:effectLst>
              </a:rPr>
              <a:t>lit</a:t>
            </a:r>
            <a:r>
              <a:rPr lang="lt-LT" dirty="0">
                <a:effectLst>
                  <a:outerShdw blurRad="38100" dist="38100" dir="2700000" algn="tl">
                    <a:srgbClr val="000000">
                      <a:alpha val="43137"/>
                    </a:srgbClr>
                  </a:outerShdw>
                </a:effectLst>
              </a:rPr>
              <a:t> </a:t>
            </a:r>
            <a:r>
              <a:rPr lang="lt-LT" dirty="0" err="1">
                <a:effectLst>
                  <a:outerShdw blurRad="38100" dist="38100" dir="2700000" algn="tl">
                    <a:srgbClr val="000000">
                      <a:alpha val="43137"/>
                    </a:srgbClr>
                  </a:outerShdw>
                </a:effectLst>
              </a:rPr>
              <a:t>modern</a:t>
            </a:r>
            <a:r>
              <a:rPr lang="lt-LT" dirty="0">
                <a:effectLst>
                  <a:outerShdw blurRad="38100" dist="38100" dir="2700000" algn="tl">
                    <a:srgbClr val="000000">
                      <a:alpha val="43137"/>
                    </a:srgbClr>
                  </a:outerShdw>
                </a:effectLst>
              </a:rPr>
              <a:t> art </a:t>
            </a:r>
            <a:r>
              <a:rPr lang="lt-LT" dirty="0" err="1">
                <a:effectLst>
                  <a:outerShdw blurRad="38100" dist="38100" dir="2700000" algn="tl">
                    <a:srgbClr val="000000">
                      <a:alpha val="43137"/>
                    </a:srgbClr>
                  </a:outerShdw>
                </a:effectLst>
              </a:rPr>
              <a:t>theme</a:t>
            </a:r>
            <a:r>
              <a:rPr lang="lt-LT" dirty="0">
                <a:effectLst>
                  <a:outerShdw blurRad="38100" dist="38100" dir="2700000" algn="tl">
                    <a:srgbClr val="000000">
                      <a:alpha val="43137"/>
                    </a:srgbClr>
                  </a:outerShdw>
                </a:effectLst>
              </a:rPr>
              <a:t> </a:t>
            </a:r>
            <a:r>
              <a:rPr lang="lt-LT" dirty="0" err="1">
                <a:effectLst>
                  <a:outerShdw blurRad="38100" dist="38100" dir="2700000" algn="tl">
                    <a:srgbClr val="000000">
                      <a:alpha val="43137"/>
                    </a:srgbClr>
                  </a:outerShdw>
                </a:effectLst>
              </a:rPr>
              <a:t>park</a:t>
            </a:r>
            <a:r>
              <a:rPr lang="lt-LT" dirty="0">
                <a:effectLst>
                  <a:outerShdw blurRad="38100" dist="38100" dir="2700000" algn="tl">
                    <a:srgbClr val="000000">
                      <a:alpha val="43137"/>
                    </a:srgbClr>
                  </a:outerShdw>
                </a:effectLst>
              </a:rPr>
              <a:t> </a:t>
            </a:r>
            <a:r>
              <a:rPr lang="lt-LT" dirty="0" err="1">
                <a:effectLst>
                  <a:outerShdw blurRad="38100" dist="38100" dir="2700000" algn="tl">
                    <a:srgbClr val="000000">
                      <a:alpha val="43137"/>
                    </a:srgbClr>
                  </a:outerShdw>
                </a:effectLst>
              </a:rPr>
              <a:t>nestled</a:t>
            </a:r>
            <a:r>
              <a:rPr lang="lt-LT" dirty="0">
                <a:effectLst>
                  <a:outerShdw blurRad="38100" dist="38100" dir="2700000" algn="tl">
                    <a:srgbClr val="000000">
                      <a:alpha val="43137"/>
                    </a:srgbClr>
                  </a:outerShdw>
                </a:effectLst>
              </a:rPr>
              <a:t> 120 </a:t>
            </a:r>
            <a:r>
              <a:rPr lang="lt-LT" dirty="0" err="1">
                <a:effectLst>
                  <a:outerShdw blurRad="38100" dist="38100" dir="2700000" algn="tl">
                    <a:srgbClr val="000000">
                      <a:alpha val="43137"/>
                    </a:srgbClr>
                  </a:outerShdw>
                </a:effectLst>
              </a:rPr>
              <a:t>meters</a:t>
            </a:r>
            <a:r>
              <a:rPr lang="lt-LT" dirty="0">
                <a:effectLst>
                  <a:outerShdw blurRad="38100" dist="38100" dir="2700000" algn="tl">
                    <a:srgbClr val="000000">
                      <a:alpha val="43137"/>
                    </a:srgbClr>
                  </a:outerShdw>
                </a:effectLst>
              </a:rPr>
              <a:t> </a:t>
            </a:r>
            <a:r>
              <a:rPr lang="lt-LT" dirty="0" err="1">
                <a:effectLst>
                  <a:outerShdw blurRad="38100" dist="38100" dir="2700000" algn="tl">
                    <a:srgbClr val="000000">
                      <a:alpha val="43137"/>
                    </a:srgbClr>
                  </a:outerShdw>
                </a:effectLst>
              </a:rPr>
              <a:t>below</a:t>
            </a:r>
            <a:r>
              <a:rPr lang="lt-LT" dirty="0">
                <a:effectLst>
                  <a:outerShdw blurRad="38100" dist="38100" dir="2700000" algn="tl">
                    <a:srgbClr val="000000">
                      <a:alpha val="43137"/>
                    </a:srgbClr>
                  </a:outerShdw>
                </a:effectLst>
              </a:rPr>
              <a:t> </a:t>
            </a:r>
            <a:r>
              <a:rPr lang="lt-LT" dirty="0" err="1">
                <a:effectLst>
                  <a:outerShdw blurRad="38100" dist="38100" dir="2700000" algn="tl">
                    <a:srgbClr val="000000">
                      <a:alpha val="43137"/>
                    </a:srgbClr>
                  </a:outerShdw>
                </a:effectLst>
              </a:rPr>
              <a:t>the</a:t>
            </a:r>
            <a:r>
              <a:rPr lang="lt-LT" dirty="0">
                <a:effectLst>
                  <a:outerShdw blurRad="38100" dist="38100" dir="2700000" algn="tl">
                    <a:srgbClr val="000000">
                      <a:alpha val="43137"/>
                    </a:srgbClr>
                  </a:outerShdw>
                </a:effectLst>
              </a:rPr>
              <a:t> </a:t>
            </a:r>
            <a:r>
              <a:rPr lang="lt-LT" dirty="0" err="1">
                <a:effectLst>
                  <a:outerShdw blurRad="38100" dist="38100" dir="2700000" algn="tl">
                    <a:srgbClr val="000000">
                      <a:alpha val="43137"/>
                    </a:srgbClr>
                  </a:outerShdw>
                </a:effectLst>
              </a:rPr>
              <a:t>surface</a:t>
            </a:r>
            <a:r>
              <a:rPr lang="lt-LT" dirty="0">
                <a:effectLst>
                  <a:outerShdw blurRad="38100" dist="38100" dir="2700000" algn="tl">
                    <a:srgbClr val="000000">
                      <a:alpha val="43137"/>
                    </a:srgbClr>
                  </a:outerShdw>
                </a:effectLst>
              </a:rPr>
              <a:t> </a:t>
            </a:r>
            <a:r>
              <a:rPr lang="lt-LT" dirty="0" err="1">
                <a:effectLst>
                  <a:outerShdw blurRad="38100" dist="38100" dir="2700000" algn="tl">
                    <a:srgbClr val="000000">
                      <a:alpha val="43137"/>
                    </a:srgbClr>
                  </a:outerShdw>
                </a:effectLst>
              </a:rPr>
              <a:t>of</a:t>
            </a:r>
            <a:r>
              <a:rPr lang="lt-LT" dirty="0">
                <a:effectLst>
                  <a:outerShdw blurRad="38100" dist="38100" dir="2700000" algn="tl">
                    <a:srgbClr val="000000">
                      <a:alpha val="43137"/>
                    </a:srgbClr>
                  </a:outerShdw>
                </a:effectLst>
              </a:rPr>
              <a:t> </a:t>
            </a:r>
            <a:r>
              <a:rPr lang="lt-LT" dirty="0" err="1">
                <a:effectLst>
                  <a:outerShdw blurRad="38100" dist="38100" dir="2700000" algn="tl">
                    <a:srgbClr val="000000">
                      <a:alpha val="43137"/>
                    </a:srgbClr>
                  </a:outerShdw>
                </a:effectLst>
              </a:rPr>
              <a:t>the</a:t>
            </a:r>
            <a:r>
              <a:rPr lang="lt-LT" dirty="0">
                <a:effectLst>
                  <a:outerShdw blurRad="38100" dist="38100" dir="2700000" algn="tl">
                    <a:srgbClr val="000000">
                      <a:alpha val="43137"/>
                    </a:srgbClr>
                  </a:outerShdw>
                </a:effectLst>
              </a:rPr>
              <a:t> </a:t>
            </a:r>
            <a:r>
              <a:rPr lang="lt-LT" dirty="0" err="1">
                <a:effectLst>
                  <a:outerShdw blurRad="38100" dist="38100" dir="2700000" algn="tl">
                    <a:srgbClr val="000000">
                      <a:alpha val="43137"/>
                    </a:srgbClr>
                  </a:outerShdw>
                </a:effectLst>
              </a:rPr>
              <a:t>Earth</a:t>
            </a:r>
            <a:r>
              <a:rPr lang="lt-LT" dirty="0">
                <a:effectLst>
                  <a:outerShdw blurRad="38100" dist="38100" dir="2700000" algn="tl">
                    <a:srgbClr val="000000">
                      <a:alpha val="43137"/>
                    </a:srgbClr>
                  </a:outerShdw>
                </a:effectLst>
              </a:rPr>
              <a:t> </a:t>
            </a:r>
            <a:r>
              <a:rPr lang="lt-LT" dirty="0" err="1">
                <a:effectLst>
                  <a:outerShdw blurRad="38100" dist="38100" dir="2700000" algn="tl">
                    <a:srgbClr val="000000">
                      <a:alpha val="43137"/>
                    </a:srgbClr>
                  </a:outerShdw>
                </a:effectLst>
              </a:rPr>
              <a:t>inside</a:t>
            </a:r>
            <a:r>
              <a:rPr lang="lt-LT" dirty="0">
                <a:effectLst>
                  <a:outerShdw blurRad="38100" dist="38100" dir="2700000" algn="tl">
                    <a:srgbClr val="000000">
                      <a:alpha val="43137"/>
                    </a:srgbClr>
                  </a:outerShdw>
                </a:effectLst>
              </a:rPr>
              <a:t> </a:t>
            </a:r>
            <a:r>
              <a:rPr lang="lt-LT" dirty="0" err="1">
                <a:effectLst>
                  <a:outerShdw blurRad="38100" dist="38100" dir="2700000" algn="tl">
                    <a:srgbClr val="000000">
                      <a:alpha val="43137"/>
                    </a:srgbClr>
                  </a:outerShdw>
                </a:effectLst>
              </a:rPr>
              <a:t>one</a:t>
            </a:r>
            <a:r>
              <a:rPr lang="lt-LT" dirty="0">
                <a:effectLst>
                  <a:outerShdw blurRad="38100" dist="38100" dir="2700000" algn="tl">
                    <a:srgbClr val="000000">
                      <a:alpha val="43137"/>
                    </a:srgbClr>
                  </a:outerShdw>
                </a:effectLst>
              </a:rPr>
              <a:t> </a:t>
            </a:r>
            <a:r>
              <a:rPr lang="lt-LT" dirty="0" err="1">
                <a:effectLst>
                  <a:outerShdw blurRad="38100" dist="38100" dir="2700000" algn="tl">
                    <a:srgbClr val="000000">
                      <a:alpha val="43137"/>
                    </a:srgbClr>
                  </a:outerShdw>
                </a:effectLst>
              </a:rPr>
              <a:t>of</a:t>
            </a:r>
            <a:r>
              <a:rPr lang="lt-LT" dirty="0">
                <a:effectLst>
                  <a:outerShdw blurRad="38100" dist="38100" dir="2700000" algn="tl">
                    <a:srgbClr val="000000">
                      <a:alpha val="43137"/>
                    </a:srgbClr>
                  </a:outerShdw>
                </a:effectLst>
              </a:rPr>
              <a:t> </a:t>
            </a:r>
            <a:r>
              <a:rPr lang="lt-LT" dirty="0" err="1">
                <a:effectLst>
                  <a:outerShdw blurRad="38100" dist="38100" dir="2700000" algn="tl">
                    <a:srgbClr val="000000">
                      <a:alpha val="43137"/>
                    </a:srgbClr>
                  </a:outerShdw>
                </a:effectLst>
              </a:rPr>
              <a:t>the</a:t>
            </a:r>
            <a:r>
              <a:rPr lang="lt-LT" dirty="0">
                <a:effectLst>
                  <a:outerShdw blurRad="38100" dist="38100" dir="2700000" algn="tl">
                    <a:srgbClr val="000000">
                      <a:alpha val="43137"/>
                    </a:srgbClr>
                  </a:outerShdw>
                </a:effectLst>
              </a:rPr>
              <a:t> </a:t>
            </a:r>
            <a:r>
              <a:rPr lang="lt-LT" dirty="0" err="1">
                <a:effectLst>
                  <a:outerShdw blurRad="38100" dist="38100" dir="2700000" algn="tl">
                    <a:srgbClr val="000000">
                      <a:alpha val="43137"/>
                    </a:srgbClr>
                  </a:outerShdw>
                </a:effectLst>
              </a:rPr>
              <a:t>oldest</a:t>
            </a:r>
            <a:r>
              <a:rPr lang="lt-LT" dirty="0">
                <a:effectLst>
                  <a:outerShdw blurRad="38100" dist="38100" dir="2700000" algn="tl">
                    <a:srgbClr val="000000">
                      <a:alpha val="43137"/>
                    </a:srgbClr>
                  </a:outerShdw>
                </a:effectLst>
              </a:rPr>
              <a:t> salt </a:t>
            </a:r>
            <a:r>
              <a:rPr lang="lt-LT" dirty="0" err="1">
                <a:effectLst>
                  <a:outerShdw blurRad="38100" dist="38100" dir="2700000" algn="tl">
                    <a:srgbClr val="000000">
                      <a:alpha val="43137"/>
                    </a:srgbClr>
                  </a:outerShdw>
                </a:effectLst>
              </a:rPr>
              <a:t>mines</a:t>
            </a:r>
            <a:r>
              <a:rPr lang="lt-LT" dirty="0">
                <a:effectLst>
                  <a:outerShdw blurRad="38100" dist="38100" dir="2700000" algn="tl">
                    <a:srgbClr val="000000">
                      <a:alpha val="43137"/>
                    </a:srgbClr>
                  </a:outerShdw>
                </a:effectLst>
              </a:rPr>
              <a:t> </a:t>
            </a:r>
            <a:r>
              <a:rPr lang="lt-LT" dirty="0" err="1">
                <a:effectLst>
                  <a:outerShdw blurRad="38100" dist="38100" dir="2700000" algn="tl">
                    <a:srgbClr val="000000">
                      <a:alpha val="43137"/>
                    </a:srgbClr>
                  </a:outerShdw>
                </a:effectLst>
              </a:rPr>
              <a:t>ever</a:t>
            </a:r>
            <a:r>
              <a:rPr lang="lt-LT" dirty="0">
                <a:effectLst>
                  <a:outerShdw blurRad="38100" dist="38100" dir="2700000" algn="tl">
                    <a:srgbClr val="000000">
                      <a:alpha val="43137"/>
                    </a:srgbClr>
                  </a:outerShdw>
                </a:effectLst>
              </a:rPr>
              <a:t> </a:t>
            </a:r>
            <a:r>
              <a:rPr lang="lt-LT" dirty="0" err="1">
                <a:effectLst>
                  <a:outerShdw blurRad="38100" dist="38100" dir="2700000" algn="tl">
                    <a:srgbClr val="000000">
                      <a:alpha val="43137"/>
                    </a:srgbClr>
                  </a:outerShdw>
                </a:effectLst>
              </a:rPr>
              <a:t>known</a:t>
            </a:r>
            <a:r>
              <a:rPr lang="lt-LT" dirty="0">
                <a:effectLst>
                  <a:outerShdw blurRad="38100" dist="38100" dir="2700000" algn="tl">
                    <a:srgbClr val="000000">
                      <a:alpha val="43137"/>
                    </a:srgbClr>
                  </a:outerShdw>
                </a:effectLst>
              </a:rPr>
              <a:t>. </a:t>
            </a:r>
            <a:r>
              <a:rPr lang="lt-LT" dirty="0" err="1">
                <a:effectLst>
                  <a:outerShdw blurRad="38100" dist="38100" dir="2700000" algn="tl">
                    <a:srgbClr val="000000">
                      <a:alpha val="43137"/>
                    </a:srgbClr>
                  </a:outerShdw>
                </a:effectLst>
              </a:rPr>
              <a:t>The</a:t>
            </a:r>
            <a:r>
              <a:rPr lang="lt-LT" dirty="0">
                <a:effectLst>
                  <a:outerShdw blurRad="38100" dist="38100" dir="2700000" algn="tl">
                    <a:srgbClr val="000000">
                      <a:alpha val="43137"/>
                    </a:srgbClr>
                  </a:outerShdw>
                </a:effectLst>
              </a:rPr>
              <a:t> </a:t>
            </a:r>
            <a:r>
              <a:rPr lang="lt-LT" dirty="0" err="1">
                <a:effectLst>
                  <a:outerShdw blurRad="38100" dist="38100" dir="2700000" algn="tl">
                    <a:srgbClr val="000000">
                      <a:alpha val="43137"/>
                    </a:srgbClr>
                  </a:outerShdw>
                </a:effectLst>
              </a:rPr>
              <a:t>innovative</a:t>
            </a:r>
            <a:r>
              <a:rPr lang="lt-LT" dirty="0">
                <a:effectLst>
                  <a:outerShdw blurRad="38100" dist="38100" dir="2700000" algn="tl">
                    <a:srgbClr val="000000">
                      <a:alpha val="43137"/>
                    </a:srgbClr>
                  </a:outerShdw>
                </a:effectLst>
              </a:rPr>
              <a:t> </a:t>
            </a:r>
            <a:r>
              <a:rPr lang="lt-LT" dirty="0" err="1">
                <a:effectLst>
                  <a:outerShdw blurRad="38100" dist="38100" dir="2700000" algn="tl">
                    <a:srgbClr val="000000">
                      <a:alpha val="43137"/>
                    </a:srgbClr>
                  </a:outerShdw>
                </a:effectLst>
              </a:rPr>
              <a:t>look</a:t>
            </a:r>
            <a:r>
              <a:rPr lang="lt-LT" dirty="0">
                <a:effectLst>
                  <a:outerShdw blurRad="38100" dist="38100" dir="2700000" algn="tl">
                    <a:srgbClr val="000000">
                      <a:alpha val="43137"/>
                    </a:srgbClr>
                  </a:outerShdw>
                </a:effectLst>
              </a:rPr>
              <a:t> </a:t>
            </a:r>
            <a:r>
              <a:rPr lang="lt-LT" dirty="0" err="1">
                <a:effectLst>
                  <a:outerShdw blurRad="38100" dist="38100" dir="2700000" algn="tl">
                    <a:srgbClr val="000000">
                      <a:alpha val="43137"/>
                    </a:srgbClr>
                  </a:outerShdw>
                </a:effectLst>
              </a:rPr>
              <a:t>of</a:t>
            </a:r>
            <a:r>
              <a:rPr lang="lt-LT" dirty="0">
                <a:effectLst>
                  <a:outerShdw blurRad="38100" dist="38100" dir="2700000" algn="tl">
                    <a:srgbClr val="000000">
                      <a:alpha val="43137"/>
                    </a:srgbClr>
                  </a:outerShdw>
                </a:effectLst>
              </a:rPr>
              <a:t> </a:t>
            </a:r>
            <a:r>
              <a:rPr lang="lt-LT" dirty="0" err="1">
                <a:effectLst>
                  <a:outerShdw blurRad="38100" dist="38100" dir="2700000" algn="tl">
                    <a:srgbClr val="000000">
                      <a:alpha val="43137"/>
                    </a:srgbClr>
                  </a:outerShdw>
                </a:effectLst>
              </a:rPr>
              <a:t>this</a:t>
            </a:r>
            <a:r>
              <a:rPr lang="lt-LT" dirty="0">
                <a:effectLst>
                  <a:outerShdw blurRad="38100" dist="38100" dir="2700000" algn="tl">
                    <a:srgbClr val="000000">
                      <a:alpha val="43137"/>
                    </a:srgbClr>
                  </a:outerShdw>
                </a:effectLst>
              </a:rPr>
              <a:t> </a:t>
            </a:r>
            <a:r>
              <a:rPr lang="lt-LT" dirty="0" err="1">
                <a:effectLst>
                  <a:outerShdw blurRad="38100" dist="38100" dir="2700000" algn="tl">
                    <a:srgbClr val="000000">
                      <a:alpha val="43137"/>
                    </a:srgbClr>
                  </a:outerShdw>
                </a:effectLst>
              </a:rPr>
              <a:t>gargantuan</a:t>
            </a:r>
            <a:r>
              <a:rPr lang="lt-LT" dirty="0">
                <a:effectLst>
                  <a:outerShdw blurRad="38100" dist="38100" dir="2700000" algn="tl">
                    <a:srgbClr val="000000">
                      <a:alpha val="43137"/>
                    </a:srgbClr>
                  </a:outerShdw>
                </a:effectLst>
              </a:rPr>
              <a:t> </a:t>
            </a:r>
            <a:r>
              <a:rPr lang="lt-LT" dirty="0" err="1">
                <a:effectLst>
                  <a:outerShdw blurRad="38100" dist="38100" dir="2700000" algn="tl">
                    <a:srgbClr val="000000">
                      <a:alpha val="43137"/>
                    </a:srgbClr>
                  </a:outerShdw>
                </a:effectLst>
              </a:rPr>
              <a:t>amusement</a:t>
            </a:r>
            <a:r>
              <a:rPr lang="lt-LT" dirty="0">
                <a:effectLst>
                  <a:outerShdw blurRad="38100" dist="38100" dir="2700000" algn="tl">
                    <a:srgbClr val="000000">
                      <a:alpha val="43137"/>
                    </a:srgbClr>
                  </a:outerShdw>
                </a:effectLst>
              </a:rPr>
              <a:t> </a:t>
            </a:r>
            <a:r>
              <a:rPr lang="lt-LT" dirty="0" err="1">
                <a:effectLst>
                  <a:outerShdw blurRad="38100" dist="38100" dir="2700000" algn="tl">
                    <a:srgbClr val="000000">
                      <a:alpha val="43137"/>
                    </a:srgbClr>
                  </a:outerShdw>
                </a:effectLst>
              </a:rPr>
              <a:t>park</a:t>
            </a:r>
            <a:r>
              <a:rPr lang="lt-LT" dirty="0">
                <a:effectLst>
                  <a:outerShdw blurRad="38100" dist="38100" dir="2700000" algn="tl">
                    <a:srgbClr val="000000">
                      <a:alpha val="43137"/>
                    </a:srgbClr>
                  </a:outerShdw>
                </a:effectLst>
              </a:rPr>
              <a:t> </a:t>
            </a:r>
            <a:r>
              <a:rPr lang="lt-LT" dirty="0" err="1">
                <a:effectLst>
                  <a:outerShdw blurRad="38100" dist="38100" dir="2700000" algn="tl">
                    <a:srgbClr val="000000">
                      <a:alpha val="43137"/>
                    </a:srgbClr>
                  </a:outerShdw>
                </a:effectLst>
              </a:rPr>
              <a:t>seems</a:t>
            </a:r>
            <a:r>
              <a:rPr lang="lt-LT" dirty="0">
                <a:effectLst>
                  <a:outerShdw blurRad="38100" dist="38100" dir="2700000" algn="tl">
                    <a:srgbClr val="000000">
                      <a:alpha val="43137"/>
                    </a:srgbClr>
                  </a:outerShdw>
                </a:effectLst>
              </a:rPr>
              <a:t> </a:t>
            </a:r>
            <a:r>
              <a:rPr lang="lt-LT" dirty="0" err="1">
                <a:effectLst>
                  <a:outerShdw blurRad="38100" dist="38100" dir="2700000" algn="tl">
                    <a:srgbClr val="000000">
                      <a:alpha val="43137"/>
                    </a:srgbClr>
                  </a:outerShdw>
                </a:effectLst>
              </a:rPr>
              <a:t>like</a:t>
            </a:r>
            <a:r>
              <a:rPr lang="lt-LT" dirty="0">
                <a:effectLst>
                  <a:outerShdw blurRad="38100" dist="38100" dir="2700000" algn="tl">
                    <a:srgbClr val="000000">
                      <a:alpha val="43137"/>
                    </a:srgbClr>
                  </a:outerShdw>
                </a:effectLst>
              </a:rPr>
              <a:t> </a:t>
            </a:r>
            <a:r>
              <a:rPr lang="lt-LT" dirty="0" err="1">
                <a:effectLst>
                  <a:outerShdw blurRad="38100" dist="38100" dir="2700000" algn="tl">
                    <a:srgbClr val="000000">
                      <a:alpha val="43137"/>
                    </a:srgbClr>
                  </a:outerShdw>
                </a:effectLst>
              </a:rPr>
              <a:t>something</a:t>
            </a:r>
            <a:r>
              <a:rPr lang="lt-LT" dirty="0">
                <a:effectLst>
                  <a:outerShdw blurRad="38100" dist="38100" dir="2700000" algn="tl">
                    <a:srgbClr val="000000">
                      <a:alpha val="43137"/>
                    </a:srgbClr>
                  </a:outerShdw>
                </a:effectLst>
              </a:rPr>
              <a:t> </a:t>
            </a:r>
            <a:r>
              <a:rPr lang="lt-LT" dirty="0" err="1">
                <a:effectLst>
                  <a:outerShdw blurRad="38100" dist="38100" dir="2700000" algn="tl">
                    <a:srgbClr val="000000">
                      <a:alpha val="43137"/>
                    </a:srgbClr>
                  </a:outerShdw>
                </a:effectLst>
              </a:rPr>
              <a:t>out</a:t>
            </a:r>
            <a:r>
              <a:rPr lang="lt-LT" dirty="0">
                <a:effectLst>
                  <a:outerShdw blurRad="38100" dist="38100" dir="2700000" algn="tl">
                    <a:srgbClr val="000000">
                      <a:alpha val="43137"/>
                    </a:srgbClr>
                  </a:outerShdw>
                </a:effectLst>
              </a:rPr>
              <a:t> </a:t>
            </a:r>
            <a:r>
              <a:rPr lang="lt-LT" dirty="0" err="1">
                <a:effectLst>
                  <a:outerShdw blurRad="38100" dist="38100" dir="2700000" algn="tl">
                    <a:srgbClr val="000000">
                      <a:alpha val="43137"/>
                    </a:srgbClr>
                  </a:outerShdw>
                </a:effectLst>
              </a:rPr>
              <a:t>of</a:t>
            </a:r>
            <a:r>
              <a:rPr lang="lt-LT" dirty="0">
                <a:effectLst>
                  <a:outerShdw blurRad="38100" dist="38100" dir="2700000" algn="tl">
                    <a:srgbClr val="000000">
                      <a:alpha val="43137"/>
                    </a:srgbClr>
                  </a:outerShdw>
                </a:effectLst>
              </a:rPr>
              <a:t> a </a:t>
            </a:r>
            <a:r>
              <a:rPr lang="lt-LT" dirty="0" err="1">
                <a:effectLst>
                  <a:outerShdw blurRad="38100" dist="38100" dir="2700000" algn="tl">
                    <a:srgbClr val="000000">
                      <a:alpha val="43137"/>
                    </a:srgbClr>
                  </a:outerShdw>
                </a:effectLst>
              </a:rPr>
              <a:t>science</a:t>
            </a:r>
            <a:r>
              <a:rPr lang="lt-LT" dirty="0">
                <a:effectLst>
                  <a:outerShdw blurRad="38100" dist="38100" dir="2700000" algn="tl">
                    <a:srgbClr val="000000">
                      <a:alpha val="43137"/>
                    </a:srgbClr>
                  </a:outerShdw>
                </a:effectLst>
              </a:rPr>
              <a:t> </a:t>
            </a:r>
            <a:r>
              <a:rPr lang="lt-LT" dirty="0" err="1">
                <a:effectLst>
                  <a:outerShdw blurRad="38100" dist="38100" dir="2700000" algn="tl">
                    <a:srgbClr val="000000">
                      <a:alpha val="43137"/>
                    </a:srgbClr>
                  </a:outerShdw>
                </a:effectLst>
              </a:rPr>
              <a:t>fiction</a:t>
            </a:r>
            <a:r>
              <a:rPr lang="lt-LT" dirty="0">
                <a:effectLst>
                  <a:outerShdw blurRad="38100" dist="38100" dir="2700000" algn="tl">
                    <a:srgbClr val="000000">
                      <a:alpha val="43137"/>
                    </a:srgbClr>
                  </a:outerShdw>
                </a:effectLst>
              </a:rPr>
              <a:t> </a:t>
            </a:r>
            <a:r>
              <a:rPr lang="lt-LT" dirty="0" err="1">
                <a:effectLst>
                  <a:outerShdw blurRad="38100" dist="38100" dir="2700000" algn="tl">
                    <a:srgbClr val="000000">
                      <a:alpha val="43137"/>
                    </a:srgbClr>
                  </a:outerShdw>
                </a:effectLst>
              </a:rPr>
              <a:t>movie</a:t>
            </a:r>
            <a:r>
              <a:rPr lang="lt-LT" dirty="0">
                <a:effectLst>
                  <a:outerShdw blurRad="38100" dist="38100" dir="2700000" algn="tl">
                    <a:srgbClr val="000000">
                      <a:alpha val="43137"/>
                    </a:srgbClr>
                  </a:outerShdw>
                </a:effectLst>
              </a:rPr>
              <a:t>. It </a:t>
            </a:r>
            <a:r>
              <a:rPr lang="lt-LT" dirty="0" err="1">
                <a:effectLst>
                  <a:outerShdw blurRad="38100" dist="38100" dir="2700000" algn="tl">
                    <a:srgbClr val="000000">
                      <a:alpha val="43137"/>
                    </a:srgbClr>
                  </a:outerShdw>
                </a:effectLst>
              </a:rPr>
              <a:t>contains</a:t>
            </a:r>
            <a:r>
              <a:rPr lang="lt-LT" dirty="0">
                <a:effectLst>
                  <a:outerShdw blurRad="38100" dist="38100" dir="2700000" algn="tl">
                    <a:srgbClr val="000000">
                      <a:alpha val="43137"/>
                    </a:srgbClr>
                  </a:outerShdw>
                </a:effectLst>
              </a:rPr>
              <a:t> </a:t>
            </a:r>
            <a:r>
              <a:rPr lang="lt-LT" dirty="0" err="1">
                <a:effectLst>
                  <a:outerShdw blurRad="38100" dist="38100" dir="2700000" algn="tl">
                    <a:srgbClr val="000000">
                      <a:alpha val="43137"/>
                    </a:srgbClr>
                  </a:outerShdw>
                </a:effectLst>
              </a:rPr>
              <a:t>attractions</a:t>
            </a:r>
            <a:r>
              <a:rPr lang="lt-LT" dirty="0">
                <a:effectLst>
                  <a:outerShdw blurRad="38100" dist="38100" dir="2700000" algn="tl">
                    <a:srgbClr val="000000">
                      <a:alpha val="43137"/>
                    </a:srgbClr>
                  </a:outerShdw>
                </a:effectLst>
              </a:rPr>
              <a:t> </a:t>
            </a:r>
            <a:r>
              <a:rPr lang="lt-LT" dirty="0" err="1">
                <a:effectLst>
                  <a:outerShdw blurRad="38100" dist="38100" dir="2700000" algn="tl">
                    <a:srgbClr val="000000">
                      <a:alpha val="43137"/>
                    </a:srgbClr>
                  </a:outerShdw>
                </a:effectLst>
              </a:rPr>
              <a:t>like</a:t>
            </a:r>
            <a:r>
              <a:rPr lang="lt-LT" dirty="0">
                <a:effectLst>
                  <a:outerShdw blurRad="38100" dist="38100" dir="2700000" algn="tl">
                    <a:srgbClr val="000000">
                      <a:alpha val="43137"/>
                    </a:srgbClr>
                  </a:outerShdw>
                </a:effectLst>
              </a:rPr>
              <a:t> </a:t>
            </a:r>
            <a:r>
              <a:rPr lang="lt-LT" dirty="0" err="1">
                <a:effectLst>
                  <a:outerShdw blurRad="38100" dist="38100" dir="2700000" algn="tl">
                    <a:srgbClr val="000000">
                      <a:alpha val="43137"/>
                    </a:srgbClr>
                  </a:outerShdw>
                </a:effectLst>
              </a:rPr>
              <a:t>an</a:t>
            </a:r>
            <a:r>
              <a:rPr lang="lt-LT" dirty="0">
                <a:effectLst>
                  <a:outerShdw blurRad="38100" dist="38100" dir="2700000" algn="tl">
                    <a:srgbClr val="000000">
                      <a:alpha val="43137"/>
                    </a:srgbClr>
                  </a:outerShdw>
                </a:effectLst>
              </a:rPr>
              <a:t> </a:t>
            </a:r>
            <a:r>
              <a:rPr lang="lt-LT" dirty="0" err="1">
                <a:effectLst>
                  <a:outerShdw blurRad="38100" dist="38100" dir="2700000" algn="tl">
                    <a:srgbClr val="000000">
                      <a:alpha val="43137"/>
                    </a:srgbClr>
                  </a:outerShdw>
                </a:effectLst>
              </a:rPr>
              <a:t>amphitheater</a:t>
            </a:r>
            <a:r>
              <a:rPr lang="lt-LT" dirty="0">
                <a:effectLst>
                  <a:outerShdw blurRad="38100" dist="38100" dir="2700000" algn="tl">
                    <a:srgbClr val="000000">
                      <a:alpha val="43137"/>
                    </a:srgbClr>
                  </a:outerShdw>
                </a:effectLst>
              </a:rPr>
              <a:t>, </a:t>
            </a:r>
            <a:r>
              <a:rPr lang="lt-LT" dirty="0" err="1">
                <a:effectLst>
                  <a:outerShdw blurRad="38100" dist="38100" dir="2700000" algn="tl">
                    <a:srgbClr val="000000">
                      <a:alpha val="43137"/>
                    </a:srgbClr>
                  </a:outerShdw>
                </a:effectLst>
              </a:rPr>
              <a:t>an</a:t>
            </a:r>
            <a:r>
              <a:rPr lang="lt-LT" dirty="0">
                <a:effectLst>
                  <a:outerShdw blurRad="38100" dist="38100" dir="2700000" algn="tl">
                    <a:srgbClr val="000000">
                      <a:alpha val="43137"/>
                    </a:srgbClr>
                  </a:outerShdw>
                </a:effectLst>
              </a:rPr>
              <a:t> </a:t>
            </a:r>
            <a:r>
              <a:rPr lang="lt-LT" dirty="0" err="1">
                <a:effectLst>
                  <a:outerShdw blurRad="38100" dist="38100" dir="2700000" algn="tl">
                    <a:srgbClr val="000000">
                      <a:alpha val="43137"/>
                    </a:srgbClr>
                  </a:outerShdw>
                </a:effectLst>
              </a:rPr>
              <a:t>underground</a:t>
            </a:r>
            <a:r>
              <a:rPr lang="lt-LT" dirty="0">
                <a:effectLst>
                  <a:outerShdw blurRad="38100" dist="38100" dir="2700000" algn="tl">
                    <a:srgbClr val="000000">
                      <a:alpha val="43137"/>
                    </a:srgbClr>
                  </a:outerShdw>
                </a:effectLst>
              </a:rPr>
              <a:t> lake </a:t>
            </a:r>
            <a:r>
              <a:rPr lang="lt-LT" dirty="0" err="1">
                <a:effectLst>
                  <a:outerShdw blurRad="38100" dist="38100" dir="2700000" algn="tl">
                    <a:srgbClr val="000000">
                      <a:alpha val="43137"/>
                    </a:srgbClr>
                  </a:outerShdw>
                </a:effectLst>
              </a:rPr>
              <a:t>that</a:t>
            </a:r>
            <a:r>
              <a:rPr lang="lt-LT" dirty="0">
                <a:effectLst>
                  <a:outerShdw blurRad="38100" dist="38100" dir="2700000" algn="tl">
                    <a:srgbClr val="000000">
                      <a:alpha val="43137"/>
                    </a:srgbClr>
                  </a:outerShdw>
                </a:effectLst>
              </a:rPr>
              <a:t> </a:t>
            </a:r>
            <a:r>
              <a:rPr lang="lt-LT" dirty="0" err="1">
                <a:effectLst>
                  <a:outerShdw blurRad="38100" dist="38100" dir="2700000" algn="tl">
                    <a:srgbClr val="000000">
                      <a:alpha val="43137"/>
                    </a:srgbClr>
                  </a:outerShdw>
                </a:effectLst>
              </a:rPr>
              <a:t>may</a:t>
            </a:r>
            <a:r>
              <a:rPr lang="lt-LT" dirty="0">
                <a:effectLst>
                  <a:outerShdw blurRad="38100" dist="38100" dir="2700000" algn="tl">
                    <a:srgbClr val="000000">
                      <a:alpha val="43137"/>
                    </a:srgbClr>
                  </a:outerShdw>
                </a:effectLst>
              </a:rPr>
              <a:t> be </a:t>
            </a:r>
            <a:r>
              <a:rPr lang="lt-LT" dirty="0" err="1">
                <a:effectLst>
                  <a:outerShdw blurRad="38100" dist="38100" dir="2700000" algn="tl">
                    <a:srgbClr val="000000">
                      <a:alpha val="43137"/>
                    </a:srgbClr>
                  </a:outerShdw>
                </a:effectLst>
              </a:rPr>
              <a:t>explored</a:t>
            </a:r>
            <a:r>
              <a:rPr lang="lt-LT" dirty="0">
                <a:effectLst>
                  <a:outerShdw blurRad="38100" dist="38100" dir="2700000" algn="tl">
                    <a:srgbClr val="000000">
                      <a:alpha val="43137"/>
                    </a:srgbClr>
                  </a:outerShdw>
                </a:effectLst>
              </a:rPr>
              <a:t> </a:t>
            </a:r>
            <a:r>
              <a:rPr lang="lt-LT" dirty="0" err="1">
                <a:effectLst>
                  <a:outerShdw blurRad="38100" dist="38100" dir="2700000" algn="tl">
                    <a:srgbClr val="000000">
                      <a:alpha val="43137"/>
                    </a:srgbClr>
                  </a:outerShdw>
                </a:effectLst>
              </a:rPr>
              <a:t>with</a:t>
            </a:r>
            <a:r>
              <a:rPr lang="lt-LT" dirty="0">
                <a:effectLst>
                  <a:outerShdw blurRad="38100" dist="38100" dir="2700000" algn="tl">
                    <a:srgbClr val="000000">
                      <a:alpha val="43137"/>
                    </a:srgbClr>
                  </a:outerShdw>
                </a:effectLst>
              </a:rPr>
              <a:t> </a:t>
            </a:r>
            <a:r>
              <a:rPr lang="lt-LT" dirty="0" err="1">
                <a:effectLst>
                  <a:outerShdw blurRad="38100" dist="38100" dir="2700000" algn="tl">
                    <a:srgbClr val="000000">
                      <a:alpha val="43137"/>
                    </a:srgbClr>
                  </a:outerShdw>
                </a:effectLst>
              </a:rPr>
              <a:t>paddles</a:t>
            </a:r>
            <a:r>
              <a:rPr lang="lt-LT" dirty="0">
                <a:effectLst>
                  <a:outerShdw blurRad="38100" dist="38100" dir="2700000" algn="tl">
                    <a:srgbClr val="000000">
                      <a:alpha val="43137"/>
                    </a:srgbClr>
                  </a:outerShdw>
                </a:effectLst>
              </a:rPr>
              <a:t> </a:t>
            </a:r>
            <a:r>
              <a:rPr lang="lt-LT" dirty="0" err="1">
                <a:effectLst>
                  <a:outerShdw blurRad="38100" dist="38100" dir="2700000" algn="tl">
                    <a:srgbClr val="000000">
                      <a:alpha val="43137"/>
                    </a:srgbClr>
                  </a:outerShdw>
                </a:effectLst>
              </a:rPr>
              <a:t>and</a:t>
            </a:r>
            <a:r>
              <a:rPr lang="lt-LT" dirty="0">
                <a:effectLst>
                  <a:outerShdw blurRad="38100" dist="38100" dir="2700000" algn="tl">
                    <a:srgbClr val="000000">
                      <a:alpha val="43137"/>
                    </a:srgbClr>
                  </a:outerShdw>
                </a:effectLst>
              </a:rPr>
              <a:t> </a:t>
            </a:r>
            <a:r>
              <a:rPr lang="lt-LT" dirty="0" err="1">
                <a:effectLst>
                  <a:outerShdw blurRad="38100" dist="38100" dir="2700000" algn="tl">
                    <a:srgbClr val="000000">
                      <a:alpha val="43137"/>
                    </a:srgbClr>
                  </a:outerShdw>
                </a:effectLst>
              </a:rPr>
              <a:t>rowboats</a:t>
            </a:r>
            <a:r>
              <a:rPr lang="lt-LT" dirty="0">
                <a:effectLst>
                  <a:outerShdw blurRad="38100" dist="38100" dir="2700000" algn="tl">
                    <a:srgbClr val="000000">
                      <a:alpha val="43137"/>
                    </a:srgbClr>
                  </a:outerShdw>
                </a:effectLst>
              </a:rPr>
              <a:t>, a </a:t>
            </a:r>
            <a:r>
              <a:rPr lang="lt-LT" dirty="0" err="1">
                <a:effectLst>
                  <a:outerShdw blurRad="38100" dist="38100" dir="2700000" algn="tl">
                    <a:srgbClr val="000000">
                      <a:alpha val="43137"/>
                    </a:srgbClr>
                  </a:outerShdw>
                </a:effectLst>
              </a:rPr>
              <a:t>Ferris</a:t>
            </a:r>
            <a:r>
              <a:rPr lang="lt-LT" dirty="0">
                <a:effectLst>
                  <a:outerShdw blurRad="38100" dist="38100" dir="2700000" algn="tl">
                    <a:srgbClr val="000000">
                      <a:alpha val="43137"/>
                    </a:srgbClr>
                  </a:outerShdw>
                </a:effectLst>
              </a:rPr>
              <a:t> </a:t>
            </a:r>
            <a:r>
              <a:rPr lang="lt-LT" dirty="0" err="1">
                <a:effectLst>
                  <a:outerShdw blurRad="38100" dist="38100" dir="2700000" algn="tl">
                    <a:srgbClr val="000000">
                      <a:alpha val="43137"/>
                    </a:srgbClr>
                  </a:outerShdw>
                </a:effectLst>
              </a:rPr>
              <a:t>wheel</a:t>
            </a:r>
            <a:r>
              <a:rPr lang="lt-LT" dirty="0">
                <a:effectLst>
                  <a:outerShdw blurRad="38100" dist="38100" dir="2700000" algn="tl">
                    <a:srgbClr val="000000">
                      <a:alpha val="43137"/>
                    </a:srgbClr>
                  </a:outerShdw>
                </a:effectLst>
              </a:rPr>
              <a:t>, </a:t>
            </a:r>
            <a:r>
              <a:rPr lang="lt-LT" dirty="0" err="1">
                <a:effectLst>
                  <a:outerShdw blurRad="38100" dist="38100" dir="2700000" algn="tl">
                    <a:srgbClr val="000000">
                      <a:alpha val="43137"/>
                    </a:srgbClr>
                  </a:outerShdw>
                </a:effectLst>
              </a:rPr>
              <a:t>spa</a:t>
            </a:r>
            <a:r>
              <a:rPr lang="lt-LT" dirty="0">
                <a:effectLst>
                  <a:outerShdw blurRad="38100" dist="38100" dir="2700000" algn="tl">
                    <a:srgbClr val="000000">
                      <a:alpha val="43137"/>
                    </a:srgbClr>
                  </a:outerShdw>
                </a:effectLst>
              </a:rPr>
              <a:t> </a:t>
            </a:r>
            <a:r>
              <a:rPr lang="lt-LT" dirty="0" err="1">
                <a:effectLst>
                  <a:outerShdw blurRad="38100" dist="38100" dir="2700000" algn="tl">
                    <a:srgbClr val="000000">
                      <a:alpha val="43137"/>
                    </a:srgbClr>
                  </a:outerShdw>
                </a:effectLst>
              </a:rPr>
              <a:t>treatment</a:t>
            </a:r>
            <a:r>
              <a:rPr lang="lt-LT" dirty="0">
                <a:effectLst>
                  <a:outerShdw blurRad="38100" dist="38100" dir="2700000" algn="tl">
                    <a:srgbClr val="000000">
                      <a:alpha val="43137"/>
                    </a:srgbClr>
                  </a:outerShdw>
                </a:effectLst>
              </a:rPr>
              <a:t> </a:t>
            </a:r>
            <a:r>
              <a:rPr lang="lt-LT" dirty="0" err="1">
                <a:effectLst>
                  <a:outerShdw blurRad="38100" dist="38100" dir="2700000" algn="tl">
                    <a:srgbClr val="000000">
                      <a:alpha val="43137"/>
                    </a:srgbClr>
                  </a:outerShdw>
                </a:effectLst>
              </a:rPr>
              <a:t>rooms</a:t>
            </a:r>
            <a:r>
              <a:rPr lang="lt-LT" dirty="0">
                <a:effectLst>
                  <a:outerShdw blurRad="38100" dist="38100" dir="2700000" algn="tl">
                    <a:srgbClr val="000000">
                      <a:alpha val="43137"/>
                    </a:srgbClr>
                  </a:outerShdw>
                </a:effectLst>
              </a:rPr>
              <a:t> </a:t>
            </a:r>
            <a:r>
              <a:rPr lang="lt-LT" dirty="0" err="1">
                <a:effectLst>
                  <a:outerShdw blurRad="38100" dist="38100" dir="2700000" algn="tl">
                    <a:srgbClr val="000000">
                      <a:alpha val="43137"/>
                    </a:srgbClr>
                  </a:outerShdw>
                </a:effectLst>
              </a:rPr>
              <a:t>with</a:t>
            </a:r>
            <a:r>
              <a:rPr lang="lt-LT" dirty="0">
                <a:effectLst>
                  <a:outerShdw blurRad="38100" dist="38100" dir="2700000" algn="tl">
                    <a:srgbClr val="000000">
                      <a:alpha val="43137"/>
                    </a:srgbClr>
                  </a:outerShdw>
                </a:effectLst>
              </a:rPr>
              <a:t> </a:t>
            </a:r>
            <a:r>
              <a:rPr lang="lt-LT" dirty="0" err="1">
                <a:effectLst>
                  <a:outerShdw blurRad="38100" dist="38100" dir="2700000" algn="tl">
                    <a:srgbClr val="000000">
                      <a:alpha val="43137"/>
                    </a:srgbClr>
                  </a:outerShdw>
                </a:effectLst>
              </a:rPr>
              <a:t>natural</a:t>
            </a:r>
            <a:r>
              <a:rPr lang="lt-LT" dirty="0">
                <a:effectLst>
                  <a:outerShdw blurRad="38100" dist="38100" dir="2700000" algn="tl">
                    <a:srgbClr val="000000">
                      <a:alpha val="43137"/>
                    </a:srgbClr>
                  </a:outerShdw>
                </a:effectLst>
              </a:rPr>
              <a:t> </a:t>
            </a:r>
            <a:r>
              <a:rPr lang="lt-LT" dirty="0" err="1">
                <a:effectLst>
                  <a:outerShdw blurRad="38100" dist="38100" dir="2700000" algn="tl">
                    <a:srgbClr val="000000">
                      <a:alpha val="43137"/>
                    </a:srgbClr>
                  </a:outerShdw>
                </a:effectLst>
              </a:rPr>
              <a:t>aerosols</a:t>
            </a:r>
            <a:r>
              <a:rPr lang="lt-LT" dirty="0">
                <a:effectLst>
                  <a:outerShdw blurRad="38100" dist="38100" dir="2700000" algn="tl">
                    <a:srgbClr val="000000">
                      <a:alpha val="43137"/>
                    </a:srgbClr>
                  </a:outerShdw>
                </a:effectLst>
              </a:rPr>
              <a:t>, </a:t>
            </a:r>
            <a:r>
              <a:rPr lang="lt-LT" dirty="0" err="1">
                <a:effectLst>
                  <a:outerShdw blurRad="38100" dist="38100" dir="2700000" algn="tl">
                    <a:srgbClr val="000000">
                      <a:alpha val="43137"/>
                    </a:srgbClr>
                  </a:outerShdw>
                </a:effectLst>
              </a:rPr>
              <a:t>bowling</a:t>
            </a:r>
            <a:r>
              <a:rPr lang="lt-LT" dirty="0">
                <a:effectLst>
                  <a:outerShdw blurRad="38100" dist="38100" dir="2700000" algn="tl">
                    <a:srgbClr val="000000">
                      <a:alpha val="43137"/>
                    </a:srgbClr>
                  </a:outerShdw>
                </a:effectLst>
              </a:rPr>
              <a:t> </a:t>
            </a:r>
            <a:r>
              <a:rPr lang="lt-LT" dirty="0" err="1">
                <a:effectLst>
                  <a:outerShdw blurRad="38100" dist="38100" dir="2700000" algn="tl">
                    <a:srgbClr val="000000">
                      <a:alpha val="43137"/>
                    </a:srgbClr>
                  </a:outerShdw>
                </a:effectLst>
              </a:rPr>
              <a:t>alley</a:t>
            </a:r>
            <a:r>
              <a:rPr lang="lt-LT" dirty="0">
                <a:effectLst>
                  <a:outerShdw blurRad="38100" dist="38100" dir="2700000" algn="tl">
                    <a:srgbClr val="000000">
                      <a:alpha val="43137"/>
                    </a:srgbClr>
                  </a:outerShdw>
                </a:effectLst>
              </a:rPr>
              <a:t>, mini-</a:t>
            </a:r>
            <a:r>
              <a:rPr lang="lt-LT" dirty="0" err="1">
                <a:effectLst>
                  <a:outerShdw blurRad="38100" dist="38100" dir="2700000" algn="tl">
                    <a:srgbClr val="000000">
                      <a:alpha val="43137"/>
                    </a:srgbClr>
                  </a:outerShdw>
                </a:effectLst>
              </a:rPr>
              <a:t>golf</a:t>
            </a:r>
            <a:r>
              <a:rPr lang="lt-LT" dirty="0">
                <a:effectLst>
                  <a:outerShdw blurRad="38100" dist="38100" dir="2700000" algn="tl">
                    <a:srgbClr val="000000">
                      <a:alpha val="43137"/>
                    </a:srgbClr>
                  </a:outerShdw>
                </a:effectLst>
              </a:rPr>
              <a:t>, </a:t>
            </a:r>
            <a:r>
              <a:rPr lang="lt-LT" dirty="0" err="1">
                <a:effectLst>
                  <a:outerShdw blurRad="38100" dist="38100" dir="2700000" algn="tl">
                    <a:srgbClr val="000000">
                      <a:alpha val="43137"/>
                    </a:srgbClr>
                  </a:outerShdw>
                </a:effectLst>
              </a:rPr>
              <a:t>sports</a:t>
            </a:r>
            <a:r>
              <a:rPr lang="lt-LT" dirty="0">
                <a:effectLst>
                  <a:outerShdw blurRad="38100" dist="38100" dir="2700000" algn="tl">
                    <a:srgbClr val="000000">
                      <a:alpha val="43137"/>
                    </a:srgbClr>
                  </a:outerShdw>
                </a:effectLst>
              </a:rPr>
              <a:t> </a:t>
            </a:r>
            <a:r>
              <a:rPr lang="lt-LT" dirty="0" err="1">
                <a:effectLst>
                  <a:outerShdw blurRad="38100" dist="38100" dir="2700000" algn="tl">
                    <a:srgbClr val="000000">
                      <a:alpha val="43137"/>
                    </a:srgbClr>
                  </a:outerShdw>
                </a:effectLst>
              </a:rPr>
              <a:t>field</a:t>
            </a:r>
            <a:r>
              <a:rPr lang="lt-LT" dirty="0">
                <a:effectLst>
                  <a:outerShdw blurRad="38100" dist="38100" dir="2700000" algn="tl">
                    <a:srgbClr val="000000">
                      <a:alpha val="43137"/>
                    </a:srgbClr>
                  </a:outerShdw>
                </a:effectLst>
              </a:rPr>
              <a:t>, </a:t>
            </a:r>
            <a:r>
              <a:rPr lang="lt-LT" dirty="0" err="1">
                <a:effectLst>
                  <a:outerShdw blurRad="38100" dist="38100" dir="2700000" algn="tl">
                    <a:srgbClr val="000000">
                      <a:alpha val="43137"/>
                    </a:srgbClr>
                  </a:outerShdw>
                </a:effectLst>
              </a:rPr>
              <a:t>table</a:t>
            </a:r>
            <a:r>
              <a:rPr lang="lt-LT" dirty="0">
                <a:effectLst>
                  <a:outerShdw blurRad="38100" dist="38100" dir="2700000" algn="tl">
                    <a:srgbClr val="000000">
                      <a:alpha val="43137"/>
                    </a:srgbClr>
                  </a:outerShdw>
                </a:effectLst>
              </a:rPr>
              <a:t> </a:t>
            </a:r>
            <a:r>
              <a:rPr lang="lt-LT" dirty="0" err="1">
                <a:effectLst>
                  <a:outerShdw blurRad="38100" dist="38100" dir="2700000" algn="tl">
                    <a:srgbClr val="000000">
                      <a:alpha val="43137"/>
                    </a:srgbClr>
                  </a:outerShdw>
                </a:effectLst>
              </a:rPr>
              <a:t>tennis</a:t>
            </a:r>
            <a:r>
              <a:rPr lang="lt-LT" dirty="0">
                <a:effectLst>
                  <a:outerShdw blurRad="38100" dist="38100" dir="2700000" algn="tl">
                    <a:srgbClr val="000000">
                      <a:alpha val="43137"/>
                    </a:srgbClr>
                  </a:outerShdw>
                </a:effectLst>
              </a:rPr>
              <a:t>, </a:t>
            </a:r>
            <a:r>
              <a:rPr lang="lt-LT" dirty="0" err="1">
                <a:effectLst>
                  <a:outerShdw blurRad="38100" dist="38100" dir="2700000" algn="tl">
                    <a:srgbClr val="000000">
                      <a:alpha val="43137"/>
                    </a:srgbClr>
                  </a:outerShdw>
                </a:effectLst>
              </a:rPr>
              <a:t>pool</a:t>
            </a:r>
            <a:r>
              <a:rPr lang="lt-LT" dirty="0">
                <a:effectLst>
                  <a:outerShdw blurRad="38100" dist="38100" dir="2700000" algn="tl">
                    <a:srgbClr val="000000">
                      <a:alpha val="43137"/>
                    </a:srgbClr>
                  </a:outerShdw>
                </a:effectLst>
              </a:rPr>
              <a:t> </a:t>
            </a:r>
            <a:r>
              <a:rPr lang="lt-LT" dirty="0" err="1">
                <a:effectLst>
                  <a:outerShdw blurRad="38100" dist="38100" dir="2700000" algn="tl">
                    <a:srgbClr val="000000">
                      <a:alpha val="43137"/>
                    </a:srgbClr>
                  </a:outerShdw>
                </a:effectLst>
              </a:rPr>
              <a:t>tables</a:t>
            </a:r>
            <a:r>
              <a:rPr lang="lt-LT" dirty="0">
                <a:effectLst>
                  <a:outerShdw blurRad="38100" dist="38100" dir="2700000" algn="tl">
                    <a:srgbClr val="000000">
                      <a:alpha val="43137"/>
                    </a:srgbClr>
                  </a:outerShdw>
                </a:effectLst>
              </a:rPr>
              <a:t>.</a:t>
            </a:r>
          </a:p>
          <a:p>
            <a:endParaRPr lang="lt-LT" sz="1400" dirty="0"/>
          </a:p>
        </p:txBody>
      </p:sp>
      <p:sp>
        <p:nvSpPr>
          <p:cNvPr id="32" name="31 teksto vietos rezervavimo ženklas"/>
          <p:cNvSpPr>
            <a:spLocks noGrp="1"/>
          </p:cNvSpPr>
          <p:nvPr>
            <p:ph type="body" sz="quarter" idx="19"/>
          </p:nvPr>
        </p:nvSpPr>
        <p:spPr/>
        <p:txBody>
          <a:bodyPr/>
          <a:lstStyle/>
          <a:p>
            <a:endParaRPr lang="lt-LT" dirty="0"/>
          </a:p>
        </p:txBody>
      </p:sp>
      <p:sp>
        <p:nvSpPr>
          <p:cNvPr id="65" name="64 teksto vietos rezervavimo ženklas"/>
          <p:cNvSpPr>
            <a:spLocks noGrp="1"/>
          </p:cNvSpPr>
          <p:nvPr>
            <p:ph type="body" sz="quarter" idx="20"/>
          </p:nvPr>
        </p:nvSpPr>
        <p:spPr>
          <a:xfrm>
            <a:off x="3810000" y="2536510"/>
            <a:ext cx="2428875" cy="435290"/>
          </a:xfr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a:lstStyle/>
          <a:p>
            <a:pPr algn="ctr"/>
            <a:r>
              <a:rPr lang="en-US" sz="2000" dirty="0" smtClean="0">
                <a:solidFill>
                  <a:schemeClr val="bg1"/>
                </a:solidFill>
              </a:rPr>
              <a:t>SALINA TURDA</a:t>
            </a:r>
            <a:endParaRPr lang="lt-LT" sz="2000" dirty="0">
              <a:solidFill>
                <a:schemeClr val="bg1"/>
              </a:solidFill>
            </a:endParaRPr>
          </a:p>
        </p:txBody>
      </p:sp>
      <p:sp>
        <p:nvSpPr>
          <p:cNvPr id="18" name="17 pavadinimas"/>
          <p:cNvSpPr>
            <a:spLocks noGrp="1"/>
          </p:cNvSpPr>
          <p:nvPr>
            <p:ph type="title"/>
          </p:nvPr>
        </p:nvSpPr>
        <p:spPr>
          <a:xfrm>
            <a:off x="7217905" y="609600"/>
            <a:ext cx="2514600" cy="3530942"/>
          </a:xfrm>
          <a:prstGeom prst="roundRect">
            <a:avLst/>
          </a:prstGeom>
          <a:solidFill>
            <a:schemeClr val="accent1">
              <a:lumMod val="40000"/>
              <a:lumOff val="60000"/>
            </a:schemeClr>
          </a:solidFill>
        </p:spPr>
        <p:style>
          <a:lnRef idx="2">
            <a:schemeClr val="accent2"/>
          </a:lnRef>
          <a:fillRef idx="1">
            <a:schemeClr val="lt1"/>
          </a:fillRef>
          <a:effectRef idx="0">
            <a:schemeClr val="accent2"/>
          </a:effectRef>
          <a:fontRef idx="minor">
            <a:schemeClr val="dk1"/>
          </a:fontRef>
        </p:style>
        <p:txBody>
          <a:bodyPr>
            <a:normAutofit/>
          </a:bodyPr>
          <a:lstStyle/>
          <a:p>
            <a:r>
              <a:rPr lang="lt-LT" sz="1500" dirty="0" err="1">
                <a:effectLst>
                  <a:outerShdw blurRad="38100" dist="38100" dir="2700000" algn="tl">
                    <a:srgbClr val="000000">
                      <a:alpha val="43137"/>
                    </a:srgbClr>
                  </a:outerShdw>
                </a:effectLst>
              </a:rPr>
              <a:t>Maramureș</a:t>
            </a:r>
            <a:r>
              <a:rPr lang="lt-LT" sz="1500" dirty="0">
                <a:effectLst>
                  <a:outerShdw blurRad="38100" dist="38100" dir="2700000" algn="tl">
                    <a:srgbClr val="000000">
                      <a:alpha val="43137"/>
                    </a:srgbClr>
                  </a:outerShdw>
                </a:effectLst>
              </a:rPr>
              <a:t> </a:t>
            </a:r>
            <a:r>
              <a:rPr lang="lt-LT" sz="1500" dirty="0" err="1">
                <a:effectLst>
                  <a:outerShdw blurRad="38100" dist="38100" dir="2700000" algn="tl">
                    <a:srgbClr val="000000">
                      <a:alpha val="43137"/>
                    </a:srgbClr>
                  </a:outerShdw>
                </a:effectLst>
              </a:rPr>
              <a:t>is</a:t>
            </a:r>
            <a:r>
              <a:rPr lang="lt-LT" sz="1500" dirty="0">
                <a:effectLst>
                  <a:outerShdw blurRad="38100" dist="38100" dir="2700000" algn="tl">
                    <a:srgbClr val="000000">
                      <a:alpha val="43137"/>
                    </a:srgbClr>
                  </a:outerShdw>
                </a:effectLst>
              </a:rPr>
              <a:t> </a:t>
            </a:r>
            <a:r>
              <a:rPr lang="lt-LT" sz="1500" dirty="0" err="1">
                <a:effectLst>
                  <a:outerShdw blurRad="38100" dist="38100" dir="2700000" algn="tl">
                    <a:srgbClr val="000000">
                      <a:alpha val="43137"/>
                    </a:srgbClr>
                  </a:outerShdw>
                </a:effectLst>
              </a:rPr>
              <a:t>one</a:t>
            </a:r>
            <a:r>
              <a:rPr lang="lt-LT" sz="1500" dirty="0">
                <a:effectLst>
                  <a:outerShdw blurRad="38100" dist="38100" dir="2700000" algn="tl">
                    <a:srgbClr val="000000">
                      <a:alpha val="43137"/>
                    </a:srgbClr>
                  </a:outerShdw>
                </a:effectLst>
              </a:rPr>
              <a:t> </a:t>
            </a:r>
            <a:r>
              <a:rPr lang="lt-LT" sz="1500" dirty="0" err="1">
                <a:effectLst>
                  <a:outerShdw blurRad="38100" dist="38100" dir="2700000" algn="tl">
                    <a:srgbClr val="000000">
                      <a:alpha val="43137"/>
                    </a:srgbClr>
                  </a:outerShdw>
                </a:effectLst>
              </a:rPr>
              <a:t>of</a:t>
            </a:r>
            <a:r>
              <a:rPr lang="lt-LT" sz="1500" dirty="0">
                <a:effectLst>
                  <a:outerShdw blurRad="38100" dist="38100" dir="2700000" algn="tl">
                    <a:srgbClr val="000000">
                      <a:alpha val="43137"/>
                    </a:srgbClr>
                  </a:outerShdw>
                </a:effectLst>
              </a:rPr>
              <a:t> </a:t>
            </a:r>
            <a:r>
              <a:rPr lang="lt-LT" sz="1500" dirty="0" err="1">
                <a:effectLst>
                  <a:outerShdw blurRad="38100" dist="38100" dir="2700000" algn="tl">
                    <a:srgbClr val="000000">
                      <a:alpha val="43137"/>
                    </a:srgbClr>
                  </a:outerShdw>
                </a:effectLst>
              </a:rPr>
              <a:t>the</a:t>
            </a:r>
            <a:r>
              <a:rPr lang="lt-LT" sz="1500" dirty="0">
                <a:effectLst>
                  <a:outerShdw blurRad="38100" dist="38100" dir="2700000" algn="tl">
                    <a:srgbClr val="000000">
                      <a:alpha val="43137"/>
                    </a:srgbClr>
                  </a:outerShdw>
                </a:effectLst>
              </a:rPr>
              <a:t> </a:t>
            </a:r>
            <a:r>
              <a:rPr lang="lt-LT" sz="1500" dirty="0" err="1">
                <a:effectLst>
                  <a:outerShdw blurRad="38100" dist="38100" dir="2700000" algn="tl">
                    <a:srgbClr val="000000">
                      <a:alpha val="43137"/>
                    </a:srgbClr>
                  </a:outerShdw>
                </a:effectLst>
              </a:rPr>
              <a:t>better-known</a:t>
            </a:r>
            <a:r>
              <a:rPr lang="lt-LT" sz="1500" dirty="0">
                <a:effectLst>
                  <a:outerShdw blurRad="38100" dist="38100" dir="2700000" algn="tl">
                    <a:srgbClr val="000000">
                      <a:alpha val="43137"/>
                    </a:srgbClr>
                  </a:outerShdw>
                </a:effectLst>
              </a:rPr>
              <a:t> </a:t>
            </a:r>
            <a:r>
              <a:rPr lang="lt-LT" sz="1500" dirty="0" err="1">
                <a:effectLst>
                  <a:outerShdw blurRad="38100" dist="38100" dir="2700000" algn="tl">
                    <a:srgbClr val="000000">
                      <a:alpha val="43137"/>
                    </a:srgbClr>
                  </a:outerShdw>
                </a:effectLst>
              </a:rPr>
              <a:t>regions</a:t>
            </a:r>
            <a:r>
              <a:rPr lang="lt-LT" sz="1500" dirty="0">
                <a:effectLst>
                  <a:outerShdw blurRad="38100" dist="38100" dir="2700000" algn="tl">
                    <a:srgbClr val="000000">
                      <a:alpha val="43137"/>
                    </a:srgbClr>
                  </a:outerShdw>
                </a:effectLst>
              </a:rPr>
              <a:t> </a:t>
            </a:r>
            <a:r>
              <a:rPr lang="lt-LT" sz="1500" dirty="0" err="1">
                <a:effectLst>
                  <a:outerShdw blurRad="38100" dist="38100" dir="2700000" algn="tl">
                    <a:srgbClr val="000000">
                      <a:alpha val="43137"/>
                    </a:srgbClr>
                  </a:outerShdw>
                </a:effectLst>
              </a:rPr>
              <a:t>of</a:t>
            </a:r>
            <a:r>
              <a:rPr lang="lt-LT" sz="1500" dirty="0">
                <a:effectLst>
                  <a:outerShdw blurRad="38100" dist="38100" dir="2700000" algn="tl">
                    <a:srgbClr val="000000">
                      <a:alpha val="43137"/>
                    </a:srgbClr>
                  </a:outerShdw>
                </a:effectLst>
              </a:rPr>
              <a:t> </a:t>
            </a:r>
            <a:r>
              <a:rPr lang="lt-LT" sz="1500" dirty="0" err="1">
                <a:effectLst>
                  <a:outerShdw blurRad="38100" dist="38100" dir="2700000" algn="tl">
                    <a:srgbClr val="000000">
                      <a:alpha val="43137"/>
                    </a:srgbClr>
                  </a:outerShdw>
                </a:effectLst>
              </a:rPr>
              <a:t>Romania</a:t>
            </a:r>
            <a:r>
              <a:rPr lang="lt-LT" sz="1500" dirty="0">
                <a:effectLst>
                  <a:outerShdw blurRad="38100" dist="38100" dir="2700000" algn="tl">
                    <a:srgbClr val="000000">
                      <a:alpha val="43137"/>
                    </a:srgbClr>
                  </a:outerShdw>
                </a:effectLst>
              </a:rPr>
              <a:t>, </a:t>
            </a:r>
            <a:r>
              <a:rPr lang="lt-LT" sz="1500" dirty="0" err="1">
                <a:effectLst>
                  <a:outerShdw blurRad="38100" dist="38100" dir="2700000" algn="tl">
                    <a:srgbClr val="000000">
                      <a:alpha val="43137"/>
                    </a:srgbClr>
                  </a:outerShdw>
                </a:effectLst>
              </a:rPr>
              <a:t>with</a:t>
            </a:r>
            <a:r>
              <a:rPr lang="lt-LT" sz="1500" dirty="0">
                <a:effectLst>
                  <a:outerShdw blurRad="38100" dist="38100" dir="2700000" algn="tl">
                    <a:srgbClr val="000000">
                      <a:alpha val="43137"/>
                    </a:srgbClr>
                  </a:outerShdw>
                </a:effectLst>
              </a:rPr>
              <a:t> </a:t>
            </a:r>
            <a:r>
              <a:rPr lang="lt-LT" sz="1500" dirty="0" err="1">
                <a:effectLst>
                  <a:outerShdw blurRad="38100" dist="38100" dir="2700000" algn="tl">
                    <a:srgbClr val="000000">
                      <a:alpha val="43137"/>
                    </a:srgbClr>
                  </a:outerShdw>
                </a:effectLst>
              </a:rPr>
              <a:t>autonomous</a:t>
            </a:r>
            <a:r>
              <a:rPr lang="lt-LT" sz="1500" dirty="0">
                <a:effectLst>
                  <a:outerShdw blurRad="38100" dist="38100" dir="2700000" algn="tl">
                    <a:srgbClr val="000000">
                      <a:alpha val="43137"/>
                    </a:srgbClr>
                  </a:outerShdw>
                </a:effectLst>
              </a:rPr>
              <a:t> </a:t>
            </a:r>
            <a:r>
              <a:rPr lang="lt-LT" sz="1500" dirty="0" err="1">
                <a:effectLst>
                  <a:outerShdw blurRad="38100" dist="38100" dir="2700000" algn="tl">
                    <a:srgbClr val="000000">
                      <a:alpha val="43137"/>
                    </a:srgbClr>
                  </a:outerShdw>
                </a:effectLst>
              </a:rPr>
              <a:t>traditions</a:t>
            </a:r>
            <a:r>
              <a:rPr lang="lt-LT" sz="1500" dirty="0">
                <a:effectLst>
                  <a:outerShdw blurRad="38100" dist="38100" dir="2700000" algn="tl">
                    <a:srgbClr val="000000">
                      <a:alpha val="43137"/>
                    </a:srgbClr>
                  </a:outerShdw>
                </a:effectLst>
              </a:rPr>
              <a:t> </a:t>
            </a:r>
            <a:r>
              <a:rPr lang="lt-LT" sz="1500" dirty="0" err="1">
                <a:effectLst>
                  <a:outerShdw blurRad="38100" dist="38100" dir="2700000" algn="tl">
                    <a:srgbClr val="000000">
                      <a:alpha val="43137"/>
                    </a:srgbClr>
                  </a:outerShdw>
                </a:effectLst>
              </a:rPr>
              <a:t>since</a:t>
            </a:r>
            <a:r>
              <a:rPr lang="lt-LT" sz="1500" dirty="0">
                <a:effectLst>
                  <a:outerShdw blurRad="38100" dist="38100" dir="2700000" algn="tl">
                    <a:srgbClr val="000000">
                      <a:alpha val="43137"/>
                    </a:srgbClr>
                  </a:outerShdw>
                </a:effectLst>
              </a:rPr>
              <a:t> </a:t>
            </a:r>
            <a:r>
              <a:rPr lang="lt-LT" sz="1500" dirty="0" err="1">
                <a:effectLst>
                  <a:outerShdw blurRad="38100" dist="38100" dir="2700000" algn="tl">
                    <a:srgbClr val="000000">
                      <a:alpha val="43137"/>
                    </a:srgbClr>
                  </a:outerShdw>
                </a:effectLst>
              </a:rPr>
              <a:t>the</a:t>
            </a:r>
            <a:r>
              <a:rPr lang="lt-LT" sz="1500" dirty="0">
                <a:effectLst>
                  <a:outerShdw blurRad="38100" dist="38100" dir="2700000" algn="tl">
                    <a:srgbClr val="000000">
                      <a:alpha val="43137"/>
                    </a:srgbClr>
                  </a:outerShdw>
                </a:effectLst>
              </a:rPr>
              <a:t> </a:t>
            </a:r>
            <a:r>
              <a:rPr lang="lt-LT" sz="1500" dirty="0" err="1">
                <a:effectLst>
                  <a:outerShdw blurRad="38100" dist="38100" dir="2700000" algn="tl">
                    <a:srgbClr val="000000">
                      <a:alpha val="43137"/>
                    </a:srgbClr>
                  </a:outerShdw>
                </a:effectLst>
              </a:rPr>
              <a:t>Middle</a:t>
            </a:r>
            <a:r>
              <a:rPr lang="lt-LT" sz="1500" dirty="0">
                <a:effectLst>
                  <a:outerShdw blurRad="38100" dist="38100" dir="2700000" algn="tl">
                    <a:srgbClr val="000000">
                      <a:alpha val="43137"/>
                    </a:srgbClr>
                  </a:outerShdw>
                </a:effectLst>
              </a:rPr>
              <a:t> </a:t>
            </a:r>
            <a:r>
              <a:rPr lang="lt-LT" sz="1500" dirty="0" err="1">
                <a:effectLst>
                  <a:outerShdw blurRad="38100" dist="38100" dir="2700000" algn="tl">
                    <a:srgbClr val="000000">
                      <a:alpha val="43137"/>
                    </a:srgbClr>
                  </a:outerShdw>
                </a:effectLst>
              </a:rPr>
              <a:t>Ages</a:t>
            </a:r>
            <a:r>
              <a:rPr lang="lt-LT" sz="1500" dirty="0">
                <a:effectLst>
                  <a:outerShdw blurRad="38100" dist="38100" dir="2700000" algn="tl">
                    <a:srgbClr val="000000">
                      <a:alpha val="43137"/>
                    </a:srgbClr>
                  </a:outerShdw>
                </a:effectLst>
              </a:rPr>
              <a:t>. </a:t>
            </a:r>
            <a:r>
              <a:rPr lang="lt-LT" sz="1500" dirty="0" err="1">
                <a:effectLst>
                  <a:outerShdw blurRad="38100" dist="38100" dir="2700000" algn="tl">
                    <a:srgbClr val="000000">
                      <a:alpha val="43137"/>
                    </a:srgbClr>
                  </a:outerShdw>
                </a:effectLst>
              </a:rPr>
              <a:t>Its</a:t>
            </a:r>
            <a:r>
              <a:rPr lang="lt-LT" sz="1500" dirty="0">
                <a:effectLst>
                  <a:outerShdw blurRad="38100" dist="38100" dir="2700000" algn="tl">
                    <a:srgbClr val="000000">
                      <a:alpha val="43137"/>
                    </a:srgbClr>
                  </a:outerShdw>
                </a:effectLst>
              </a:rPr>
              <a:t> </a:t>
            </a:r>
            <a:r>
              <a:rPr lang="lt-LT" sz="1500" dirty="0" err="1">
                <a:effectLst>
                  <a:outerShdw blurRad="38100" dist="38100" dir="2700000" algn="tl">
                    <a:srgbClr val="000000">
                      <a:alpha val="43137"/>
                    </a:srgbClr>
                  </a:outerShdw>
                </a:effectLst>
              </a:rPr>
              <a:t>well-preserved</a:t>
            </a:r>
            <a:r>
              <a:rPr lang="lt-LT" sz="1500" dirty="0">
                <a:effectLst>
                  <a:outerShdw blurRad="38100" dist="38100" dir="2700000" algn="tl">
                    <a:srgbClr val="000000">
                      <a:alpha val="43137"/>
                    </a:srgbClr>
                  </a:outerShdw>
                </a:effectLst>
              </a:rPr>
              <a:t> </a:t>
            </a:r>
            <a:r>
              <a:rPr lang="lt-LT" sz="1500" dirty="0" err="1">
                <a:effectLst>
                  <a:outerShdw blurRad="38100" dist="38100" dir="2700000" algn="tl">
                    <a:srgbClr val="000000">
                      <a:alpha val="43137"/>
                    </a:srgbClr>
                  </a:outerShdw>
                </a:effectLst>
              </a:rPr>
              <a:t>wooden</a:t>
            </a:r>
            <a:r>
              <a:rPr lang="lt-LT" sz="1500" dirty="0">
                <a:effectLst>
                  <a:outerShdw blurRad="38100" dist="38100" dir="2700000" algn="tl">
                    <a:srgbClr val="000000">
                      <a:alpha val="43137"/>
                    </a:srgbClr>
                  </a:outerShdw>
                </a:effectLst>
              </a:rPr>
              <a:t> </a:t>
            </a:r>
            <a:r>
              <a:rPr lang="lt-LT" sz="1500" dirty="0" err="1">
                <a:effectLst>
                  <a:outerShdw blurRad="38100" dist="38100" dir="2700000" algn="tl">
                    <a:srgbClr val="000000">
                      <a:alpha val="43137"/>
                    </a:srgbClr>
                  </a:outerShdw>
                </a:effectLst>
              </a:rPr>
              <a:t>villages</a:t>
            </a:r>
            <a:r>
              <a:rPr lang="lt-LT" sz="1500" dirty="0">
                <a:effectLst>
                  <a:outerShdw blurRad="38100" dist="38100" dir="2700000" algn="tl">
                    <a:srgbClr val="000000">
                      <a:alpha val="43137"/>
                    </a:srgbClr>
                  </a:outerShdw>
                </a:effectLst>
              </a:rPr>
              <a:t> </a:t>
            </a:r>
            <a:r>
              <a:rPr lang="lt-LT" sz="1500" dirty="0" err="1">
                <a:effectLst>
                  <a:outerShdw blurRad="38100" dist="38100" dir="2700000" algn="tl">
                    <a:srgbClr val="000000">
                      <a:alpha val="43137"/>
                    </a:srgbClr>
                  </a:outerShdw>
                </a:effectLst>
              </a:rPr>
              <a:t>and</a:t>
            </a:r>
            <a:r>
              <a:rPr lang="lt-LT" sz="1500" dirty="0">
                <a:effectLst>
                  <a:outerShdw blurRad="38100" dist="38100" dir="2700000" algn="tl">
                    <a:srgbClr val="000000">
                      <a:alpha val="43137"/>
                    </a:srgbClr>
                  </a:outerShdw>
                </a:effectLst>
              </a:rPr>
              <a:t> </a:t>
            </a:r>
            <a:r>
              <a:rPr lang="lt-LT" sz="1500" dirty="0" err="1">
                <a:effectLst>
                  <a:outerShdw blurRad="38100" dist="38100" dir="2700000" algn="tl">
                    <a:srgbClr val="000000">
                      <a:alpha val="43137"/>
                    </a:srgbClr>
                  </a:outerShdw>
                </a:effectLst>
              </a:rPr>
              <a:t>churches</a:t>
            </a:r>
            <a:r>
              <a:rPr lang="lt-LT" sz="1500" dirty="0">
                <a:effectLst>
                  <a:outerShdw blurRad="38100" dist="38100" dir="2700000" algn="tl">
                    <a:srgbClr val="000000">
                      <a:alpha val="43137"/>
                    </a:srgbClr>
                  </a:outerShdw>
                </a:effectLst>
              </a:rPr>
              <a:t>, </a:t>
            </a:r>
            <a:r>
              <a:rPr lang="lt-LT" sz="1500" dirty="0" err="1">
                <a:effectLst>
                  <a:outerShdw blurRad="38100" dist="38100" dir="2700000" algn="tl">
                    <a:srgbClr val="000000">
                      <a:alpha val="43137"/>
                    </a:srgbClr>
                  </a:outerShdw>
                </a:effectLst>
              </a:rPr>
              <a:t>its</a:t>
            </a:r>
            <a:r>
              <a:rPr lang="lt-LT" sz="1500" dirty="0">
                <a:effectLst>
                  <a:outerShdw blurRad="38100" dist="38100" dir="2700000" algn="tl">
                    <a:srgbClr val="000000">
                      <a:alpha val="43137"/>
                    </a:srgbClr>
                  </a:outerShdw>
                </a:effectLst>
              </a:rPr>
              <a:t> </a:t>
            </a:r>
            <a:r>
              <a:rPr lang="lt-LT" sz="1500" dirty="0" err="1">
                <a:effectLst>
                  <a:outerShdw blurRad="38100" dist="38100" dir="2700000" algn="tl">
                    <a:srgbClr val="000000">
                      <a:alpha val="43137"/>
                    </a:srgbClr>
                  </a:outerShdw>
                </a:effectLst>
              </a:rPr>
              <a:t>traditional</a:t>
            </a:r>
            <a:r>
              <a:rPr lang="lt-LT" sz="1500" dirty="0">
                <a:effectLst>
                  <a:outerShdw blurRad="38100" dist="38100" dir="2700000" algn="tl">
                    <a:srgbClr val="000000">
                      <a:alpha val="43137"/>
                    </a:srgbClr>
                  </a:outerShdw>
                </a:effectLst>
              </a:rPr>
              <a:t> </a:t>
            </a:r>
            <a:r>
              <a:rPr lang="lt-LT" sz="1500" dirty="0" err="1">
                <a:effectLst>
                  <a:outerShdw blurRad="38100" dist="38100" dir="2700000" algn="tl">
                    <a:srgbClr val="000000">
                      <a:alpha val="43137"/>
                    </a:srgbClr>
                  </a:outerShdw>
                </a:effectLst>
              </a:rPr>
              <a:t>lifestyle</a:t>
            </a:r>
            <a:r>
              <a:rPr lang="lt-LT" sz="1500" dirty="0">
                <a:effectLst>
                  <a:outerShdw blurRad="38100" dist="38100" dir="2700000" algn="tl">
                    <a:srgbClr val="000000">
                      <a:alpha val="43137"/>
                    </a:srgbClr>
                  </a:outerShdw>
                </a:effectLst>
              </a:rPr>
              <a:t>, </a:t>
            </a:r>
            <a:r>
              <a:rPr lang="lt-LT" sz="1500" dirty="0" err="1">
                <a:effectLst>
                  <a:outerShdw blurRad="38100" dist="38100" dir="2700000" algn="tl">
                    <a:srgbClr val="000000">
                      <a:alpha val="43137"/>
                    </a:srgbClr>
                  </a:outerShdw>
                </a:effectLst>
              </a:rPr>
              <a:t>and</a:t>
            </a:r>
            <a:r>
              <a:rPr lang="lt-LT" sz="1500" dirty="0">
                <a:effectLst>
                  <a:outerShdw blurRad="38100" dist="38100" dir="2700000" algn="tl">
                    <a:srgbClr val="000000">
                      <a:alpha val="43137"/>
                    </a:srgbClr>
                  </a:outerShdw>
                </a:effectLst>
              </a:rPr>
              <a:t> </a:t>
            </a:r>
            <a:r>
              <a:rPr lang="lt-LT" sz="1500" dirty="0" err="1">
                <a:effectLst>
                  <a:outerShdw blurRad="38100" dist="38100" dir="2700000" algn="tl">
                    <a:srgbClr val="000000">
                      <a:alpha val="43137"/>
                    </a:srgbClr>
                  </a:outerShdw>
                </a:effectLst>
              </a:rPr>
              <a:t>the</a:t>
            </a:r>
            <a:r>
              <a:rPr lang="lt-LT" sz="1500" dirty="0">
                <a:effectLst>
                  <a:outerShdw blurRad="38100" dist="38100" dir="2700000" algn="tl">
                    <a:srgbClr val="000000">
                      <a:alpha val="43137"/>
                    </a:srgbClr>
                  </a:outerShdw>
                </a:effectLst>
              </a:rPr>
              <a:t> </a:t>
            </a:r>
            <a:r>
              <a:rPr lang="lt-LT" sz="1500" dirty="0" err="1">
                <a:effectLst>
                  <a:outerShdw blurRad="38100" dist="38100" dir="2700000" algn="tl">
                    <a:srgbClr val="000000">
                      <a:alpha val="43137"/>
                    </a:srgbClr>
                  </a:outerShdw>
                </a:effectLst>
              </a:rPr>
              <a:t>local</a:t>
            </a:r>
            <a:r>
              <a:rPr lang="lt-LT" sz="1500" dirty="0">
                <a:effectLst>
                  <a:outerShdw blurRad="38100" dist="38100" dir="2700000" algn="tl">
                    <a:srgbClr val="000000">
                      <a:alpha val="43137"/>
                    </a:srgbClr>
                  </a:outerShdw>
                </a:effectLst>
              </a:rPr>
              <a:t> </a:t>
            </a:r>
            <a:r>
              <a:rPr lang="lt-LT" sz="1500" dirty="0" err="1">
                <a:effectLst>
                  <a:outerShdw blurRad="38100" dist="38100" dir="2700000" algn="tl">
                    <a:srgbClr val="000000">
                      <a:alpha val="43137"/>
                    </a:srgbClr>
                  </a:outerShdw>
                </a:effectLst>
              </a:rPr>
              <a:t>colourful</a:t>
            </a:r>
            <a:r>
              <a:rPr lang="lt-LT" sz="1500" dirty="0">
                <a:effectLst>
                  <a:outerShdw blurRad="38100" dist="38100" dir="2700000" algn="tl">
                    <a:srgbClr val="000000">
                      <a:alpha val="43137"/>
                    </a:srgbClr>
                  </a:outerShdw>
                </a:effectLst>
              </a:rPr>
              <a:t> </a:t>
            </a:r>
            <a:r>
              <a:rPr lang="lt-LT" sz="1500" dirty="0" err="1">
                <a:effectLst>
                  <a:outerShdw blurRad="38100" dist="38100" dir="2700000" algn="tl">
                    <a:srgbClr val="000000">
                      <a:alpha val="43137"/>
                    </a:srgbClr>
                  </a:outerShdw>
                </a:effectLst>
              </a:rPr>
              <a:t>dresses</a:t>
            </a:r>
            <a:r>
              <a:rPr lang="lt-LT" sz="1500" dirty="0">
                <a:effectLst>
                  <a:outerShdw blurRad="38100" dist="38100" dir="2700000" algn="tl">
                    <a:srgbClr val="000000">
                      <a:alpha val="43137"/>
                    </a:srgbClr>
                  </a:outerShdw>
                </a:effectLst>
              </a:rPr>
              <a:t>.</a:t>
            </a:r>
            <a:br>
              <a:rPr lang="lt-LT" sz="1500" dirty="0">
                <a:effectLst>
                  <a:outerShdw blurRad="38100" dist="38100" dir="2700000" algn="tl">
                    <a:srgbClr val="000000">
                      <a:alpha val="43137"/>
                    </a:srgbClr>
                  </a:outerShdw>
                </a:effectLst>
              </a:rPr>
            </a:br>
            <a:endParaRPr lang="lt-LT" sz="1500" dirty="0"/>
          </a:p>
        </p:txBody>
      </p:sp>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4269658"/>
            <a:ext cx="2623457" cy="1558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5794900"/>
            <a:ext cx="2623457" cy="1703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258762"/>
            <a:ext cx="154305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1200" y="258762"/>
            <a:ext cx="1524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12537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eksto vietos rezervavimo ženklas"/>
          <p:cNvSpPr>
            <a:spLocks noGrp="1"/>
          </p:cNvSpPr>
          <p:nvPr>
            <p:ph type="body" sz="quarter" idx="14"/>
          </p:nvPr>
        </p:nvSpPr>
        <p:spPr/>
        <p:txBody>
          <a:bodyPr/>
          <a:lstStyle/>
          <a:p>
            <a:pPr lvl="0"/>
            <a:r>
              <a:rPr lang="lt-LT" dirty="0"/>
              <a:t>Įveskite nuotraukos pavadinimą</a:t>
            </a:r>
          </a:p>
          <a:p>
            <a:endParaRPr lang="lt-LT" dirty="0"/>
          </a:p>
        </p:txBody>
      </p:sp>
      <p:sp>
        <p:nvSpPr>
          <p:cNvPr id="8" name="7 teksto vietos rezervavimo ženklas"/>
          <p:cNvSpPr>
            <a:spLocks noGrp="1"/>
          </p:cNvSpPr>
          <p:nvPr>
            <p:ph type="body" sz="quarter" idx="16"/>
          </p:nvPr>
        </p:nvSpPr>
        <p:spPr>
          <a:xfrm>
            <a:off x="5181600" y="0"/>
            <a:ext cx="1524000" cy="1447800"/>
          </a:xfrm>
        </p:spPr>
        <p:txBody>
          <a:bodyPr/>
          <a:lstStyle/>
          <a:p>
            <a:pPr lvl="0" algn="ctr"/>
            <a:r>
              <a:rPr lang="en-GB" sz="2800" dirty="0">
                <a:ln>
                  <a:solidFill>
                    <a:schemeClr val="bg1"/>
                  </a:solidFill>
                </a:ln>
                <a:effectLst>
                  <a:outerShdw blurRad="50800" dist="38100" dir="18900000" algn="bl" rotWithShape="0">
                    <a:prstClr val="black">
                      <a:alpha val="40000"/>
                    </a:prstClr>
                  </a:outerShdw>
                </a:effectLst>
                <a:latin typeface="Algerian" pitchFamily="82" charset="0"/>
              </a:rPr>
              <a:t>The </a:t>
            </a:r>
            <a:r>
              <a:rPr lang="en-GB" sz="2800" dirty="0" err="1">
                <a:ln>
                  <a:solidFill>
                    <a:schemeClr val="bg1"/>
                  </a:solidFill>
                </a:ln>
                <a:effectLst>
                  <a:outerShdw blurRad="50800" dist="38100" dir="18900000" algn="bl" rotWithShape="0">
                    <a:prstClr val="black">
                      <a:alpha val="40000"/>
                    </a:prstClr>
                  </a:outerShdw>
                </a:effectLst>
                <a:latin typeface="Algerian" pitchFamily="82" charset="0"/>
              </a:rPr>
              <a:t>Corvin</a:t>
            </a:r>
            <a:r>
              <a:rPr lang="en-GB" sz="2800" dirty="0">
                <a:ln>
                  <a:solidFill>
                    <a:schemeClr val="bg1"/>
                  </a:solidFill>
                </a:ln>
                <a:effectLst>
                  <a:outerShdw blurRad="50800" dist="38100" dir="18900000" algn="bl" rotWithShape="0">
                    <a:prstClr val="black">
                      <a:alpha val="40000"/>
                    </a:prstClr>
                  </a:outerShdw>
                </a:effectLst>
                <a:latin typeface="Algerian" pitchFamily="82" charset="0"/>
              </a:rPr>
              <a:t> Castle</a:t>
            </a:r>
            <a:endParaRPr lang="lt-LT" sz="2800" dirty="0">
              <a:latin typeface="Algerian" pitchFamily="82" charset="0"/>
            </a:endParaRPr>
          </a:p>
        </p:txBody>
      </p:sp>
      <p:pic>
        <p:nvPicPr>
          <p:cNvPr id="1026" name="Picture 2"/>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Lst>
          </a:blip>
          <a:srcRect l="31292" r="31292"/>
          <a:stretch>
            <a:fillRect/>
          </a:stretch>
        </p:blipFill>
        <p:spPr bwMode="auto">
          <a:xfrm>
            <a:off x="381000" y="533400"/>
            <a:ext cx="2428875"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teksto vietos rezervavimo ženklas"/>
          <p:cNvSpPr>
            <a:spLocks noGrp="1"/>
          </p:cNvSpPr>
          <p:nvPr>
            <p:ph type="body" sz="quarter" idx="13"/>
          </p:nvPr>
        </p:nvSpPr>
        <p:spPr>
          <a:xfrm>
            <a:off x="11201400" y="4390706"/>
            <a:ext cx="2667000" cy="3381694"/>
          </a:xfrm>
          <a:solidFill>
            <a:schemeClr val="accent1">
              <a:lumMod val="60000"/>
              <a:lumOff val="40000"/>
            </a:schemeClr>
          </a:solidFill>
        </p:spPr>
        <p:style>
          <a:lnRef idx="2">
            <a:schemeClr val="accent2"/>
          </a:lnRef>
          <a:fillRef idx="1">
            <a:schemeClr val="lt1"/>
          </a:fillRef>
          <a:effectRef idx="0">
            <a:schemeClr val="accent2"/>
          </a:effectRef>
          <a:fontRef idx="minor">
            <a:schemeClr val="dk1"/>
          </a:fontRef>
        </p:style>
        <p:txBody>
          <a:bodyPr/>
          <a:lstStyle/>
          <a:p>
            <a:endParaRPr lang="lt-LT" dirty="0"/>
          </a:p>
        </p:txBody>
      </p:sp>
      <p:sp>
        <p:nvSpPr>
          <p:cNvPr id="9" name="8 teksto vietos rezervavimo ženklas"/>
          <p:cNvSpPr>
            <a:spLocks noGrp="1"/>
          </p:cNvSpPr>
          <p:nvPr>
            <p:ph type="body" sz="quarter" idx="17"/>
          </p:nvPr>
        </p:nvSpPr>
        <p:spPr>
          <a:xfrm>
            <a:off x="3232713" y="1470612"/>
            <a:ext cx="3396635" cy="1035224"/>
          </a:xfrm>
          <a:prstGeom prst="roundRect">
            <a:avLst/>
          </a:prstGeom>
          <a:solidFill>
            <a:schemeClr val="accent3">
              <a:lumMod val="40000"/>
              <a:lumOff val="60000"/>
            </a:schemeClr>
          </a:solidFill>
        </p:spPr>
        <p:style>
          <a:lnRef idx="2">
            <a:schemeClr val="accent2"/>
          </a:lnRef>
          <a:fillRef idx="1">
            <a:schemeClr val="lt1"/>
          </a:fillRef>
          <a:effectRef idx="0">
            <a:schemeClr val="accent2"/>
          </a:effectRef>
          <a:fontRef idx="minor">
            <a:schemeClr val="dk1"/>
          </a:fontRef>
        </p:style>
        <p:txBody>
          <a:bodyPr/>
          <a:lstStyle/>
          <a:p>
            <a:pPr lvl="0"/>
            <a:r>
              <a:rPr lang="en-US" sz="1100" b="0" dirty="0" smtClean="0">
                <a:latin typeface="Times New Roman" panose="02020603050405020304" pitchFamily="18" charset="0"/>
                <a:cs typeface="Times New Roman" panose="02020603050405020304" pitchFamily="18" charset="0"/>
              </a:rPr>
              <a:t>The </a:t>
            </a:r>
            <a:r>
              <a:rPr lang="en-US" sz="1100" b="0" dirty="0" err="1" smtClean="0">
                <a:latin typeface="Times New Roman" panose="02020603050405020304" pitchFamily="18" charset="0"/>
                <a:cs typeface="Times New Roman" panose="02020603050405020304" pitchFamily="18" charset="0"/>
              </a:rPr>
              <a:t>Corvin</a:t>
            </a:r>
            <a:r>
              <a:rPr lang="en-US" sz="1100" b="0" dirty="0" smtClean="0">
                <a:latin typeface="Times New Roman" panose="02020603050405020304" pitchFamily="18" charset="0"/>
                <a:cs typeface="Times New Roman" panose="02020603050405020304" pitchFamily="18" charset="0"/>
              </a:rPr>
              <a:t> Castle, also known as the Hunyadi castle is one of the most beautiful and well-preserved medieval castles in Transylvania. The castle was built in the 14</a:t>
            </a:r>
            <a:r>
              <a:rPr lang="en-US" sz="1100" b="0" baseline="30000" dirty="0" smtClean="0">
                <a:latin typeface="Times New Roman" panose="02020603050405020304" pitchFamily="18" charset="0"/>
                <a:cs typeface="Times New Roman" panose="02020603050405020304" pitchFamily="18" charset="0"/>
              </a:rPr>
              <a:t>th</a:t>
            </a:r>
            <a:r>
              <a:rPr lang="en-US" sz="1100" b="0" dirty="0" smtClean="0">
                <a:latin typeface="Times New Roman" panose="02020603050405020304" pitchFamily="18" charset="0"/>
                <a:cs typeface="Times New Roman" panose="02020603050405020304" pitchFamily="18" charset="0"/>
              </a:rPr>
              <a:t> century, being the most famous property of Romanian ruler </a:t>
            </a:r>
            <a:r>
              <a:rPr lang="en-US" sz="1100" b="0" dirty="0" err="1" smtClean="0">
                <a:latin typeface="Times New Roman" panose="02020603050405020304" pitchFamily="18" charset="0"/>
                <a:cs typeface="Times New Roman" panose="02020603050405020304" pitchFamily="18" charset="0"/>
              </a:rPr>
              <a:t>Iancu</a:t>
            </a:r>
            <a:r>
              <a:rPr lang="en-US" sz="1100" b="0" dirty="0" smtClean="0">
                <a:latin typeface="Times New Roman" panose="02020603050405020304" pitchFamily="18" charset="0"/>
                <a:cs typeface="Times New Roman" panose="02020603050405020304" pitchFamily="18" charset="0"/>
              </a:rPr>
              <a:t> of Hunedoara.</a:t>
            </a:r>
            <a:endParaRPr lang="lt-LT" sz="1100" b="0" dirty="0">
              <a:latin typeface="Times New Roman" panose="02020603050405020304" pitchFamily="18" charset="0"/>
              <a:cs typeface="Times New Roman" panose="02020603050405020304" pitchFamily="18" charset="0"/>
            </a:endParaRPr>
          </a:p>
        </p:txBody>
      </p:sp>
      <p:sp>
        <p:nvSpPr>
          <p:cNvPr id="11" name="10 teksto vietos rezervavimo ženklas"/>
          <p:cNvSpPr>
            <a:spLocks noGrp="1"/>
          </p:cNvSpPr>
          <p:nvPr>
            <p:ph type="body" sz="quarter" idx="18"/>
          </p:nvPr>
        </p:nvSpPr>
        <p:spPr>
          <a:xfrm>
            <a:off x="3237767" y="2695701"/>
            <a:ext cx="3396635" cy="2012465"/>
          </a:xfrm>
          <a:prstGeom prst="roundRect">
            <a:avLst/>
          </a:prstGeom>
          <a:solidFill>
            <a:schemeClr val="accent3">
              <a:lumMod val="40000"/>
              <a:lumOff val="60000"/>
            </a:schemeClr>
          </a:solidFill>
        </p:spPr>
        <p:style>
          <a:lnRef idx="2">
            <a:schemeClr val="accent2"/>
          </a:lnRef>
          <a:fillRef idx="1">
            <a:schemeClr val="lt1"/>
          </a:fillRef>
          <a:effectRef idx="0">
            <a:schemeClr val="accent2"/>
          </a:effectRef>
          <a:fontRef idx="minor">
            <a:schemeClr val="dk1"/>
          </a:fontRef>
        </p:style>
        <p:txBody>
          <a:bodyPr/>
          <a:lstStyle/>
          <a:p>
            <a:r>
              <a:rPr lang="en-US" sz="1600" dirty="0" smtClean="0">
                <a:solidFill>
                  <a:schemeClr val="bg1"/>
                </a:solidFill>
                <a:latin typeface="Times New Roman" panose="02020603050405020304" pitchFamily="18" charset="0"/>
                <a:cs typeface="Times New Roman" panose="02020603050405020304" pitchFamily="18" charset="0"/>
              </a:rPr>
              <a:t> </a:t>
            </a:r>
          </a:p>
          <a:p>
            <a:pPr algn="just"/>
            <a:r>
              <a:rPr lang="en-US" sz="1100" dirty="0" smtClean="0">
                <a:solidFill>
                  <a:schemeClr val="bg1"/>
                </a:solidFill>
                <a:latin typeface="Times New Roman" panose="02020603050405020304" pitchFamily="18" charset="0"/>
                <a:cs typeface="Times New Roman" panose="02020603050405020304" pitchFamily="18" charset="0"/>
              </a:rPr>
              <a:t>To </a:t>
            </a:r>
            <a:r>
              <a:rPr lang="en-US" sz="1100" dirty="0">
                <a:solidFill>
                  <a:schemeClr val="bg1"/>
                </a:solidFill>
                <a:latin typeface="Times New Roman" panose="02020603050405020304" pitchFamily="18" charset="0"/>
                <a:cs typeface="Times New Roman" panose="02020603050405020304" pitchFamily="18" charset="0"/>
              </a:rPr>
              <a:t>this day, this impressive castle dominates the city of </a:t>
            </a:r>
            <a:r>
              <a:rPr lang="en-US" sz="1100" dirty="0" err="1">
                <a:solidFill>
                  <a:schemeClr val="bg1"/>
                </a:solidFill>
                <a:latin typeface="Times New Roman" panose="02020603050405020304" pitchFamily="18" charset="0"/>
                <a:cs typeface="Times New Roman" panose="02020603050405020304" pitchFamily="18" charset="0"/>
              </a:rPr>
              <a:t>Hunedoara</a:t>
            </a:r>
            <a:r>
              <a:rPr lang="en-US" sz="1100" dirty="0">
                <a:solidFill>
                  <a:schemeClr val="bg1"/>
                </a:solidFill>
                <a:latin typeface="Times New Roman" panose="02020603050405020304" pitchFamily="18" charset="0"/>
                <a:cs typeface="Times New Roman" panose="02020603050405020304" pitchFamily="18" charset="0"/>
              </a:rPr>
              <a:t> with its Gothic architecture. It only takes one visit to the </a:t>
            </a:r>
            <a:r>
              <a:rPr lang="en-US" sz="1100" dirty="0" err="1">
                <a:solidFill>
                  <a:schemeClr val="bg1"/>
                </a:solidFill>
                <a:latin typeface="Times New Roman" panose="02020603050405020304" pitchFamily="18" charset="0"/>
                <a:cs typeface="Times New Roman" panose="02020603050405020304" pitchFamily="18" charset="0"/>
              </a:rPr>
              <a:t>Corvin</a:t>
            </a:r>
            <a:r>
              <a:rPr lang="en-US" sz="1100" dirty="0">
                <a:solidFill>
                  <a:schemeClr val="bg1"/>
                </a:solidFill>
                <a:latin typeface="Times New Roman" panose="02020603050405020304" pitchFamily="18" charset="0"/>
                <a:cs typeface="Times New Roman" panose="02020603050405020304" pitchFamily="18" charset="0"/>
              </a:rPr>
              <a:t> Castle for a traveler to imagine this as the perfect </a:t>
            </a:r>
            <a:r>
              <a:rPr lang="en-US" sz="11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setting for Edgar Allan </a:t>
            </a:r>
            <a:r>
              <a:rPr lang="en-US" sz="1100"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Poe’s“ghost</a:t>
            </a:r>
            <a:r>
              <a:rPr lang="en-US" sz="11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1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stories”.</a:t>
            </a:r>
          </a:p>
          <a:p>
            <a:pPr lvl="0"/>
            <a:endParaRPr lang="lt-LT" sz="1100" dirty="0">
              <a:latin typeface="Times New Roman" panose="02020603050405020304" pitchFamily="18" charset="0"/>
              <a:cs typeface="Times New Roman" panose="02020603050405020304" pitchFamily="18" charset="0"/>
            </a:endParaRPr>
          </a:p>
        </p:txBody>
      </p:sp>
      <p:sp>
        <p:nvSpPr>
          <p:cNvPr id="15" name="14 teksto vietos rezervavimo ženklas"/>
          <p:cNvSpPr>
            <a:spLocks noGrp="1"/>
          </p:cNvSpPr>
          <p:nvPr>
            <p:ph type="body" sz="quarter" idx="23"/>
          </p:nvPr>
        </p:nvSpPr>
        <p:spPr>
          <a:xfrm>
            <a:off x="10363200" y="2136674"/>
            <a:ext cx="2428875" cy="1384504"/>
          </a:xfrm>
        </p:spPr>
        <p:txBody>
          <a:bodyPr/>
          <a:lstStyle/>
          <a:p>
            <a:pPr lvl="0"/>
            <a:endParaRPr lang="lt-LT" dirty="0"/>
          </a:p>
        </p:txBody>
      </p:sp>
      <p:sp>
        <p:nvSpPr>
          <p:cNvPr id="12" name="11 teksto vietos rezervavimo ženklas"/>
          <p:cNvSpPr>
            <a:spLocks noGrp="1"/>
          </p:cNvSpPr>
          <p:nvPr>
            <p:ph type="body" sz="quarter" idx="19"/>
          </p:nvPr>
        </p:nvSpPr>
        <p:spPr>
          <a:xfrm>
            <a:off x="3352747" y="4898031"/>
            <a:ext cx="3276601" cy="1524000"/>
          </a:xfrm>
          <a:prstGeom prst="roundRect">
            <a:avLst/>
          </a:prstGeom>
          <a:solidFill>
            <a:schemeClr val="accent3">
              <a:lumMod val="40000"/>
              <a:lumOff val="60000"/>
            </a:schemeClr>
          </a:solidFill>
        </p:spPr>
        <p:style>
          <a:lnRef idx="2">
            <a:schemeClr val="accent2"/>
          </a:lnRef>
          <a:fillRef idx="1">
            <a:schemeClr val="lt1"/>
          </a:fillRef>
          <a:effectRef idx="0">
            <a:schemeClr val="accent2"/>
          </a:effectRef>
          <a:fontRef idx="minor">
            <a:schemeClr val="dk1"/>
          </a:fontRef>
        </p:style>
        <p:txBody>
          <a:bodyPr/>
          <a:lstStyle/>
          <a:p>
            <a:endParaRPr lang="lt-LT" sz="1400" b="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lt-LT" sz="1400" b="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en-US" sz="1400" b="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endParaRPr lang="en-US" sz="1100" b="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r>
              <a:rPr lang="en-US" sz="1100" b="0" dirty="0">
                <a:latin typeface="Times New Roman" panose="02020603050405020304" pitchFamily="18" charset="0"/>
                <a:cs typeface="Times New Roman" panose="02020603050405020304" pitchFamily="18" charset="0"/>
              </a:rPr>
              <a:t>The castle integrates various </a:t>
            </a:r>
            <a:endParaRPr lang="lt-LT" sz="1100" b="0" dirty="0">
              <a:latin typeface="Times New Roman" panose="02020603050405020304" pitchFamily="18" charset="0"/>
              <a:cs typeface="Times New Roman" panose="02020603050405020304" pitchFamily="18" charset="0"/>
            </a:endParaRPr>
          </a:p>
          <a:p>
            <a:pPr algn="just"/>
            <a:r>
              <a:rPr lang="en-US" sz="1100" b="0" dirty="0">
                <a:latin typeface="Times New Roman" panose="02020603050405020304" pitchFamily="18" charset="0"/>
                <a:cs typeface="Times New Roman" panose="02020603050405020304" pitchFamily="18" charset="0"/>
              </a:rPr>
              <a:t>architectural styles, because of the presence of some military innovations. It was meant to be not only a luxurious residence during </a:t>
            </a:r>
            <a:r>
              <a:rPr lang="en-US" sz="1100" b="0" dirty="0" err="1">
                <a:latin typeface="Times New Roman" panose="02020603050405020304" pitchFamily="18" charset="0"/>
                <a:cs typeface="Times New Roman" panose="02020603050405020304" pitchFamily="18" charset="0"/>
              </a:rPr>
              <a:t>Iancu</a:t>
            </a:r>
            <a:r>
              <a:rPr lang="en-US" sz="1100" b="0" dirty="0">
                <a:latin typeface="Times New Roman" panose="02020603050405020304" pitchFamily="18" charset="0"/>
                <a:cs typeface="Times New Roman" panose="02020603050405020304" pitchFamily="18" charset="0"/>
              </a:rPr>
              <a:t> of Hunedoara’s reign, but also a strategic point to defend the region against various attacks.</a:t>
            </a:r>
          </a:p>
          <a:p>
            <a:pPr lvl="0"/>
            <a:endParaRPr lang="lt-LT" sz="1300" dirty="0"/>
          </a:p>
        </p:txBody>
      </p:sp>
      <p:sp>
        <p:nvSpPr>
          <p:cNvPr id="16" name="15 teksto vietos rezervavimo ženklas"/>
          <p:cNvSpPr>
            <a:spLocks noGrp="1"/>
          </p:cNvSpPr>
          <p:nvPr>
            <p:ph type="body" sz="quarter" idx="24"/>
          </p:nvPr>
        </p:nvSpPr>
        <p:spPr>
          <a:xfrm>
            <a:off x="11125200" y="3352800"/>
            <a:ext cx="2428875" cy="844959"/>
          </a:xfrm>
        </p:spPr>
        <p:txBody>
          <a:bodyPr/>
          <a:lstStyle/>
          <a:p>
            <a:pPr lvl="0"/>
            <a:r>
              <a:rPr lang="lt-LT" dirty="0"/>
              <a:t>Mūsų produktai ir paslaugos</a:t>
            </a:r>
          </a:p>
        </p:txBody>
      </p:sp>
      <p:sp>
        <p:nvSpPr>
          <p:cNvPr id="17" name="16 teksto vietos rezervavimo ženklas"/>
          <p:cNvSpPr>
            <a:spLocks noGrp="1"/>
          </p:cNvSpPr>
          <p:nvPr>
            <p:ph type="body" sz="quarter" idx="25"/>
          </p:nvPr>
        </p:nvSpPr>
        <p:spPr>
          <a:xfrm>
            <a:off x="6934200" y="3552470"/>
            <a:ext cx="3124200" cy="3991330"/>
          </a:xfrm>
          <a:prstGeom prst="round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a:lstStyle/>
          <a:p>
            <a:pPr lvl="0"/>
            <a:r>
              <a:rPr lang="en-US" sz="1100" b="0" dirty="0">
                <a:latin typeface="Times New Roman" panose="02020603050405020304" pitchFamily="18" charset="0"/>
                <a:cs typeface="Times New Roman" panose="02020603050405020304" pitchFamily="18" charset="0"/>
              </a:rPr>
              <a:t>Commonly known outside Romania as Dracula's Castle it is often erroneously referred to as the home of the title character in Bram Stoker's Dracula</a:t>
            </a:r>
            <a:r>
              <a:rPr lang="en-US" sz="1100" b="0" dirty="0" smtClean="0">
                <a:latin typeface="Times New Roman" panose="02020603050405020304" pitchFamily="18" charset="0"/>
                <a:cs typeface="Times New Roman" panose="02020603050405020304" pitchFamily="18" charset="0"/>
              </a:rPr>
              <a:t>.</a:t>
            </a:r>
            <a:endParaRPr lang="lt-LT" sz="1100" b="0" dirty="0" smtClean="0">
              <a:latin typeface="Times New Roman" panose="02020603050405020304" pitchFamily="18" charset="0"/>
              <a:cs typeface="Times New Roman" panose="02020603050405020304" pitchFamily="18" charset="0"/>
            </a:endParaRPr>
          </a:p>
          <a:p>
            <a:r>
              <a:rPr lang="en-US" sz="1100" b="0" dirty="0">
                <a:latin typeface="Times New Roman" panose="02020603050405020304" pitchFamily="18" charset="0"/>
                <a:cs typeface="Times New Roman" panose="02020603050405020304" pitchFamily="18" charset="0"/>
              </a:rPr>
              <a:t>Dutch author Hans </a:t>
            </a:r>
            <a:r>
              <a:rPr lang="en-US" sz="1100" b="0" dirty="0" err="1">
                <a:latin typeface="Times New Roman" panose="02020603050405020304" pitchFamily="18" charset="0"/>
                <a:cs typeface="Times New Roman" panose="02020603050405020304" pitchFamily="18" charset="0"/>
              </a:rPr>
              <a:t>Corneel</a:t>
            </a:r>
            <a:r>
              <a:rPr lang="en-US" sz="1100" b="0" dirty="0">
                <a:latin typeface="Times New Roman" panose="02020603050405020304" pitchFamily="18" charset="0"/>
                <a:cs typeface="Times New Roman" panose="02020603050405020304" pitchFamily="18" charset="0"/>
              </a:rPr>
              <a:t> de </a:t>
            </a:r>
            <a:r>
              <a:rPr lang="en-US" sz="1100" b="0" dirty="0" err="1">
                <a:latin typeface="Times New Roman" panose="02020603050405020304" pitchFamily="18" charset="0"/>
                <a:cs typeface="Times New Roman" panose="02020603050405020304" pitchFamily="18" charset="0"/>
              </a:rPr>
              <a:t>Roos</a:t>
            </a:r>
            <a:r>
              <a:rPr lang="en-US" sz="1100" b="0" dirty="0">
                <a:latin typeface="Times New Roman" panose="02020603050405020304" pitchFamily="18" charset="0"/>
                <a:cs typeface="Times New Roman" panose="02020603050405020304" pitchFamily="18" charset="0"/>
              </a:rPr>
              <a:t> proposes as location for Castle Dracula an empty mountain top, Mount </a:t>
            </a:r>
            <a:r>
              <a:rPr lang="en-US" sz="1100" b="0" dirty="0" err="1">
                <a:latin typeface="Times New Roman" panose="02020603050405020304" pitchFamily="18" charset="0"/>
                <a:cs typeface="Times New Roman" panose="02020603050405020304" pitchFamily="18" charset="0"/>
              </a:rPr>
              <a:t>Izvorul</a:t>
            </a:r>
            <a:r>
              <a:rPr lang="en-US" sz="1100" b="0" dirty="0">
                <a:latin typeface="Times New Roman" panose="02020603050405020304" pitchFamily="18" charset="0"/>
                <a:cs typeface="Times New Roman" panose="02020603050405020304" pitchFamily="18" charset="0"/>
              </a:rPr>
              <a:t> </a:t>
            </a:r>
            <a:r>
              <a:rPr lang="en-US" sz="1100" b="0" dirty="0" err="1">
                <a:latin typeface="Times New Roman" panose="02020603050405020304" pitchFamily="18" charset="0"/>
                <a:cs typeface="Times New Roman" panose="02020603050405020304" pitchFamily="18" charset="0"/>
              </a:rPr>
              <a:t>Călimanului</a:t>
            </a:r>
            <a:r>
              <a:rPr lang="en-US" sz="1100" b="0" dirty="0">
                <a:latin typeface="Times New Roman" panose="02020603050405020304" pitchFamily="18" charset="0"/>
                <a:cs typeface="Times New Roman" panose="02020603050405020304" pitchFamily="18" charset="0"/>
              </a:rPr>
              <a:t>, 2,033 </a:t>
            </a:r>
            <a:r>
              <a:rPr lang="en-US" sz="1100" b="0" dirty="0" err="1">
                <a:latin typeface="Times New Roman" panose="02020603050405020304" pitchFamily="18" charset="0"/>
                <a:cs typeface="Times New Roman" panose="02020603050405020304" pitchFamily="18" charset="0"/>
              </a:rPr>
              <a:t>metres</a:t>
            </a:r>
            <a:r>
              <a:rPr lang="en-US" sz="1100" b="0" dirty="0">
                <a:latin typeface="Times New Roman" panose="02020603050405020304" pitchFamily="18" charset="0"/>
                <a:cs typeface="Times New Roman" panose="02020603050405020304" pitchFamily="18" charset="0"/>
              </a:rPr>
              <a:t> high, located in the </a:t>
            </a:r>
            <a:r>
              <a:rPr lang="en-US" sz="1100" b="0" dirty="0" err="1">
                <a:latin typeface="Times New Roman" panose="02020603050405020304" pitchFamily="18" charset="0"/>
                <a:cs typeface="Times New Roman" panose="02020603050405020304" pitchFamily="18" charset="0"/>
              </a:rPr>
              <a:t>Călimani</a:t>
            </a:r>
            <a:r>
              <a:rPr lang="en-US" sz="1100" b="0" dirty="0">
                <a:latin typeface="Times New Roman" panose="02020603050405020304" pitchFamily="18" charset="0"/>
                <a:cs typeface="Times New Roman" panose="02020603050405020304" pitchFamily="18" charset="0"/>
              </a:rPr>
              <a:t> Alps near the former border with Moldavia. Stoker's description of Dracula's crumbling fictional castle also bears no resemblance to Bran Castle. </a:t>
            </a:r>
            <a:r>
              <a:rPr lang="en-US" sz="1100" b="0" dirty="0" smtClean="0">
                <a:latin typeface="Times New Roman" panose="02020603050405020304" pitchFamily="18" charset="0"/>
                <a:cs typeface="Times New Roman" panose="02020603050405020304" pitchFamily="18" charset="0"/>
              </a:rPr>
              <a:t>The </a:t>
            </a:r>
            <a:r>
              <a:rPr lang="en-US" sz="1100" b="0" dirty="0">
                <a:latin typeface="Times New Roman" panose="02020603050405020304" pitchFamily="18" charset="0"/>
                <a:cs typeface="Times New Roman" panose="02020603050405020304" pitchFamily="18" charset="0"/>
              </a:rPr>
              <a:t>castle is now a museum dedicated to displaying art and furniture collected by Queen Marie. Tourists can see the interior on their own or by a guided tour. At the bottom of the hill is a small open-air museum exhibiting traditional Romanian peasant structures from the Bran region.</a:t>
            </a:r>
            <a:endParaRPr lang="lt-LT" sz="1100" b="0" dirty="0">
              <a:latin typeface="Times New Roman" panose="02020603050405020304" pitchFamily="18" charset="0"/>
              <a:cs typeface="Times New Roman" panose="02020603050405020304" pitchFamily="18" charset="0"/>
            </a:endParaRPr>
          </a:p>
          <a:p>
            <a:pPr lvl="0"/>
            <a:endParaRPr lang="lt-LT" dirty="0"/>
          </a:p>
        </p:txBody>
      </p:sp>
      <p:pic>
        <p:nvPicPr>
          <p:cNvPr id="2053" name="Picture 5"/>
          <p:cNvPicPr>
            <a:picLocks noGrp="1" noChangeAspect="1" noChangeArrowheads="1"/>
          </p:cNvPicPr>
          <p:nvPr>
            <p:ph type="pic" sz="quarter" idx="10"/>
          </p:nvPr>
        </p:nvPicPr>
        <p:blipFill>
          <a:blip r:embed="rId4" cstate="print">
            <a:extLst>
              <a:ext uri="{28A0092B-C50C-407E-A947-70E740481C1C}">
                <a14:useLocalDpi xmlns:a14="http://schemas.microsoft.com/office/drawing/2010/main" val="0"/>
              </a:ext>
            </a:extLst>
          </a:blip>
          <a:srcRect t="23273" b="23273"/>
          <a:stretch>
            <a:fillRect/>
          </a:stretch>
        </p:blipFill>
        <p:spPr bwMode="auto">
          <a:xfrm>
            <a:off x="7052188" y="-32013"/>
            <a:ext cx="2743200" cy="1784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teksto vietos rezervavimo ženklas"/>
          <p:cNvSpPr>
            <a:spLocks noGrp="1"/>
          </p:cNvSpPr>
          <p:nvPr>
            <p:ph type="body" sz="quarter" idx="15"/>
          </p:nvPr>
        </p:nvSpPr>
        <p:spPr>
          <a:xfrm>
            <a:off x="371475" y="4351507"/>
            <a:ext cx="2438400" cy="2819400"/>
          </a:xfrm>
          <a:prstGeom prst="roundRect">
            <a:avLst/>
          </a:prstGeom>
        </p:spPr>
        <p:style>
          <a:lnRef idx="2">
            <a:schemeClr val="accent2"/>
          </a:lnRef>
          <a:fillRef idx="1">
            <a:schemeClr val="lt1"/>
          </a:fillRef>
          <a:effectRef idx="0">
            <a:schemeClr val="accent2"/>
          </a:effectRef>
          <a:fontRef idx="minor">
            <a:schemeClr val="dk1"/>
          </a:fontRef>
        </p:style>
        <p:txBody>
          <a:bodyPr/>
          <a:lstStyle/>
          <a:p>
            <a:r>
              <a:rPr lang="en-US" sz="1100" i="0" dirty="0" smtClean="0">
                <a:latin typeface="Times New Roman" panose="02020603050405020304" pitchFamily="18" charset="0"/>
                <a:cs typeface="Times New Roman" panose="02020603050405020304" pitchFamily="18" charset="0"/>
              </a:rPr>
              <a:t>The </a:t>
            </a:r>
            <a:r>
              <a:rPr lang="en-US" sz="1100" i="0" dirty="0">
                <a:latin typeface="Times New Roman" panose="02020603050405020304" pitchFamily="18" charset="0"/>
                <a:cs typeface="Times New Roman" panose="02020603050405020304" pitchFamily="18" charset="0"/>
              </a:rPr>
              <a:t>majority of the Danube Delta, Europe’s second largest river delta, lies in Romania. Originally part of the Black Sea, the Danube Delta is a good place to observe nature. It is home to many unique species of plants and animals in Europe, as well as contains 23 different ecosystems, including some of the world’s largest wetlands. Previous visitors rave about the spectacular sunsets and highly recommend taking a slow boat ride on the river</a:t>
            </a:r>
            <a:r>
              <a:rPr lang="en-US" sz="1100" i="0" dirty="0" smtClean="0">
                <a:latin typeface="Times New Roman" panose="02020603050405020304" pitchFamily="18" charset="0"/>
                <a:cs typeface="Times New Roman" panose="02020603050405020304" pitchFamily="18" charset="0"/>
              </a:rPr>
              <a:t>.</a:t>
            </a:r>
            <a:endParaRPr lang="en-US" sz="1100" i="0" dirty="0">
              <a:latin typeface="Times New Roman" panose="02020603050405020304" pitchFamily="18" charset="0"/>
              <a:cs typeface="Times New Roman" panose="02020603050405020304" pitchFamily="18" charset="0"/>
            </a:endParaRPr>
          </a:p>
        </p:txBody>
      </p:sp>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95875">
            <a:off x="3409384" y="120134"/>
            <a:ext cx="1772216" cy="1318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52187" y="1787013"/>
            <a:ext cx="274320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81000" y="120134"/>
            <a:ext cx="2438400" cy="369332"/>
          </a:xfrm>
          <a:prstGeom prst="rect">
            <a:avLst/>
          </a:prstGeom>
          <a:solidFill>
            <a:schemeClr val="accent3">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latin typeface="Algerian" pitchFamily="82" charset="0"/>
              </a:rPr>
              <a:t>THE DANUBE DELTA</a:t>
            </a:r>
            <a:endParaRPr lang="en-US" dirty="0">
              <a:latin typeface="Algerian" pitchFamily="82" charset="0"/>
            </a:endParaRPr>
          </a:p>
        </p:txBody>
      </p:sp>
      <p:sp>
        <p:nvSpPr>
          <p:cNvPr id="4" name="TextBox 3"/>
          <p:cNvSpPr txBox="1"/>
          <p:nvPr/>
        </p:nvSpPr>
        <p:spPr>
          <a:xfrm>
            <a:off x="2886075" y="6689157"/>
            <a:ext cx="4048125" cy="430887"/>
          </a:xfrm>
          <a:prstGeom prst="rect">
            <a:avLst/>
          </a:prstGeom>
          <a:noFill/>
        </p:spPr>
        <p:txBody>
          <a:bodyPr wrap="square" rtlCol="0">
            <a:spAutoFit/>
          </a:bodyPr>
          <a:lstStyle/>
          <a:p>
            <a:pPr algn="ctr"/>
            <a:r>
              <a:rPr lang="en-US" sz="1100" b="1" dirty="0">
                <a:solidFill>
                  <a:srgbClr val="000000"/>
                </a:solidFill>
                <a:latin typeface="Times New Roman" panose="02020603050405020304" pitchFamily="18" charset="0"/>
                <a:cs typeface="Times New Roman" panose="02020603050405020304" pitchFamily="18" charset="0"/>
              </a:rPr>
              <a:t>The content of this </a:t>
            </a:r>
            <a:r>
              <a:rPr lang="lt-LT" sz="1100" b="1" dirty="0">
                <a:solidFill>
                  <a:srgbClr val="000000"/>
                </a:solidFill>
                <a:latin typeface="Times New Roman" panose="02020603050405020304" pitchFamily="18" charset="0"/>
                <a:cs typeface="Times New Roman" panose="02020603050405020304" pitchFamily="18" charset="0"/>
              </a:rPr>
              <a:t>booklet </a:t>
            </a:r>
            <a:r>
              <a:rPr lang="en-US" sz="1100" b="1" dirty="0">
                <a:solidFill>
                  <a:srgbClr val="000000"/>
                </a:solidFill>
                <a:latin typeface="Times New Roman" panose="02020603050405020304" pitchFamily="18" charset="0"/>
                <a:cs typeface="Times New Roman" panose="02020603050405020304" pitchFamily="18" charset="0"/>
              </a:rPr>
              <a:t>does not reflect the official opinion of the European Union</a:t>
            </a:r>
            <a:endParaRPr lang="en-US"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33082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iršūnė">
  <a:themeElements>
    <a:clrScheme name="Viršūnė">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Viršūnė">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Viršūnė">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BrochureColor">
      <a:dk1>
        <a:sysClr val="windowText" lastClr="000000"/>
      </a:dk1>
      <a:lt1>
        <a:sysClr val="window" lastClr="FFFFFF"/>
      </a:lt1>
      <a:dk2>
        <a:srgbClr val="57443E"/>
      </a:dk2>
      <a:lt2>
        <a:srgbClr val="DDDDDD"/>
      </a:lt2>
      <a:accent1>
        <a:srgbClr val="B2C42A"/>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Calibri-Cambria">
      <a:maj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rochureColor">
      <a:dk1>
        <a:sysClr val="windowText" lastClr="000000"/>
      </a:dk1>
      <a:lt1>
        <a:sysClr val="window" lastClr="FFFFFF"/>
      </a:lt1>
      <a:dk2>
        <a:srgbClr val="57443E"/>
      </a:dk2>
      <a:lt2>
        <a:srgbClr val="DDDDDD"/>
      </a:lt2>
      <a:accent1>
        <a:srgbClr val="B2C42A"/>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Calibri-Cambria">
      <a:maj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f583bd66513a361a730282b6a794e352">
  <xsd:schema xmlns:xsd="http://www.w3.org/2001/XMLSchema" xmlns:xs="http://www.w3.org/2001/XMLSchema" xmlns:p="http://schemas.microsoft.com/office/2006/metadata/properties" targetNamespace="http://schemas.microsoft.com/office/2006/metadata/properties" ma:root="true" ma:fieldsID="6841151cf538834e171094e4faaf2d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A8585D7-9F9A-464B-98FD-C2369966A8D7}">
  <ds:schemaRefs>
    <ds:schemaRef ds:uri="http://schemas.microsoft.com/sharepoint/v3/contenttype/forms"/>
  </ds:schemaRefs>
</ds:datastoreItem>
</file>

<file path=customXml/itemProps2.xml><?xml version="1.0" encoding="utf-8"?>
<ds:datastoreItem xmlns:ds="http://schemas.openxmlformats.org/officeDocument/2006/customXml" ds:itemID="{1BB39241-3DC4-4E74-9CA5-66F5595582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80E32F16-139C-406D-87C5-ECC5DE68882E}">
  <ds:schemaRefs>
    <ds:schemaRef ds:uri="http://purl.org/dc/terms/"/>
    <ds:schemaRef ds:uri="http://www.w3.org/XML/1998/namespace"/>
    <ds:schemaRef ds:uri="http://schemas.openxmlformats.org/package/2006/metadata/core-properties"/>
    <ds:schemaRef ds:uri="http://schemas.microsoft.com/office/2006/metadata/properties"/>
    <ds:schemaRef ds:uri="http://purl.org/dc/dcmitype/"/>
    <ds:schemaRef ds:uri="http://purl.org/dc/elements/1.1/"/>
    <ds:schemaRef ds:uri="http://schemas.microsoft.com/office/2006/documentManagement/typ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Apex</Template>
  <TotalTime>0</TotalTime>
  <Words>573</Words>
  <Application>Microsoft Office PowerPoint</Application>
  <PresentationFormat>Custom</PresentationFormat>
  <Paragraphs>27</Paragraphs>
  <Slides>2</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vt:i4>
      </vt:variant>
    </vt:vector>
  </HeadingPairs>
  <TitlesOfParts>
    <vt:vector size="12" baseType="lpstr">
      <vt:lpstr>Algerian</vt:lpstr>
      <vt:lpstr>Arial</vt:lpstr>
      <vt:lpstr>Book Antiqua</vt:lpstr>
      <vt:lpstr>Cambria</vt:lpstr>
      <vt:lpstr>Lucida Sans</vt:lpstr>
      <vt:lpstr>Times New Roman</vt:lpstr>
      <vt:lpstr>Wingdings</vt:lpstr>
      <vt:lpstr>Wingdings 2</vt:lpstr>
      <vt:lpstr>Wingdings 3</vt:lpstr>
      <vt:lpstr>Viršūnė</vt:lpstr>
      <vt:lpstr>Maramureș is one of the better-known regions of Romania, with autonomous traditions since the Middle Ages. Its well-preserved wooden villages and churches, its traditional lifestyle, and the local colourful dresses.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2012-07-26T23:19:00Z</dcterms:created>
  <dcterms:modified xsi:type="dcterms:W3CDTF">2019-07-09T15:04:12Z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y fmtid="{D5CDD505-2E9C-101B-9397-08002B2CF9AE}" pid="8" name="IsMyDocuments">
    <vt:bool>true</vt:bool>
  </property>
</Properties>
</file>