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63" r:id="rId5"/>
    <p:sldId id="262"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213" autoAdjust="0"/>
  </p:normalViewPr>
  <p:slideViewPr>
    <p:cSldViewPr snapToGrid="0">
      <p:cViewPr varScale="1">
        <p:scale>
          <a:sx n="47" d="100"/>
          <a:sy n="47" d="100"/>
        </p:scale>
        <p:origin x="1392" y="58"/>
      </p:cViewPr>
      <p:guideLst>
        <p:guide orient="horz" pos="2448"/>
        <p:guide pos="3168"/>
      </p:guideLst>
    </p:cSldViewPr>
  </p:slideViewPr>
  <p:notesTextViewPr>
    <p:cViewPr>
      <p:scale>
        <a:sx n="3" d="2"/>
        <a:sy n="3" d="2"/>
      </p:scale>
      <p:origin x="0" y="0"/>
    </p:cViewPr>
  </p:notesTextViewPr>
  <p:notesViewPr>
    <p:cSldViewPr snapToGrid="0">
      <p:cViewPr varScale="1">
        <p:scale>
          <a:sx n="101" d="100"/>
          <a:sy n="101" d="100"/>
        </p:scale>
        <p:origin x="280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lt-LT" sz="1200"/>
            </a:lvl1pPr>
          </a:lstStyle>
          <a:p>
            <a:endParaRPr lang="lt-LT" dirty="0"/>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lt-LT" sz="1200"/>
            </a:lvl1pPr>
          </a:lstStyle>
          <a:p>
            <a:fld id="{A7D566C5-86D8-4A7A-8AD4-064566F2D3E8}" type="datetime1">
              <a:rPr lang="lt-LT" smtClean="0"/>
              <a:t>2019-07-09</a:t>
            </a:fld>
            <a:endParaRPr lang="lt-LT" dirty="0"/>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lt-LT" sz="1200"/>
            </a:lvl1pPr>
          </a:lstStyle>
          <a:p>
            <a:endParaRPr lang="lt-LT" dirty="0"/>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lt-LT" sz="1200"/>
            </a:lvl1pPr>
          </a:lstStyle>
          <a:p>
            <a:fld id="{E169A89D-734B-4FAD-B6E7-2B864E72E489}" type="slidenum">
              <a:rPr lang="lt-LT"/>
              <a:t>‹#›</a:t>
            </a:fld>
            <a:endParaRPr lang="lt-LT"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lt-LT" sz="1200"/>
            </a:lvl1pPr>
          </a:lstStyle>
          <a:p>
            <a:endParaRPr lang="lt-LT" noProof="0" dirty="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lt-LT" sz="1200"/>
            </a:lvl1pPr>
          </a:lstStyle>
          <a:p>
            <a:fld id="{CC167E14-2439-4DE6-B87B-CAB523D2DD8D}" type="datetime1">
              <a:rPr lang="lt-LT" smtClean="0"/>
              <a:pPr/>
              <a:t>2019-07-09</a:t>
            </a:fld>
            <a:endParaRPr lang="lt-LT" dirty="0"/>
          </a:p>
        </p:txBody>
      </p:sp>
      <p:sp>
        <p:nvSpPr>
          <p:cNvPr id="4" name="3 skaidrės vaizdo vietos rezervavimo ženklas"/>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lt-LT" noProof="0" dirty="0"/>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noProof="0" dirty="0"/>
              <a:t>Spustelėkite, kad redaguotumėte ruošinio teksto stilius</a:t>
            </a:r>
          </a:p>
          <a:p>
            <a:pPr lvl="1"/>
            <a:r>
              <a:rPr lang="lt-LT" noProof="0" dirty="0"/>
              <a:t>Antras lygis</a:t>
            </a:r>
          </a:p>
          <a:p>
            <a:pPr lvl="2"/>
            <a:r>
              <a:rPr lang="lt-LT" noProof="0" dirty="0"/>
              <a:t>Trečias lygis</a:t>
            </a:r>
          </a:p>
          <a:p>
            <a:pPr lvl="3"/>
            <a:r>
              <a:rPr lang="lt-LT" noProof="0" dirty="0"/>
              <a:t>Ketvirtas lygis</a:t>
            </a:r>
          </a:p>
          <a:p>
            <a:pPr lvl="4"/>
            <a:r>
              <a:rPr lang="lt-LT" noProof="0" dirty="0"/>
              <a:t>Penktas lygis</a:t>
            </a:r>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lt-LT" sz="1200"/>
            </a:lvl1pPr>
          </a:lstStyle>
          <a:p>
            <a:endParaRPr lang="lt-LT" noProof="0" dirty="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lt-LT" sz="1200"/>
            </a:lvl1pPr>
          </a:lstStyle>
          <a:p>
            <a:fld id="{952A89D7-7603-4ECB-ADF6-F6CF2BE4F401}" type="slidenum">
              <a:rPr lang="lt-LT" noProof="0" smtClean="0"/>
              <a:t>‹#›</a:t>
            </a:fld>
            <a:endParaRPr lang="lt-LT" noProof="0"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lang="lt-LT" sz="1200" kern="1200">
        <a:solidFill>
          <a:schemeClr val="tx1"/>
        </a:solidFill>
        <a:latin typeface="+mn-lt"/>
        <a:ea typeface="+mn-ea"/>
        <a:cs typeface="+mn-cs"/>
      </a:defRPr>
    </a:lvl1pPr>
    <a:lvl2pPr marL="457200" algn="l" defTabSz="914400" rtl="0" eaLnBrk="1" latinLnBrk="0" hangingPunct="1">
      <a:defRPr lang="lt-LT" sz="1200" kern="1200">
        <a:solidFill>
          <a:schemeClr val="tx1"/>
        </a:solidFill>
        <a:latin typeface="+mn-lt"/>
        <a:ea typeface="+mn-ea"/>
        <a:cs typeface="+mn-cs"/>
      </a:defRPr>
    </a:lvl2pPr>
    <a:lvl3pPr marL="914400" algn="l" defTabSz="914400" rtl="0" eaLnBrk="1" latinLnBrk="0" hangingPunct="1">
      <a:defRPr lang="lt-LT" sz="1200" kern="1200">
        <a:solidFill>
          <a:schemeClr val="tx1"/>
        </a:solidFill>
        <a:latin typeface="+mn-lt"/>
        <a:ea typeface="+mn-ea"/>
        <a:cs typeface="+mn-cs"/>
      </a:defRPr>
    </a:lvl3pPr>
    <a:lvl4pPr marL="1371600" algn="l" defTabSz="914400" rtl="0" eaLnBrk="1" latinLnBrk="0" hangingPunct="1">
      <a:defRPr lang="lt-LT" sz="1200" kern="1200">
        <a:solidFill>
          <a:schemeClr val="tx1"/>
        </a:solidFill>
        <a:latin typeface="+mn-lt"/>
        <a:ea typeface="+mn-ea"/>
        <a:cs typeface="+mn-cs"/>
      </a:defRPr>
    </a:lvl4pPr>
    <a:lvl5pPr marL="1828800" algn="l" defTabSz="914400" rtl="0" eaLnBrk="1" latinLnBrk="0" hangingPunct="1">
      <a:defRPr lang="lt-LT" sz="1200" kern="1200">
        <a:solidFill>
          <a:schemeClr val="tx1"/>
        </a:solidFill>
        <a:latin typeface="+mn-lt"/>
        <a:ea typeface="+mn-ea"/>
        <a:cs typeface="+mn-cs"/>
      </a:defRPr>
    </a:lvl5pPr>
    <a:lvl6pPr marL="2286000" algn="l" defTabSz="914400" rtl="0" eaLnBrk="1" latinLnBrk="0" hangingPunct="1">
      <a:defRPr lang="lt-LT" sz="1200" kern="1200">
        <a:solidFill>
          <a:schemeClr val="tx1"/>
        </a:solidFill>
        <a:latin typeface="+mn-lt"/>
        <a:ea typeface="+mn-ea"/>
        <a:cs typeface="+mn-cs"/>
      </a:defRPr>
    </a:lvl6pPr>
    <a:lvl7pPr marL="2743200" algn="l" defTabSz="914400" rtl="0" eaLnBrk="1" latinLnBrk="0" hangingPunct="1">
      <a:defRPr lang="lt-LT" sz="1200" kern="1200">
        <a:solidFill>
          <a:schemeClr val="tx1"/>
        </a:solidFill>
        <a:latin typeface="+mn-lt"/>
        <a:ea typeface="+mn-ea"/>
        <a:cs typeface="+mn-cs"/>
      </a:defRPr>
    </a:lvl7pPr>
    <a:lvl8pPr marL="3200400" algn="l" defTabSz="914400" rtl="0" eaLnBrk="1" latinLnBrk="0" hangingPunct="1">
      <a:defRPr lang="lt-LT" sz="1200" kern="1200">
        <a:solidFill>
          <a:schemeClr val="tx1"/>
        </a:solidFill>
        <a:latin typeface="+mn-lt"/>
        <a:ea typeface="+mn-ea"/>
        <a:cs typeface="+mn-cs"/>
      </a:defRPr>
    </a:lvl8pPr>
    <a:lvl9pPr marL="3657600" algn="l" defTabSz="914400" rtl="0" eaLnBrk="1" latinLnBrk="0" hangingPunct="1">
      <a:defRPr lang="lt-L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kaidrės vaizdo vietos rezervavimo ženklas"/>
          <p:cNvSpPr>
            <a:spLocks noGrp="1" noRot="1" noChangeAspect="1"/>
          </p:cNvSpPr>
          <p:nvPr>
            <p:ph type="sldImg"/>
          </p:nvPr>
        </p:nvSpPr>
        <p:spPr/>
      </p:sp>
      <p:sp>
        <p:nvSpPr>
          <p:cNvPr id="3" name="2 pastabų vietos rezervavimo ženklas"/>
          <p:cNvSpPr>
            <a:spLocks noGrp="1"/>
          </p:cNvSpPr>
          <p:nvPr>
            <p:ph type="body" idx="1"/>
          </p:nvPr>
        </p:nvSpPr>
        <p:spPr/>
        <p:txBody>
          <a:bodyPr/>
          <a:lstStyle/>
          <a:p>
            <a:r>
              <a:rPr lang="lt-LT" dirty="0"/>
              <a:t>Norėdami pakeisti šį bukletą, pakeiskite mūsų pavyzdžio turinį savuoju. Arba jeigu norėtumėte geriau pradėti viską iš naujo, paspauskite skirtuke Pagrindinis esantį mygtuką Nauja skaidrė, kad įterptumėte naują puslapį. Dabar įveskite savo tekstą ir paveikslėlius ten, kuri yra tušti vietos rezervavimo ženklai. Jeigu reikia daugiau vietos rezervavimo ženklų pavadinimams, paantraštėms, pagrindiniam tekstui, nukopijuokite bet kurį esamą vietos rezervavimo ženklą, o tada vilkite naują vietos rezervavimo ženklą į norimą vietą.</a:t>
            </a:r>
          </a:p>
          <a:p>
            <a:endParaRPr lang="lt-LT" dirty="0"/>
          </a:p>
          <a:p>
            <a:r>
              <a:rPr lang="lt-LT" dirty="0"/>
              <a:t>Ar pastebėjote lenkimo žymes? Jos neryškios, tačiau jei nenorite jų matyti buklete, pažymėkite panaikinkite prieš spausdindami.</a:t>
            </a:r>
          </a:p>
          <a:p>
            <a:endParaRPr lang="lt-LT" dirty="0"/>
          </a:p>
        </p:txBody>
      </p:sp>
      <p:sp>
        <p:nvSpPr>
          <p:cNvPr id="4" name="3 skaidrės numerio vietos rezervavimo ženklas"/>
          <p:cNvSpPr>
            <a:spLocks noGrp="1"/>
          </p:cNvSpPr>
          <p:nvPr>
            <p:ph type="sldNum" sz="quarter" idx="10"/>
          </p:nvPr>
        </p:nvSpPr>
        <p:spPr/>
        <p:txBody>
          <a:bodyPr/>
          <a:lstStyle/>
          <a:p>
            <a:fld id="{952A89D7-7603-4ECB-ADF6-F6CF2BE4F401}" type="slidenum">
              <a:rPr lang="lt-LT" smtClean="0"/>
              <a:t>1</a:t>
            </a:fld>
            <a:endParaRPr lang="lt-LT"/>
          </a:p>
        </p:txBody>
      </p:sp>
    </p:spTree>
    <p:extLst>
      <p:ext uri="{BB962C8B-B14F-4D97-AF65-F5344CB8AC3E}">
        <p14:creationId xmlns:p14="http://schemas.microsoft.com/office/powerpoint/2010/main" val="400231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kaidrės vaizdo vietos rezervavimo ženklas"/>
          <p:cNvSpPr>
            <a:spLocks noGrp="1" noRot="1" noChangeAspect="1"/>
          </p:cNvSpPr>
          <p:nvPr>
            <p:ph type="sldImg"/>
          </p:nvPr>
        </p:nvSpPr>
        <p:spPr/>
      </p:sp>
      <p:sp>
        <p:nvSpPr>
          <p:cNvPr id="3" name="2 pastabų vietos rezervavimo ženklas"/>
          <p:cNvSpPr>
            <a:spLocks noGrp="1"/>
          </p:cNvSpPr>
          <p:nvPr>
            <p:ph type="body" idx="1"/>
          </p:nvPr>
        </p:nvSpPr>
        <p:spPr/>
        <p:txBody>
          <a:bodyPr/>
          <a:lstStyle/>
          <a:p>
            <a:endParaRPr lang="lt-LT" dirty="0"/>
          </a:p>
        </p:txBody>
      </p:sp>
      <p:sp>
        <p:nvSpPr>
          <p:cNvPr id="4" name="3 skaidrės numerio vietos rezervavimo ženklas"/>
          <p:cNvSpPr>
            <a:spLocks noGrp="1"/>
          </p:cNvSpPr>
          <p:nvPr>
            <p:ph type="sldNum" sz="quarter" idx="10"/>
          </p:nvPr>
        </p:nvSpPr>
        <p:spPr/>
        <p:txBody>
          <a:bodyPr/>
          <a:lstStyle/>
          <a:p>
            <a:fld id="{952A89D7-7603-4ECB-ADF6-F6CF2BE4F401}" type="slidenum">
              <a:rPr lang="lt-LT" smtClean="0"/>
              <a:t>2</a:t>
            </a:fld>
            <a:endParaRPr lang="lt-LT"/>
          </a:p>
        </p:txBody>
      </p:sp>
    </p:spTree>
    <p:extLst>
      <p:ext uri="{BB962C8B-B14F-4D97-AF65-F5344CB8AC3E}">
        <p14:creationId xmlns:p14="http://schemas.microsoft.com/office/powerpoint/2010/main" val="129871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šorinis puslapis">
    <p:spTree>
      <p:nvGrpSpPr>
        <p:cNvPr id="1" name=""/>
        <p:cNvGrpSpPr/>
        <p:nvPr/>
      </p:nvGrpSpPr>
      <p:grpSpPr>
        <a:xfrm>
          <a:off x="0" y="0"/>
          <a:ext cx="0" cy="0"/>
          <a:chOff x="0" y="0"/>
          <a:chExt cx="0" cy="0"/>
        </a:xfrm>
      </p:grpSpPr>
      <p:sp>
        <p:nvSpPr>
          <p:cNvPr id="39" name="38 stačiakampis"/>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1" name="40 stačiakampis"/>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2" name="41 stačiakampis"/>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3" name="42 stačiakampis"/>
          <p:cNvSpPr/>
          <p:nvPr userDrawn="1"/>
        </p:nvSpPr>
        <p:spPr>
          <a:xfrm>
            <a:off x="237744" y="3125662"/>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4" name="43 stačiakampis"/>
          <p:cNvSpPr/>
          <p:nvPr userDrawn="1"/>
        </p:nvSpPr>
        <p:spPr>
          <a:xfrm>
            <a:off x="237744" y="3305960"/>
            <a:ext cx="2816352" cy="393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5" name="44 stačiakampis"/>
          <p:cNvSpPr/>
          <p:nvPr userDrawn="1"/>
        </p:nvSpPr>
        <p:spPr>
          <a:xfrm>
            <a:off x="3575303"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0" name="49 stačiakampis"/>
          <p:cNvSpPr/>
          <p:nvPr userDrawn="1"/>
        </p:nvSpPr>
        <p:spPr>
          <a:xfrm>
            <a:off x="357530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3" name="52 stačiakampis"/>
          <p:cNvSpPr/>
          <p:nvPr userDrawn="1"/>
        </p:nvSpPr>
        <p:spPr>
          <a:xfrm>
            <a:off x="695947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21 teksto vietos rezervavimo ženklas"/>
          <p:cNvSpPr>
            <a:spLocks noGrp="1"/>
          </p:cNvSpPr>
          <p:nvPr>
            <p:ph type="body" sz="quarter" idx="19" hasCustomPrompt="1"/>
          </p:nvPr>
        </p:nvSpPr>
        <p:spPr>
          <a:xfrm>
            <a:off x="502920" y="3403600"/>
            <a:ext cx="2286000" cy="3693886"/>
          </a:xfrm>
        </p:spPr>
        <p:txBody>
          <a:bodyPr lIns="0" tIns="0" rIns="0" bIns="0" anchor="t">
            <a:noAutofit/>
          </a:bodyPr>
          <a:lstStyle>
            <a:lvl1pPr marL="0" indent="0" algn="l" latinLnBrk="0">
              <a:lnSpc>
                <a:spcPct val="200000"/>
              </a:lnSpc>
              <a:spcBef>
                <a:spcPts val="1200"/>
              </a:spcBef>
              <a:spcAft>
                <a:spcPts val="0"/>
              </a:spcAft>
              <a:buNone/>
              <a:defRPr lang="lt-LT" sz="1200" i="1">
                <a:solidFill>
                  <a:schemeClr val="bg1"/>
                </a:solidFill>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dirty="0"/>
              <a:t>Spustelėkite, kad įterptumėte tekstą</a:t>
            </a:r>
          </a:p>
        </p:txBody>
      </p:sp>
      <p:sp>
        <p:nvSpPr>
          <p:cNvPr id="31" name="21 teksto vietos rezervavimo ženklas"/>
          <p:cNvSpPr>
            <a:spLocks noGrp="1"/>
          </p:cNvSpPr>
          <p:nvPr>
            <p:ph type="body" sz="quarter" idx="20" hasCustomPrompt="1"/>
          </p:nvPr>
        </p:nvSpPr>
        <p:spPr>
          <a:xfrm>
            <a:off x="3840479" y="696686"/>
            <a:ext cx="2286000" cy="595085"/>
          </a:xfrm>
        </p:spPr>
        <p:txBody>
          <a:bodyPr lIns="0" tIns="0" rIns="0" bIns="0" anchor="b">
            <a:noAutofit/>
          </a:bodyPr>
          <a:lstStyle>
            <a:lvl1pPr marL="0" indent="0" algn="l" latinLnBrk="0">
              <a:lnSpc>
                <a:spcPct val="100000"/>
              </a:lnSpc>
              <a:spcBef>
                <a:spcPts val="0"/>
              </a:spcBef>
              <a:buNone/>
              <a:defRPr lang="lt-LT" sz="1600" b="1">
                <a:solidFill>
                  <a:schemeClr val="bg1"/>
                </a:solidFill>
                <a:latin typeface="+mj-lt"/>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dirty="0"/>
              <a:t>Antraštės tekstas</a:t>
            </a:r>
          </a:p>
        </p:txBody>
      </p:sp>
      <p:sp>
        <p:nvSpPr>
          <p:cNvPr id="5" name="4 paveikslėlio vietos rezervavimo ženklas"/>
          <p:cNvSpPr>
            <a:spLocks noGrp="1"/>
          </p:cNvSpPr>
          <p:nvPr>
            <p:ph type="pic" sz="quarter" idx="27"/>
          </p:nvPr>
        </p:nvSpPr>
        <p:spPr>
          <a:xfrm>
            <a:off x="237744" y="640080"/>
            <a:ext cx="2816352" cy="2485582"/>
          </a:xfrm>
          <a:solidFill>
            <a:schemeClr val="bg1">
              <a:lumMod val="95000"/>
            </a:schemeClr>
          </a:solidFill>
        </p:spPr>
        <p:txBody>
          <a:bodyPr tIns="182880">
            <a:normAutofit/>
          </a:bodyPr>
          <a:lstStyle>
            <a:lvl1pPr marL="0" indent="0" algn="ctr" latinLnBrk="0">
              <a:buNone/>
              <a:defRPr lang="lt-LT" sz="1400"/>
            </a:lvl1pPr>
          </a:lstStyle>
          <a:p>
            <a:endParaRPr lang="lt-LT" dirty="0"/>
          </a:p>
        </p:txBody>
      </p:sp>
      <p:sp>
        <p:nvSpPr>
          <p:cNvPr id="48" name="4 paveikslėlio vietos rezervavimo ženklas"/>
          <p:cNvSpPr>
            <a:spLocks noGrp="1"/>
          </p:cNvSpPr>
          <p:nvPr>
            <p:ph type="pic" sz="quarter" idx="30"/>
          </p:nvPr>
        </p:nvSpPr>
        <p:spPr>
          <a:xfrm>
            <a:off x="3575303" y="1446028"/>
            <a:ext cx="2816352" cy="4080776"/>
          </a:xfrm>
          <a:solidFill>
            <a:schemeClr val="bg1">
              <a:lumMod val="95000"/>
            </a:schemeClr>
          </a:solidFill>
        </p:spPr>
        <p:txBody>
          <a:bodyPr tIns="182880">
            <a:normAutofit/>
          </a:bodyPr>
          <a:lstStyle>
            <a:lvl1pPr marL="0" indent="0" algn="ctr" latinLnBrk="0">
              <a:buNone/>
              <a:defRPr lang="lt-LT" sz="1400"/>
            </a:lvl1pPr>
          </a:lstStyle>
          <a:p>
            <a:endParaRPr lang="lt-LT" dirty="0"/>
          </a:p>
        </p:txBody>
      </p:sp>
      <p:sp>
        <p:nvSpPr>
          <p:cNvPr id="49" name="48 stačiakampis"/>
          <p:cNvSpPr/>
          <p:nvPr userDrawn="1"/>
        </p:nvSpPr>
        <p:spPr>
          <a:xfrm>
            <a:off x="357530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1" name="4 paveikslėlio vietos rezervavimo ženklas"/>
          <p:cNvSpPr>
            <a:spLocks noGrp="1"/>
          </p:cNvSpPr>
          <p:nvPr>
            <p:ph type="pic" sz="quarter" idx="31"/>
          </p:nvPr>
        </p:nvSpPr>
        <p:spPr>
          <a:xfrm>
            <a:off x="6959473" y="640080"/>
            <a:ext cx="2816352" cy="4886724"/>
          </a:xfrm>
          <a:solidFill>
            <a:schemeClr val="bg1">
              <a:lumMod val="95000"/>
            </a:schemeClr>
          </a:solidFill>
        </p:spPr>
        <p:txBody>
          <a:bodyPr tIns="182880">
            <a:normAutofit/>
          </a:bodyPr>
          <a:lstStyle>
            <a:lvl1pPr marL="0" indent="0" algn="ctr" latinLnBrk="0">
              <a:buNone/>
              <a:defRPr lang="lt-LT" sz="1400"/>
            </a:lvl1pPr>
          </a:lstStyle>
          <a:p>
            <a:endParaRPr lang="lt-LT" dirty="0"/>
          </a:p>
        </p:txBody>
      </p:sp>
      <p:sp>
        <p:nvSpPr>
          <p:cNvPr id="52" name="51 stačiakampis"/>
          <p:cNvSpPr/>
          <p:nvPr userDrawn="1"/>
        </p:nvSpPr>
        <p:spPr>
          <a:xfrm>
            <a:off x="695947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5" name="21 teksto vietos rezervavimo ženklas"/>
          <p:cNvSpPr>
            <a:spLocks noGrp="1"/>
          </p:cNvSpPr>
          <p:nvPr>
            <p:ph type="body" sz="quarter" idx="60" hasCustomPrompt="1"/>
          </p:nvPr>
        </p:nvSpPr>
        <p:spPr>
          <a:xfrm>
            <a:off x="3840479" y="5820181"/>
            <a:ext cx="2423160" cy="360265"/>
          </a:xfrm>
        </p:spPr>
        <p:txBody>
          <a:bodyPr lIns="0" tIns="0" rIns="0" bIns="0" anchor="t">
            <a:noAutofit/>
          </a:bodyPr>
          <a:lstStyle>
            <a:lvl1pPr marL="0" indent="0" algn="l" latinLnBrk="0">
              <a:lnSpc>
                <a:spcPct val="100000"/>
              </a:lnSpc>
              <a:spcBef>
                <a:spcPts val="0"/>
              </a:spcBef>
              <a:buNone/>
              <a:defRPr lang="lt-LT" sz="1400" b="0" i="1">
                <a:solidFill>
                  <a:schemeClr val="bg1"/>
                </a:solidFill>
                <a:latin typeface="+mj-lt"/>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dirty="0"/>
              <a:t>Spustelėkite, kad įterptumėte tekstą</a:t>
            </a:r>
          </a:p>
        </p:txBody>
      </p:sp>
      <p:sp>
        <p:nvSpPr>
          <p:cNvPr id="56" name="21 teksto vietos rezervavimo ženklas"/>
          <p:cNvSpPr>
            <a:spLocks noGrp="1"/>
          </p:cNvSpPr>
          <p:nvPr>
            <p:ph type="body" sz="quarter" idx="61" hasCustomPrompt="1"/>
          </p:nvPr>
        </p:nvSpPr>
        <p:spPr>
          <a:xfrm>
            <a:off x="3840479" y="6250304"/>
            <a:ext cx="2423160" cy="538640"/>
          </a:xfrm>
        </p:spPr>
        <p:txBody>
          <a:bodyPr lIns="0" tIns="0" rIns="0" bIns="0" anchor="t">
            <a:noAutofit/>
          </a:bodyPr>
          <a:lstStyle>
            <a:lvl1pPr marL="0" indent="0" algn="l" latinLnBrk="0">
              <a:lnSpc>
                <a:spcPct val="110000"/>
              </a:lnSpc>
              <a:spcBef>
                <a:spcPts val="0"/>
              </a:spcBef>
              <a:buNone/>
              <a:defRPr lang="lt-LT" sz="1100" b="0" i="0">
                <a:solidFill>
                  <a:schemeClr val="bg1"/>
                </a:solidFill>
                <a:latin typeface="+mj-lt"/>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dirty="0"/>
              <a:t>Spustelėkite, kad įterptumėte tekstą</a:t>
            </a:r>
          </a:p>
        </p:txBody>
      </p:sp>
      <p:sp>
        <p:nvSpPr>
          <p:cNvPr id="57" name="21 teksto vietos rezervavimo ženklas"/>
          <p:cNvSpPr>
            <a:spLocks noGrp="1"/>
          </p:cNvSpPr>
          <p:nvPr>
            <p:ph type="body" sz="quarter" idx="62" hasCustomPrompt="1"/>
          </p:nvPr>
        </p:nvSpPr>
        <p:spPr>
          <a:xfrm>
            <a:off x="3840479" y="6788944"/>
            <a:ext cx="2423160" cy="380198"/>
          </a:xfrm>
        </p:spPr>
        <p:txBody>
          <a:bodyPr lIns="0" tIns="0" rIns="0" bIns="0" anchor="ctr">
            <a:noAutofit/>
          </a:bodyPr>
          <a:lstStyle>
            <a:lvl1pPr marL="0" indent="0" algn="l" latinLnBrk="0">
              <a:lnSpc>
                <a:spcPct val="100000"/>
              </a:lnSpc>
              <a:spcBef>
                <a:spcPts val="0"/>
              </a:spcBef>
              <a:buNone/>
              <a:defRPr lang="lt-LT" sz="1100" b="0" i="1">
                <a:solidFill>
                  <a:schemeClr val="bg1"/>
                </a:solidFill>
                <a:latin typeface="+mj-lt"/>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a:t>Spustelėkite, kad įterptumėte tekstą</a:t>
            </a:r>
          </a:p>
        </p:txBody>
      </p:sp>
      <p:sp>
        <p:nvSpPr>
          <p:cNvPr id="58" name="21 teksto vietos rezervavimo ženklas"/>
          <p:cNvSpPr>
            <a:spLocks noGrp="1"/>
          </p:cNvSpPr>
          <p:nvPr>
            <p:ph type="body" sz="quarter" idx="63" hasCustomPrompt="1"/>
          </p:nvPr>
        </p:nvSpPr>
        <p:spPr>
          <a:xfrm>
            <a:off x="7156069" y="5820182"/>
            <a:ext cx="2423160" cy="1040418"/>
          </a:xfrm>
        </p:spPr>
        <p:txBody>
          <a:bodyPr lIns="0" tIns="0" rIns="0" bIns="0" anchor="ctr">
            <a:noAutofit/>
          </a:bodyPr>
          <a:lstStyle>
            <a:lvl1pPr marL="0" indent="0" algn="ctr" latinLnBrk="0">
              <a:lnSpc>
                <a:spcPct val="120000"/>
              </a:lnSpc>
              <a:spcBef>
                <a:spcPts val="0"/>
              </a:spcBef>
              <a:buNone/>
              <a:defRPr lang="lt-LT" sz="2400" b="0" i="1">
                <a:solidFill>
                  <a:schemeClr val="bg1"/>
                </a:solidFill>
                <a:latin typeface="+mj-lt"/>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a:t>Įmonės pavadinimas</a:t>
            </a:r>
          </a:p>
        </p:txBody>
      </p:sp>
    </p:spTree>
    <p:extLst>
      <p:ext uri="{BB962C8B-B14F-4D97-AF65-F5344CB8AC3E}">
        <p14:creationId xmlns:p14="http://schemas.microsoft.com/office/powerpoint/2010/main" val="5863192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 userDrawn="1">
          <p15:clr>
            <a:srgbClr val="FBAE40"/>
          </p15:clr>
        </p15:guide>
        <p15:guide id="2" orient="horz" pos="4560" userDrawn="1">
          <p15:clr>
            <a:srgbClr val="FBAE40"/>
          </p15:clr>
        </p15:guide>
        <p15:guide id="3" pos="144" userDrawn="1">
          <p15:clr>
            <a:srgbClr val="FBAE40"/>
          </p15:clr>
        </p15:guide>
        <p15:guide id="4" pos="1920" userDrawn="1">
          <p15:clr>
            <a:srgbClr val="FBAE40"/>
          </p15:clr>
        </p15:guide>
        <p15:guide id="6" pos="6156" userDrawn="1">
          <p15:clr>
            <a:srgbClr val="FBAE40"/>
          </p15:clr>
        </p15:guide>
        <p15:guide id="7" pos="4382" userDrawn="1">
          <p15:clr>
            <a:srgbClr val="FBAE40"/>
          </p15:clr>
        </p15:guide>
        <p15:guide id="8" pos="2250" userDrawn="1">
          <p15:clr>
            <a:srgbClr val="FBAE40"/>
          </p15:clr>
        </p15:guide>
        <p15:guide id="9" pos="402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inis puslapis">
    <p:spTree>
      <p:nvGrpSpPr>
        <p:cNvPr id="1" name=""/>
        <p:cNvGrpSpPr/>
        <p:nvPr/>
      </p:nvGrpSpPr>
      <p:grpSpPr>
        <a:xfrm>
          <a:off x="0" y="0"/>
          <a:ext cx="0" cy="0"/>
          <a:chOff x="0" y="0"/>
          <a:chExt cx="0" cy="0"/>
        </a:xfrm>
      </p:grpSpPr>
      <p:sp>
        <p:nvSpPr>
          <p:cNvPr id="78" name="77 stačiakampis"/>
          <p:cNvSpPr/>
          <p:nvPr userDrawn="1"/>
        </p:nvSpPr>
        <p:spPr>
          <a:xfrm>
            <a:off x="6958584" y="640080"/>
            <a:ext cx="2816352" cy="66751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9" name="38 stačiakampis"/>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6" name="4 paveikslėlio vietos rezervavimo ženklas"/>
          <p:cNvSpPr>
            <a:spLocks noGrp="1"/>
          </p:cNvSpPr>
          <p:nvPr>
            <p:ph type="pic" sz="quarter" idx="60"/>
          </p:nvPr>
        </p:nvSpPr>
        <p:spPr>
          <a:xfrm>
            <a:off x="6958584" y="3265712"/>
            <a:ext cx="2816352" cy="2268881"/>
          </a:xfrm>
          <a:solidFill>
            <a:schemeClr val="bg1">
              <a:lumMod val="95000"/>
            </a:schemeClr>
          </a:solidFill>
        </p:spPr>
        <p:txBody>
          <a:bodyPr tIns="182880">
            <a:normAutofit/>
          </a:bodyPr>
          <a:lstStyle>
            <a:lvl1pPr marL="0" indent="0" algn="ctr" latinLnBrk="0">
              <a:buNone/>
              <a:defRPr lang="lt-LT" sz="1400"/>
            </a:lvl1pPr>
          </a:lstStyle>
          <a:p>
            <a:endParaRPr lang="lt-LT"/>
          </a:p>
        </p:txBody>
      </p:sp>
      <p:sp>
        <p:nvSpPr>
          <p:cNvPr id="72" name="21 teksto vietos rezervavimo ženklas"/>
          <p:cNvSpPr>
            <a:spLocks noGrp="1"/>
          </p:cNvSpPr>
          <p:nvPr>
            <p:ph type="body" sz="quarter" idx="63" hasCustomPrompt="1"/>
          </p:nvPr>
        </p:nvSpPr>
        <p:spPr>
          <a:xfrm>
            <a:off x="7155180" y="5805715"/>
            <a:ext cx="2423160" cy="1204685"/>
          </a:xfrm>
        </p:spPr>
        <p:txBody>
          <a:bodyPr lIns="0" tIns="0" rIns="0" bIns="0" anchor="t">
            <a:noAutofit/>
          </a:bodyPr>
          <a:lstStyle>
            <a:lvl1pPr marL="0" indent="0" algn="l" latinLnBrk="0">
              <a:lnSpc>
                <a:spcPct val="150000"/>
              </a:lnSpc>
              <a:spcBef>
                <a:spcPts val="900"/>
              </a:spcBef>
              <a:buNone/>
              <a:defRPr lang="lt-LT" sz="1200" b="0" i="1">
                <a:solidFill>
                  <a:schemeClr val="tx1"/>
                </a:solidFill>
                <a:latin typeface="+mj-lt"/>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a:t>Spustelėkite, kad įterptumėte tekstą</a:t>
            </a:r>
          </a:p>
        </p:txBody>
      </p:sp>
      <p:sp>
        <p:nvSpPr>
          <p:cNvPr id="73" name="21 teksto vietos rezervavimo ženklas"/>
          <p:cNvSpPr>
            <a:spLocks noGrp="1"/>
          </p:cNvSpPr>
          <p:nvPr>
            <p:ph type="body" sz="quarter" idx="64" hasCustomPrompt="1"/>
          </p:nvPr>
        </p:nvSpPr>
        <p:spPr>
          <a:xfrm>
            <a:off x="7155180" y="1622984"/>
            <a:ext cx="2423160" cy="1488472"/>
          </a:xfrm>
        </p:spPr>
        <p:txBody>
          <a:bodyPr lIns="0" tIns="0" rIns="0" bIns="0" anchor="t">
            <a:noAutofit/>
          </a:bodyPr>
          <a:lstStyle>
            <a:lvl1pPr marL="112713" indent="-112713" algn="l" latinLnBrk="0">
              <a:lnSpc>
                <a:spcPct val="120000"/>
              </a:lnSpc>
              <a:spcBef>
                <a:spcPts val="900"/>
              </a:spcBef>
              <a:spcAft>
                <a:spcPts val="0"/>
              </a:spcAft>
              <a:buFont typeface="Arial" panose="020B0604020202020204" pitchFamily="34" charset="0"/>
              <a:buChar char="•"/>
              <a:defRPr lang="lt-LT" sz="1100">
                <a:solidFill>
                  <a:schemeClr val="tx2"/>
                </a:solidFill>
              </a:defRPr>
            </a:lvl1pPr>
            <a:lvl2pPr marL="182880" indent="-182880" latinLnBrk="0">
              <a:lnSpc>
                <a:spcPct val="100000"/>
              </a:lnSpc>
              <a:spcBef>
                <a:spcPts val="600"/>
              </a:spcBef>
              <a:spcAft>
                <a:spcPts val="0"/>
              </a:spcAft>
              <a:buFont typeface="Arial" panose="020B0604020202020204" pitchFamily="34" charset="0"/>
              <a:buChar char="•"/>
              <a:defRPr lang="lt-LT" sz="900"/>
            </a:lvl2pPr>
            <a:lvl3pPr marL="182880" indent="-182880" latinLnBrk="0">
              <a:lnSpc>
                <a:spcPct val="100000"/>
              </a:lnSpc>
              <a:spcBef>
                <a:spcPts val="600"/>
              </a:spcBef>
              <a:spcAft>
                <a:spcPts val="0"/>
              </a:spcAft>
              <a:buFont typeface="Arial" panose="020B0604020202020204" pitchFamily="34" charset="0"/>
              <a:buChar char="•"/>
              <a:defRPr lang="lt-LT" sz="900"/>
            </a:lvl3pPr>
            <a:lvl4pPr marL="182880" indent="-182880" latinLnBrk="0">
              <a:lnSpc>
                <a:spcPct val="100000"/>
              </a:lnSpc>
              <a:spcBef>
                <a:spcPts val="600"/>
              </a:spcBef>
              <a:spcAft>
                <a:spcPts val="0"/>
              </a:spcAft>
              <a:buFont typeface="Arial" panose="020B0604020202020204" pitchFamily="34" charset="0"/>
              <a:buChar char="•"/>
              <a:defRPr lang="lt-LT" sz="900"/>
            </a:lvl4pPr>
            <a:lvl5pPr marL="182880" indent="-182880" latinLnBrk="0">
              <a:lnSpc>
                <a:spcPct val="100000"/>
              </a:lnSpc>
              <a:spcBef>
                <a:spcPts val="600"/>
              </a:spcBef>
              <a:spcAft>
                <a:spcPts val="0"/>
              </a:spcAft>
              <a:buFont typeface="Arial" panose="020B0604020202020204" pitchFamily="34" charset="0"/>
              <a:buChar char="•"/>
              <a:defRPr lang="lt-LT" sz="900"/>
            </a:lvl5pPr>
            <a:lvl6pPr marL="182880" indent="-182880" latinLnBrk="0">
              <a:lnSpc>
                <a:spcPct val="100000"/>
              </a:lnSpc>
              <a:spcBef>
                <a:spcPts val="600"/>
              </a:spcBef>
              <a:spcAft>
                <a:spcPts val="0"/>
              </a:spcAft>
              <a:defRPr lang="lt-LT" sz="900"/>
            </a:lvl6pPr>
            <a:lvl7pPr marL="182880" indent="-182880" latinLnBrk="0">
              <a:lnSpc>
                <a:spcPct val="100000"/>
              </a:lnSpc>
              <a:spcBef>
                <a:spcPts val="600"/>
              </a:spcBef>
              <a:spcAft>
                <a:spcPts val="0"/>
              </a:spcAft>
              <a:defRPr lang="lt-LT" sz="900"/>
            </a:lvl7pPr>
            <a:lvl8pPr marL="182880" indent="-182880" latinLnBrk="0">
              <a:lnSpc>
                <a:spcPct val="100000"/>
              </a:lnSpc>
              <a:spcBef>
                <a:spcPts val="600"/>
              </a:spcBef>
              <a:spcAft>
                <a:spcPts val="0"/>
              </a:spcAft>
              <a:defRPr lang="lt-LT" sz="900"/>
            </a:lvl8pPr>
            <a:lvl9pPr marL="182880" indent="-182880" latinLnBrk="0">
              <a:lnSpc>
                <a:spcPct val="100000"/>
              </a:lnSpc>
              <a:spcBef>
                <a:spcPts val="600"/>
              </a:spcBef>
              <a:spcAft>
                <a:spcPts val="0"/>
              </a:spcAft>
              <a:defRPr lang="lt-LT" sz="900"/>
            </a:lvl9pPr>
          </a:lstStyle>
          <a:p>
            <a:pPr lvl="0"/>
            <a:r>
              <a:rPr lang="lt-LT"/>
              <a:t>Spustelėkite, kad įterptumėte tekstą</a:t>
            </a:r>
          </a:p>
        </p:txBody>
      </p:sp>
      <p:sp>
        <p:nvSpPr>
          <p:cNvPr id="74" name="73 stačiakampis"/>
          <p:cNvSpPr/>
          <p:nvPr userDrawn="1"/>
        </p:nvSpPr>
        <p:spPr>
          <a:xfrm>
            <a:off x="695858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5" name="21 teksto vietos rezervavimo ženklas"/>
          <p:cNvSpPr>
            <a:spLocks noGrp="1"/>
          </p:cNvSpPr>
          <p:nvPr>
            <p:ph type="body" sz="quarter" idx="65" hasCustomPrompt="1"/>
          </p:nvPr>
        </p:nvSpPr>
        <p:spPr>
          <a:xfrm>
            <a:off x="7223760" y="696686"/>
            <a:ext cx="2286000" cy="595085"/>
          </a:xfrm>
        </p:spPr>
        <p:txBody>
          <a:bodyPr lIns="0" tIns="0" rIns="0" bIns="0" anchor="b">
            <a:noAutofit/>
          </a:bodyPr>
          <a:lstStyle>
            <a:lvl1pPr marL="0" indent="0" algn="l" latinLnBrk="0">
              <a:lnSpc>
                <a:spcPct val="100000"/>
              </a:lnSpc>
              <a:spcBef>
                <a:spcPts val="0"/>
              </a:spcBef>
              <a:buNone/>
              <a:defRPr lang="lt-LT" sz="1600" b="1">
                <a:solidFill>
                  <a:schemeClr val="bg1"/>
                </a:solidFill>
                <a:latin typeface="+mj-lt"/>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a:t>Antraštės tekstas</a:t>
            </a:r>
          </a:p>
        </p:txBody>
      </p:sp>
      <p:sp>
        <p:nvSpPr>
          <p:cNvPr id="77" name="76 stačiakampis"/>
          <p:cNvSpPr/>
          <p:nvPr userDrawn="1"/>
        </p:nvSpPr>
        <p:spPr>
          <a:xfrm>
            <a:off x="3575303" y="640080"/>
            <a:ext cx="2816352" cy="66751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7" name="36 stačiakampis"/>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1" name="21 teksto vietos rezervavimo ženklas"/>
          <p:cNvSpPr>
            <a:spLocks noGrp="1"/>
          </p:cNvSpPr>
          <p:nvPr>
            <p:ph type="body" sz="quarter" idx="61" hasCustomPrompt="1"/>
          </p:nvPr>
        </p:nvSpPr>
        <p:spPr>
          <a:xfrm>
            <a:off x="3771899" y="822960"/>
            <a:ext cx="2423160" cy="1386841"/>
          </a:xfrm>
        </p:spPr>
        <p:txBody>
          <a:bodyPr lIns="0" tIns="0" rIns="0" bIns="0" anchor="t">
            <a:noAutofit/>
          </a:bodyPr>
          <a:lstStyle>
            <a:lvl1pPr marL="0" indent="0" algn="l" latinLnBrk="0">
              <a:lnSpc>
                <a:spcPct val="150000"/>
              </a:lnSpc>
              <a:spcBef>
                <a:spcPts val="0"/>
              </a:spcBef>
              <a:buNone/>
              <a:defRPr lang="lt-LT" sz="1200" b="0" i="1">
                <a:solidFill>
                  <a:schemeClr val="tx1"/>
                </a:solidFill>
                <a:latin typeface="+mj-lt"/>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a:t>Spustelėkite, kad įterptumėte tekstą</a:t>
            </a:r>
          </a:p>
        </p:txBody>
      </p:sp>
      <p:sp>
        <p:nvSpPr>
          <p:cNvPr id="71" name="21 teksto vietos rezervavimo ženklas"/>
          <p:cNvSpPr>
            <a:spLocks noGrp="1"/>
          </p:cNvSpPr>
          <p:nvPr>
            <p:ph type="body" sz="quarter" idx="62" hasCustomPrompt="1"/>
          </p:nvPr>
        </p:nvSpPr>
        <p:spPr>
          <a:xfrm>
            <a:off x="3771899" y="4846320"/>
            <a:ext cx="2423160" cy="2164080"/>
          </a:xfrm>
        </p:spPr>
        <p:txBody>
          <a:bodyPr lIns="0" tIns="0" rIns="0" bIns="0" anchor="t">
            <a:noAutofit/>
          </a:bodyPr>
          <a:lstStyle>
            <a:lvl1pPr marL="0" indent="0" algn="l" latinLnBrk="0">
              <a:lnSpc>
                <a:spcPct val="120000"/>
              </a:lnSpc>
              <a:spcBef>
                <a:spcPts val="0"/>
              </a:spcBef>
              <a:buNone/>
              <a:defRPr lang="lt-LT" sz="1100" b="0" i="0">
                <a:solidFill>
                  <a:schemeClr val="tx1"/>
                </a:solidFill>
                <a:latin typeface="+mj-lt"/>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a:t>Spustelėkite, kad įterptumėte tekstą</a:t>
            </a:r>
          </a:p>
        </p:txBody>
      </p:sp>
      <p:sp>
        <p:nvSpPr>
          <p:cNvPr id="76" name="75 stačiakampis"/>
          <p:cNvSpPr/>
          <p:nvPr userDrawn="1"/>
        </p:nvSpPr>
        <p:spPr>
          <a:xfrm>
            <a:off x="237744" y="640080"/>
            <a:ext cx="2816352" cy="66751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6" name="35 stačiakampis"/>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5" name="44 stačiakampis"/>
          <p:cNvSpPr/>
          <p:nvPr userDrawn="1"/>
        </p:nvSpPr>
        <p:spPr>
          <a:xfrm>
            <a:off x="23774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1" name="21 teksto vietos rezervavimo ženklas"/>
          <p:cNvSpPr>
            <a:spLocks noGrp="1"/>
          </p:cNvSpPr>
          <p:nvPr>
            <p:ph type="body" sz="quarter" idx="20" hasCustomPrompt="1"/>
          </p:nvPr>
        </p:nvSpPr>
        <p:spPr>
          <a:xfrm>
            <a:off x="423333" y="5748867"/>
            <a:ext cx="2445174" cy="1261533"/>
          </a:xfrm>
        </p:spPr>
        <p:txBody>
          <a:bodyPr lIns="0" tIns="0" rIns="0" bIns="0" anchor="t">
            <a:noAutofit/>
          </a:bodyPr>
          <a:lstStyle>
            <a:lvl1pPr marL="0" indent="0" algn="l" latinLnBrk="0">
              <a:lnSpc>
                <a:spcPct val="150000"/>
              </a:lnSpc>
              <a:spcBef>
                <a:spcPts val="900"/>
              </a:spcBef>
              <a:buNone/>
              <a:defRPr lang="lt-LT" sz="1200" b="0" i="1">
                <a:solidFill>
                  <a:schemeClr val="tx1"/>
                </a:solidFill>
                <a:latin typeface="+mj-lt"/>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a:t>Spustelėkite, kad įterptumėte tekstą</a:t>
            </a:r>
          </a:p>
        </p:txBody>
      </p:sp>
      <p:sp>
        <p:nvSpPr>
          <p:cNvPr id="43" name="21 teksto vietos rezervavimo ženklas"/>
          <p:cNvSpPr>
            <a:spLocks noGrp="1"/>
          </p:cNvSpPr>
          <p:nvPr>
            <p:ph type="body" sz="quarter" idx="31" hasCustomPrompt="1"/>
          </p:nvPr>
        </p:nvSpPr>
        <p:spPr>
          <a:xfrm>
            <a:off x="423333" y="1622984"/>
            <a:ext cx="2445174" cy="1488472"/>
          </a:xfrm>
        </p:spPr>
        <p:txBody>
          <a:bodyPr lIns="0" tIns="0" rIns="0" bIns="0" anchor="t">
            <a:noAutofit/>
          </a:bodyPr>
          <a:lstStyle>
            <a:lvl1pPr marL="112713" indent="-112713" algn="l" latinLnBrk="0">
              <a:lnSpc>
                <a:spcPct val="120000"/>
              </a:lnSpc>
              <a:spcBef>
                <a:spcPts val="900"/>
              </a:spcBef>
              <a:spcAft>
                <a:spcPts val="0"/>
              </a:spcAft>
              <a:buFont typeface="Arial" panose="020B0604020202020204" pitchFamily="34" charset="0"/>
              <a:buChar char="•"/>
              <a:defRPr lang="lt-LT" sz="1100">
                <a:solidFill>
                  <a:schemeClr val="tx2"/>
                </a:solidFill>
              </a:defRPr>
            </a:lvl1pPr>
            <a:lvl2pPr marL="182880" indent="-182880" latinLnBrk="0">
              <a:lnSpc>
                <a:spcPct val="100000"/>
              </a:lnSpc>
              <a:spcBef>
                <a:spcPts val="600"/>
              </a:spcBef>
              <a:spcAft>
                <a:spcPts val="0"/>
              </a:spcAft>
              <a:buFont typeface="Arial" panose="020B0604020202020204" pitchFamily="34" charset="0"/>
              <a:buChar char="•"/>
              <a:defRPr lang="lt-LT" sz="900"/>
            </a:lvl2pPr>
            <a:lvl3pPr marL="182880" indent="-182880" latinLnBrk="0">
              <a:lnSpc>
                <a:spcPct val="100000"/>
              </a:lnSpc>
              <a:spcBef>
                <a:spcPts val="600"/>
              </a:spcBef>
              <a:spcAft>
                <a:spcPts val="0"/>
              </a:spcAft>
              <a:buFont typeface="Arial" panose="020B0604020202020204" pitchFamily="34" charset="0"/>
              <a:buChar char="•"/>
              <a:defRPr lang="lt-LT" sz="900"/>
            </a:lvl3pPr>
            <a:lvl4pPr marL="182880" indent="-182880" latinLnBrk="0">
              <a:lnSpc>
                <a:spcPct val="100000"/>
              </a:lnSpc>
              <a:spcBef>
                <a:spcPts val="600"/>
              </a:spcBef>
              <a:spcAft>
                <a:spcPts val="0"/>
              </a:spcAft>
              <a:buFont typeface="Arial" panose="020B0604020202020204" pitchFamily="34" charset="0"/>
              <a:buChar char="•"/>
              <a:defRPr lang="lt-LT" sz="900"/>
            </a:lvl4pPr>
            <a:lvl5pPr marL="182880" indent="-182880" latinLnBrk="0">
              <a:lnSpc>
                <a:spcPct val="100000"/>
              </a:lnSpc>
              <a:spcBef>
                <a:spcPts val="600"/>
              </a:spcBef>
              <a:spcAft>
                <a:spcPts val="0"/>
              </a:spcAft>
              <a:buFont typeface="Arial" panose="020B0604020202020204" pitchFamily="34" charset="0"/>
              <a:buChar char="•"/>
              <a:defRPr lang="lt-LT" sz="900"/>
            </a:lvl5pPr>
            <a:lvl6pPr marL="182880" indent="-182880" latinLnBrk="0">
              <a:lnSpc>
                <a:spcPct val="100000"/>
              </a:lnSpc>
              <a:spcBef>
                <a:spcPts val="600"/>
              </a:spcBef>
              <a:spcAft>
                <a:spcPts val="0"/>
              </a:spcAft>
              <a:defRPr lang="lt-LT" sz="900"/>
            </a:lvl6pPr>
            <a:lvl7pPr marL="182880" indent="-182880" latinLnBrk="0">
              <a:lnSpc>
                <a:spcPct val="100000"/>
              </a:lnSpc>
              <a:spcBef>
                <a:spcPts val="600"/>
              </a:spcBef>
              <a:spcAft>
                <a:spcPts val="0"/>
              </a:spcAft>
              <a:defRPr lang="lt-LT" sz="900"/>
            </a:lvl7pPr>
            <a:lvl8pPr marL="182880" indent="-182880" latinLnBrk="0">
              <a:lnSpc>
                <a:spcPct val="100000"/>
              </a:lnSpc>
              <a:spcBef>
                <a:spcPts val="600"/>
              </a:spcBef>
              <a:spcAft>
                <a:spcPts val="0"/>
              </a:spcAft>
              <a:defRPr lang="lt-LT" sz="900"/>
            </a:lvl8pPr>
            <a:lvl9pPr marL="182880" indent="-182880" latinLnBrk="0">
              <a:lnSpc>
                <a:spcPct val="100000"/>
              </a:lnSpc>
              <a:spcBef>
                <a:spcPts val="600"/>
              </a:spcBef>
              <a:spcAft>
                <a:spcPts val="0"/>
              </a:spcAft>
              <a:defRPr lang="lt-LT" sz="900"/>
            </a:lvl9pPr>
          </a:lstStyle>
          <a:p>
            <a:pPr lvl="0"/>
            <a:r>
              <a:rPr lang="lt-LT"/>
              <a:t>Spustelėkite, kad įterptumėte tekstą</a:t>
            </a:r>
          </a:p>
        </p:txBody>
      </p:sp>
      <p:sp>
        <p:nvSpPr>
          <p:cNvPr id="52" name="21 teksto vietos rezervavimo ženklas"/>
          <p:cNvSpPr>
            <a:spLocks noGrp="1"/>
          </p:cNvSpPr>
          <p:nvPr>
            <p:ph type="body" sz="quarter" idx="58" hasCustomPrompt="1"/>
          </p:nvPr>
        </p:nvSpPr>
        <p:spPr>
          <a:xfrm>
            <a:off x="423333" y="696686"/>
            <a:ext cx="2445174" cy="595085"/>
          </a:xfrm>
        </p:spPr>
        <p:txBody>
          <a:bodyPr lIns="0" tIns="0" rIns="0" bIns="0" anchor="b">
            <a:noAutofit/>
          </a:bodyPr>
          <a:lstStyle>
            <a:lvl1pPr marL="0" indent="0" algn="l" latinLnBrk="0">
              <a:lnSpc>
                <a:spcPct val="100000"/>
              </a:lnSpc>
              <a:spcBef>
                <a:spcPts val="0"/>
              </a:spcBef>
              <a:buNone/>
              <a:defRPr lang="lt-LT" sz="1600" b="1">
                <a:solidFill>
                  <a:schemeClr val="bg1"/>
                </a:solidFill>
                <a:latin typeface="+mj-lt"/>
              </a:defRPr>
            </a:lvl1pPr>
            <a:lvl2pPr marL="0" indent="0" latinLnBrk="0">
              <a:spcBef>
                <a:spcPts val="0"/>
              </a:spcBef>
              <a:buNone/>
              <a:defRPr lang="lt-LT" sz="3600"/>
            </a:lvl2pPr>
            <a:lvl3pPr marL="0" indent="0" latinLnBrk="0">
              <a:spcBef>
                <a:spcPts val="0"/>
              </a:spcBef>
              <a:buNone/>
              <a:defRPr lang="lt-LT" sz="3600"/>
            </a:lvl3pPr>
            <a:lvl4pPr marL="0" indent="0" latinLnBrk="0">
              <a:spcBef>
                <a:spcPts val="0"/>
              </a:spcBef>
              <a:buNone/>
              <a:defRPr lang="lt-LT" sz="3600"/>
            </a:lvl4pPr>
            <a:lvl5pPr marL="0" indent="0" latinLnBrk="0">
              <a:spcBef>
                <a:spcPts val="0"/>
              </a:spcBef>
              <a:buNone/>
              <a:defRPr lang="lt-LT" sz="3600"/>
            </a:lvl5pPr>
          </a:lstStyle>
          <a:p>
            <a:pPr lvl="0"/>
            <a:r>
              <a:rPr lang="lt-LT"/>
              <a:t>Antraštės tekstas</a:t>
            </a:r>
          </a:p>
        </p:txBody>
      </p:sp>
      <p:sp>
        <p:nvSpPr>
          <p:cNvPr id="53" name="4 paveikslėlio vietos rezervavimo ženklas"/>
          <p:cNvSpPr>
            <a:spLocks noGrp="1"/>
          </p:cNvSpPr>
          <p:nvPr>
            <p:ph type="pic" sz="quarter" idx="59"/>
          </p:nvPr>
        </p:nvSpPr>
        <p:spPr>
          <a:xfrm>
            <a:off x="237744" y="3265713"/>
            <a:ext cx="2816352" cy="2268881"/>
          </a:xfrm>
          <a:solidFill>
            <a:schemeClr val="bg1">
              <a:lumMod val="95000"/>
            </a:schemeClr>
          </a:solidFill>
        </p:spPr>
        <p:txBody>
          <a:bodyPr tIns="182880">
            <a:normAutofit/>
          </a:bodyPr>
          <a:lstStyle>
            <a:lvl1pPr marL="0" indent="0" algn="ctr" latinLnBrk="0">
              <a:buNone/>
              <a:defRPr lang="lt-LT" sz="1400"/>
            </a:lvl1pPr>
          </a:lstStyle>
          <a:p>
            <a:endParaRPr lang="lt-LT"/>
          </a:p>
        </p:txBody>
      </p:sp>
      <p:sp>
        <p:nvSpPr>
          <p:cNvPr id="54" name="4 paveikslėlio vietos rezervavimo ženklas"/>
          <p:cNvSpPr>
            <a:spLocks noGrp="1"/>
          </p:cNvSpPr>
          <p:nvPr>
            <p:ph type="pic" sz="quarter" idx="30"/>
          </p:nvPr>
        </p:nvSpPr>
        <p:spPr>
          <a:xfrm>
            <a:off x="3575303" y="2351314"/>
            <a:ext cx="2816352" cy="2235200"/>
          </a:xfrm>
          <a:solidFill>
            <a:schemeClr val="bg1">
              <a:lumMod val="95000"/>
            </a:schemeClr>
          </a:solidFill>
        </p:spPr>
        <p:txBody>
          <a:bodyPr tIns="182880">
            <a:normAutofit/>
          </a:bodyPr>
          <a:lstStyle>
            <a:lvl1pPr marL="0" indent="0" algn="ctr" latinLnBrk="0">
              <a:buNone/>
              <a:defRPr lang="lt-LT" sz="1400"/>
            </a:lvl1pPr>
          </a:lstStyle>
          <a:p>
            <a:endParaRPr lang="lt-LT"/>
          </a:p>
        </p:txBody>
      </p:sp>
    </p:spTree>
    <p:extLst>
      <p:ext uri="{BB962C8B-B14F-4D97-AF65-F5344CB8AC3E}">
        <p14:creationId xmlns:p14="http://schemas.microsoft.com/office/powerpoint/2010/main" val="11845087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4" userDrawn="1">
          <p15:clr>
            <a:srgbClr val="FBAE40"/>
          </p15:clr>
        </p15:guide>
        <p15:guide id="2" pos="1920" userDrawn="1">
          <p15:clr>
            <a:srgbClr val="FBAE40"/>
          </p15:clr>
        </p15:guide>
        <p15:guide id="3" pos="2250" userDrawn="1">
          <p15:clr>
            <a:srgbClr val="FBAE40"/>
          </p15:clr>
        </p15:guide>
        <p15:guide id="4" pos="4026" userDrawn="1">
          <p15:clr>
            <a:srgbClr val="FBAE40"/>
          </p15:clr>
        </p15:guide>
        <p15:guide id="5" pos="4382" userDrawn="1">
          <p15:clr>
            <a:srgbClr val="FBAE40"/>
          </p15:clr>
        </p15:guide>
        <p15:guide id="6" pos="6160" userDrawn="1">
          <p15:clr>
            <a:srgbClr val="FBAE40"/>
          </p15:clr>
        </p15:guide>
        <p15:guide id="7" orient="horz" pos="288" userDrawn="1">
          <p15:clr>
            <a:srgbClr val="FBAE40"/>
          </p15:clr>
        </p15:guide>
        <p15:guide id="8" orient="horz" pos="45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lt-LT" noProof="0" dirty="0"/>
              <a:t>Spustelėję redag. ruoš. pavad. Stilių</a:t>
            </a:r>
          </a:p>
        </p:txBody>
      </p:sp>
      <p:sp>
        <p:nvSpPr>
          <p:cNvPr id="3" name="2 teksto vietos rezervavimo ženklas"/>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lt-LT" noProof="0" dirty="0"/>
              <a:t>Spustelėję redag. ruoš. teksto stilių</a:t>
            </a:r>
          </a:p>
          <a:p>
            <a:pPr lvl="1"/>
            <a:r>
              <a:rPr lang="lt-LT" noProof="0" dirty="0"/>
              <a:t>Antras lygis</a:t>
            </a:r>
          </a:p>
          <a:p>
            <a:pPr lvl="2"/>
            <a:r>
              <a:rPr lang="lt-LT" noProof="0" dirty="0"/>
              <a:t>Trečias lygis</a:t>
            </a:r>
          </a:p>
          <a:p>
            <a:pPr lvl="3"/>
            <a:r>
              <a:rPr lang="lt-LT" noProof="0" dirty="0"/>
              <a:t>Ketvirtas lygis</a:t>
            </a:r>
          </a:p>
          <a:p>
            <a:pPr lvl="4"/>
            <a:r>
              <a:rPr lang="lt-LT" noProof="0" dirty="0"/>
              <a:t>Penktas lygis</a:t>
            </a:r>
          </a:p>
        </p:txBody>
      </p:sp>
      <p:sp>
        <p:nvSpPr>
          <p:cNvPr id="4" name="3 datos vietos rezervavimo ženklas"/>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latinLnBrk="0">
              <a:defRPr lang="lt-LT" sz="1320">
                <a:solidFill>
                  <a:schemeClr val="tx1">
                    <a:tint val="75000"/>
                  </a:schemeClr>
                </a:solidFill>
              </a:defRPr>
            </a:lvl1pPr>
          </a:lstStyle>
          <a:p>
            <a:fld id="{6D9EC98A-5968-4FE1-B641-965E4FA008EB}" type="datetime1">
              <a:rPr lang="lt-LT" smtClean="0"/>
              <a:pPr/>
              <a:t>2019-07-09</a:t>
            </a:fld>
            <a:endParaRPr lang="lt-LT" dirty="0"/>
          </a:p>
        </p:txBody>
      </p:sp>
      <p:sp>
        <p:nvSpPr>
          <p:cNvPr id="5" name="4 poraštės vietos rezervavimo ženklas"/>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latinLnBrk="0">
              <a:defRPr lang="lt-LT" sz="1320">
                <a:solidFill>
                  <a:schemeClr val="tx1">
                    <a:tint val="75000"/>
                  </a:schemeClr>
                </a:solidFill>
              </a:defRPr>
            </a:lvl1pPr>
          </a:lstStyle>
          <a:p>
            <a:endParaRPr lang="lt-LT" noProof="0" dirty="0"/>
          </a:p>
        </p:txBody>
      </p:sp>
      <p:sp>
        <p:nvSpPr>
          <p:cNvPr id="6" name="5 skaidrės numerio vietos rezervavimo ženklas"/>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latinLnBrk="0">
              <a:defRPr lang="lt-LT" sz="1320">
                <a:solidFill>
                  <a:schemeClr val="tx1">
                    <a:tint val="75000"/>
                  </a:schemeClr>
                </a:solidFill>
              </a:defRPr>
            </a:lvl1pPr>
          </a:lstStyle>
          <a:p>
            <a:fld id="{9F6761A3-4CAC-4C5F-AC82-8DB08D526BC2}" type="slidenum">
              <a:rPr lang="lt-LT" noProof="0" smtClean="0"/>
              <a:t>‹#›</a:t>
            </a:fld>
            <a:endParaRPr lang="lt-LT" noProof="0" dirty="0"/>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1005840" rtl="0" eaLnBrk="1" latinLnBrk="0" hangingPunct="1">
        <a:lnSpc>
          <a:spcPct val="90000"/>
        </a:lnSpc>
        <a:spcBef>
          <a:spcPct val="0"/>
        </a:spcBef>
        <a:buNone/>
        <a:defRPr lang="lt-LT"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lang="lt-LT"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lang="lt-LT"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lang="lt-LT"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lang="lt-LT"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lang="lt-LT"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lt-LT"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lt-LT"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lt-LT"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lt-LT" sz="1980" kern="1200">
          <a:solidFill>
            <a:schemeClr val="tx1"/>
          </a:solidFill>
          <a:latin typeface="+mn-lt"/>
          <a:ea typeface="+mn-ea"/>
          <a:cs typeface="+mn-cs"/>
        </a:defRPr>
      </a:lvl9pPr>
    </p:bodyStyle>
    <p:otherStyle>
      <a:defPPr>
        <a:defRPr lang="lt-LT"/>
      </a:defPPr>
      <a:lvl1pPr marL="0" algn="l" defTabSz="1005840" rtl="0" eaLnBrk="1" latinLnBrk="0" hangingPunct="1">
        <a:defRPr lang="lt-LT" sz="1980" kern="1200">
          <a:solidFill>
            <a:schemeClr val="tx1"/>
          </a:solidFill>
          <a:latin typeface="+mn-lt"/>
          <a:ea typeface="+mn-ea"/>
          <a:cs typeface="+mn-cs"/>
        </a:defRPr>
      </a:lvl1pPr>
      <a:lvl2pPr marL="502920" algn="l" defTabSz="1005840" rtl="0" eaLnBrk="1" latinLnBrk="0" hangingPunct="1">
        <a:defRPr lang="lt-LT" sz="1980" kern="1200">
          <a:solidFill>
            <a:schemeClr val="tx1"/>
          </a:solidFill>
          <a:latin typeface="+mn-lt"/>
          <a:ea typeface="+mn-ea"/>
          <a:cs typeface="+mn-cs"/>
        </a:defRPr>
      </a:lvl2pPr>
      <a:lvl3pPr marL="1005840" algn="l" defTabSz="1005840" rtl="0" eaLnBrk="1" latinLnBrk="0" hangingPunct="1">
        <a:defRPr lang="lt-LT" sz="1980" kern="1200">
          <a:solidFill>
            <a:schemeClr val="tx1"/>
          </a:solidFill>
          <a:latin typeface="+mn-lt"/>
          <a:ea typeface="+mn-ea"/>
          <a:cs typeface="+mn-cs"/>
        </a:defRPr>
      </a:lvl3pPr>
      <a:lvl4pPr marL="1508760" algn="l" defTabSz="1005840" rtl="0" eaLnBrk="1" latinLnBrk="0" hangingPunct="1">
        <a:defRPr lang="lt-LT" sz="1980" kern="1200">
          <a:solidFill>
            <a:schemeClr val="tx1"/>
          </a:solidFill>
          <a:latin typeface="+mn-lt"/>
          <a:ea typeface="+mn-ea"/>
          <a:cs typeface="+mn-cs"/>
        </a:defRPr>
      </a:lvl4pPr>
      <a:lvl5pPr marL="2011680" algn="l" defTabSz="1005840" rtl="0" eaLnBrk="1" latinLnBrk="0" hangingPunct="1">
        <a:defRPr lang="lt-LT" sz="1980" kern="1200">
          <a:solidFill>
            <a:schemeClr val="tx1"/>
          </a:solidFill>
          <a:latin typeface="+mn-lt"/>
          <a:ea typeface="+mn-ea"/>
          <a:cs typeface="+mn-cs"/>
        </a:defRPr>
      </a:lvl5pPr>
      <a:lvl6pPr marL="2514600" algn="l" defTabSz="1005840" rtl="0" eaLnBrk="1" latinLnBrk="0" hangingPunct="1">
        <a:defRPr lang="lt-LT" sz="1980" kern="1200">
          <a:solidFill>
            <a:schemeClr val="tx1"/>
          </a:solidFill>
          <a:latin typeface="+mn-lt"/>
          <a:ea typeface="+mn-ea"/>
          <a:cs typeface="+mn-cs"/>
        </a:defRPr>
      </a:lvl6pPr>
      <a:lvl7pPr marL="3017520" algn="l" defTabSz="1005840" rtl="0" eaLnBrk="1" latinLnBrk="0" hangingPunct="1">
        <a:defRPr lang="lt-LT" sz="1980" kern="1200">
          <a:solidFill>
            <a:schemeClr val="tx1"/>
          </a:solidFill>
          <a:latin typeface="+mn-lt"/>
          <a:ea typeface="+mn-ea"/>
          <a:cs typeface="+mn-cs"/>
        </a:defRPr>
      </a:lvl7pPr>
      <a:lvl8pPr marL="3520440" algn="l" defTabSz="1005840" rtl="0" eaLnBrk="1" latinLnBrk="0" hangingPunct="1">
        <a:defRPr lang="lt-LT" sz="1980" kern="1200">
          <a:solidFill>
            <a:schemeClr val="tx1"/>
          </a:solidFill>
          <a:latin typeface="+mn-lt"/>
          <a:ea typeface="+mn-ea"/>
          <a:cs typeface="+mn-cs"/>
        </a:defRPr>
      </a:lvl8pPr>
      <a:lvl9pPr marL="4023360" algn="l" defTabSz="1005840" rtl="0" eaLnBrk="1" latinLnBrk="0" hangingPunct="1">
        <a:defRPr lang="lt-LT"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eksto vietos rezervavimo ženklas"/>
          <p:cNvSpPr>
            <a:spLocks noGrp="1"/>
          </p:cNvSpPr>
          <p:nvPr>
            <p:ph type="body" sz="quarter" idx="19"/>
          </p:nvPr>
        </p:nvSpPr>
        <p:spPr>
          <a:xfrm>
            <a:off x="285749" y="3403600"/>
            <a:ext cx="2771775" cy="3693886"/>
          </a:xfrm>
        </p:spPr>
        <p:txBody>
          <a:bodyPr/>
          <a:lstStyle/>
          <a:p>
            <a:r>
              <a:rPr lang="lt-LT" sz="1800" b="1" dirty="0" smtClean="0">
                <a:solidFill>
                  <a:schemeClr val="accent2"/>
                </a:solidFill>
              </a:rPr>
              <a:t>RAUDONDVARI</a:t>
            </a:r>
            <a:r>
              <a:rPr lang="en-US" sz="1800" b="1" dirty="0" smtClean="0">
                <a:solidFill>
                  <a:schemeClr val="accent2"/>
                </a:solidFill>
              </a:rPr>
              <a:t>S</a:t>
            </a:r>
            <a:r>
              <a:rPr lang="lt-LT" sz="1800" b="1" dirty="0" smtClean="0">
                <a:solidFill>
                  <a:schemeClr val="accent2"/>
                </a:solidFill>
              </a:rPr>
              <a:t> MANOR </a:t>
            </a:r>
            <a:r>
              <a:rPr lang="en-US" sz="1800" b="1" dirty="0" smtClean="0">
                <a:solidFill>
                  <a:schemeClr val="accent2"/>
                </a:solidFill>
              </a:rPr>
              <a:t>HOUSE</a:t>
            </a:r>
          </a:p>
          <a:p>
            <a:r>
              <a:rPr lang="lt-LT" sz="1600" b="1" dirty="0" err="1" smtClean="0"/>
              <a:t>This</a:t>
            </a:r>
            <a:r>
              <a:rPr lang="lt-LT" sz="1600" b="1" dirty="0" smtClean="0"/>
              <a:t> </a:t>
            </a:r>
            <a:r>
              <a:rPr lang="lt-LT" sz="1600" b="1" dirty="0" err="1"/>
              <a:t>is</a:t>
            </a:r>
            <a:r>
              <a:rPr lang="lt-LT" sz="1600" b="1" dirty="0"/>
              <a:t> </a:t>
            </a:r>
            <a:r>
              <a:rPr lang="lt-LT" sz="1600" b="1" dirty="0" err="1"/>
              <a:t>one</a:t>
            </a:r>
            <a:r>
              <a:rPr lang="lt-LT" sz="1600" b="1" dirty="0"/>
              <a:t> </a:t>
            </a:r>
            <a:r>
              <a:rPr lang="lt-LT" sz="1600" b="1" dirty="0" err="1"/>
              <a:t>of</a:t>
            </a:r>
            <a:r>
              <a:rPr lang="lt-LT" sz="1600" b="1" dirty="0"/>
              <a:t> </a:t>
            </a:r>
            <a:r>
              <a:rPr lang="lt-LT" sz="1600" b="1" dirty="0" err="1"/>
              <a:t>the</a:t>
            </a:r>
            <a:r>
              <a:rPr lang="lt-LT" sz="1600" b="1" dirty="0"/>
              <a:t> </a:t>
            </a:r>
            <a:r>
              <a:rPr lang="lt-LT" sz="1600" b="1" dirty="0" err="1"/>
              <a:t>most</a:t>
            </a:r>
            <a:r>
              <a:rPr lang="lt-LT" sz="1600" b="1" dirty="0"/>
              <a:t> </a:t>
            </a:r>
            <a:r>
              <a:rPr lang="lt-LT" sz="1600" b="1" dirty="0" err="1"/>
              <a:t>impressive</a:t>
            </a:r>
            <a:r>
              <a:rPr lang="lt-LT" sz="1600" b="1" dirty="0"/>
              <a:t> </a:t>
            </a:r>
            <a:r>
              <a:rPr lang="lt-LT" sz="1600" b="1" dirty="0" err="1"/>
              <a:t>castles</a:t>
            </a:r>
            <a:r>
              <a:rPr lang="lt-LT" sz="1600" b="1" dirty="0"/>
              <a:t> </a:t>
            </a:r>
            <a:r>
              <a:rPr lang="lt-LT" sz="1600" b="1" dirty="0" err="1"/>
              <a:t>of</a:t>
            </a:r>
            <a:r>
              <a:rPr lang="lt-LT" sz="1600" b="1" dirty="0"/>
              <a:t> </a:t>
            </a:r>
            <a:r>
              <a:rPr lang="lt-LT" sz="1600" b="1" dirty="0" err="1"/>
              <a:t>Lithuania</a:t>
            </a:r>
            <a:r>
              <a:rPr lang="lt-LT" sz="1600" b="1" dirty="0"/>
              <a:t>. </a:t>
            </a:r>
            <a:r>
              <a:rPr lang="lt-LT" sz="1600" b="1" dirty="0" err="1"/>
              <a:t>The</a:t>
            </a:r>
            <a:r>
              <a:rPr lang="lt-LT" sz="1600" b="1" dirty="0"/>
              <a:t> </a:t>
            </a:r>
            <a:r>
              <a:rPr lang="lt-LT" sz="1600" b="1" dirty="0" err="1"/>
              <a:t>last</a:t>
            </a:r>
            <a:r>
              <a:rPr lang="lt-LT" sz="1600" b="1" dirty="0"/>
              <a:t> </a:t>
            </a:r>
            <a:r>
              <a:rPr lang="lt-LT" sz="1600" b="1" dirty="0" err="1"/>
              <a:t>hosts</a:t>
            </a:r>
            <a:r>
              <a:rPr lang="en-US" sz="1600" b="1" dirty="0"/>
              <a:t> of the castle were </a:t>
            </a:r>
            <a:r>
              <a:rPr lang="lt-LT" sz="1600" b="1" dirty="0"/>
              <a:t> </a:t>
            </a:r>
            <a:r>
              <a:rPr lang="lt-LT" sz="1600" b="1" dirty="0" err="1"/>
              <a:t>earl</a:t>
            </a:r>
            <a:r>
              <a:rPr lang="en-US" sz="1600" b="1" dirty="0"/>
              <a:t>s</a:t>
            </a:r>
            <a:r>
              <a:rPr lang="lt-LT" sz="1600" b="1" dirty="0"/>
              <a:t> Tiškevičiai.</a:t>
            </a:r>
          </a:p>
          <a:p>
            <a:endParaRPr lang="lt-LT" dirty="0"/>
          </a:p>
        </p:txBody>
      </p:sp>
      <p:sp>
        <p:nvSpPr>
          <p:cNvPr id="3" name="2 teksto vietos rezervavimo ženklas"/>
          <p:cNvSpPr>
            <a:spLocks noGrp="1"/>
          </p:cNvSpPr>
          <p:nvPr>
            <p:ph type="body" sz="quarter" idx="20"/>
          </p:nvPr>
        </p:nvSpPr>
        <p:spPr>
          <a:xfrm>
            <a:off x="3840479" y="729760"/>
            <a:ext cx="2286000" cy="632348"/>
          </a:xfrm>
        </p:spPr>
        <p:txBody>
          <a:bodyPr/>
          <a:lstStyle/>
          <a:p>
            <a:pPr algn="ctr"/>
            <a:r>
              <a:rPr lang="lt-LT" sz="2400" dirty="0" err="1"/>
              <a:t>St</a:t>
            </a:r>
            <a:r>
              <a:rPr lang="lt-LT" sz="2400" dirty="0"/>
              <a:t>. </a:t>
            </a:r>
            <a:r>
              <a:rPr lang="lt-LT" sz="2400" dirty="0" err="1"/>
              <a:t>Anne’s</a:t>
            </a:r>
            <a:r>
              <a:rPr lang="lt-LT" sz="2400" dirty="0"/>
              <a:t> </a:t>
            </a:r>
            <a:r>
              <a:rPr lang="lt-LT" sz="2400" dirty="0" err="1"/>
              <a:t>Church</a:t>
            </a:r>
            <a:endParaRPr lang="lt-LT" sz="2400" dirty="0"/>
          </a:p>
        </p:txBody>
      </p:sp>
      <p:sp>
        <p:nvSpPr>
          <p:cNvPr id="13" name="12 teksto vietos rezervavimo ženklas"/>
          <p:cNvSpPr>
            <a:spLocks noGrp="1"/>
          </p:cNvSpPr>
          <p:nvPr>
            <p:ph type="body" sz="quarter" idx="63"/>
          </p:nvPr>
        </p:nvSpPr>
        <p:spPr>
          <a:xfrm>
            <a:off x="7182325" y="4862919"/>
            <a:ext cx="2423160" cy="794931"/>
          </a:xfrm>
          <a:solidFill>
            <a:schemeClr val="accent2"/>
          </a:solidFill>
        </p:spPr>
        <p:style>
          <a:lnRef idx="2">
            <a:schemeClr val="accent2"/>
          </a:lnRef>
          <a:fillRef idx="1">
            <a:schemeClr val="lt1"/>
          </a:fillRef>
          <a:effectRef idx="0">
            <a:schemeClr val="accent2"/>
          </a:effectRef>
          <a:fontRef idx="minor">
            <a:schemeClr val="dk1"/>
          </a:fontRef>
        </p:style>
        <p:txBody>
          <a:bodyPr/>
          <a:lstStyle/>
          <a:p>
            <a:r>
              <a:rPr lang="en-US" sz="2800" b="1" i="0" dirty="0" smtClean="0"/>
              <a:t>LITHUANIA</a:t>
            </a:r>
            <a:endParaRPr lang="lt-LT" sz="2800" b="1" i="0" dirty="0"/>
          </a:p>
        </p:txBody>
      </p:sp>
      <p:cxnSp>
        <p:nvCxnSpPr>
          <p:cNvPr id="16" name="15 tiesioji jungtis"/>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7" name="16 tiesioji jungtis"/>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1028" name="Picture 4"/>
          <p:cNvPicPr>
            <a:picLocks noGrp="1" noChangeAspect="1" noChangeArrowheads="1"/>
          </p:cNvPicPr>
          <p:nvPr>
            <p:ph type="pic" sz="quarter" idx="31"/>
          </p:nvPr>
        </p:nvPicPr>
        <p:blipFill>
          <a:blip r:embed="rId3">
            <a:extLst>
              <a:ext uri="{28A0092B-C50C-407E-A947-70E740481C1C}">
                <a14:useLocalDpi xmlns:a14="http://schemas.microsoft.com/office/drawing/2010/main" val="0"/>
              </a:ext>
            </a:extLst>
          </a:blip>
          <a:srcRect l="30779" r="30779"/>
          <a:stretch>
            <a:fillRect/>
          </a:stretch>
        </p:blipFill>
        <p:spPr bwMode="auto">
          <a:xfrm>
            <a:off x="7256461" y="588908"/>
            <a:ext cx="2274887" cy="409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986587" y="5735897"/>
            <a:ext cx="2814637" cy="1261884"/>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1600" b="1" i="1" dirty="0" smtClean="0"/>
          </a:p>
          <a:p>
            <a:pPr algn="ctr"/>
            <a:r>
              <a:rPr lang="lt-LT" sz="1600" b="1" i="1" dirty="0" err="1" smtClean="0">
                <a:solidFill>
                  <a:schemeClr val="accent2"/>
                </a:solidFill>
              </a:rPr>
              <a:t>Capital</a:t>
            </a:r>
            <a:r>
              <a:rPr lang="lt-LT" sz="1600" b="1" i="1" dirty="0" smtClean="0">
                <a:solidFill>
                  <a:schemeClr val="accent2"/>
                </a:solidFill>
              </a:rPr>
              <a:t> </a:t>
            </a:r>
            <a:r>
              <a:rPr lang="lt-LT" sz="1600" b="1" i="1" dirty="0" err="1">
                <a:solidFill>
                  <a:schemeClr val="accent2"/>
                </a:solidFill>
              </a:rPr>
              <a:t>city-Vilnius</a:t>
            </a:r>
            <a:endParaRPr lang="lt-LT" sz="1600" dirty="0">
              <a:solidFill>
                <a:schemeClr val="accent2"/>
              </a:solidFill>
            </a:endParaRPr>
          </a:p>
          <a:p>
            <a:pPr algn="ctr"/>
            <a:r>
              <a:rPr lang="lt-LT" sz="1600" b="1" i="1" dirty="0" err="1">
                <a:solidFill>
                  <a:schemeClr val="accent2"/>
                </a:solidFill>
              </a:rPr>
              <a:t>Language-</a:t>
            </a:r>
            <a:r>
              <a:rPr lang="en-US" sz="1600" b="1" i="1" dirty="0">
                <a:solidFill>
                  <a:schemeClr val="accent2"/>
                </a:solidFill>
              </a:rPr>
              <a:t>L</a:t>
            </a:r>
            <a:r>
              <a:rPr lang="lt-LT" sz="1600" b="1" i="1" dirty="0" err="1">
                <a:solidFill>
                  <a:schemeClr val="accent2"/>
                </a:solidFill>
              </a:rPr>
              <a:t>ithuanian</a:t>
            </a:r>
            <a:endParaRPr lang="lt-LT" sz="1600" dirty="0">
              <a:solidFill>
                <a:schemeClr val="accent2"/>
              </a:solidFill>
            </a:endParaRPr>
          </a:p>
          <a:p>
            <a:endParaRPr lang="lt-LT" sz="1000" dirty="0"/>
          </a:p>
          <a:p>
            <a:endParaRPr lang="en-US" dirty="0"/>
          </a:p>
        </p:txBody>
      </p:sp>
      <p:pic>
        <p:nvPicPr>
          <p:cNvPr id="1030" name="Picture 6"/>
          <p:cNvPicPr>
            <a:picLocks noGrp="1" noChangeAspect="1" noChangeArrowheads="1"/>
          </p:cNvPicPr>
          <p:nvPr>
            <p:ph type="pic" sz="quarter" idx="30"/>
          </p:nvPr>
        </p:nvPicPr>
        <p:blipFill>
          <a:blip r:embed="rId4">
            <a:extLst>
              <a:ext uri="{28A0092B-C50C-407E-A947-70E740481C1C}">
                <a14:useLocalDpi xmlns:a14="http://schemas.microsoft.com/office/drawing/2010/main" val="0"/>
              </a:ext>
            </a:extLst>
          </a:blip>
          <a:srcRect l="583" r="58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o vietos rezervavimo ženklas 8"/>
          <p:cNvSpPr>
            <a:spLocks noGrp="1"/>
          </p:cNvSpPr>
          <p:nvPr>
            <p:ph type="body" sz="quarter" idx="61"/>
          </p:nvPr>
        </p:nvSpPr>
        <p:spPr>
          <a:xfrm>
            <a:off x="3557588" y="5729287"/>
            <a:ext cx="2843211" cy="1457325"/>
          </a:xfrm>
          <a:noFill/>
        </p:spPr>
        <p:style>
          <a:lnRef idx="2">
            <a:schemeClr val="accent2"/>
          </a:lnRef>
          <a:fillRef idx="1">
            <a:schemeClr val="lt1"/>
          </a:fillRef>
          <a:effectRef idx="0">
            <a:schemeClr val="accent2"/>
          </a:effectRef>
          <a:fontRef idx="minor">
            <a:schemeClr val="dk1"/>
          </a:fontRef>
        </p:style>
        <p:txBody>
          <a:bodyPr/>
          <a:lstStyle/>
          <a:p>
            <a:r>
              <a:rPr lang="en-US" sz="1400" b="1" i="1" dirty="0"/>
              <a:t>St. Anne’s Church in Vilnius is one of the prettiest buildings in Lithuania</a:t>
            </a:r>
            <a:r>
              <a:rPr lang="lt-LT" sz="1400" b="1" i="1" dirty="0"/>
              <a:t>. </a:t>
            </a:r>
            <a:r>
              <a:rPr lang="en-US" sz="1400" b="1" i="1" dirty="0"/>
              <a:t>The church has a grand bell tower.</a:t>
            </a:r>
          </a:p>
          <a:p>
            <a:endParaRPr lang="en-US" dirty="0"/>
          </a:p>
        </p:txBody>
      </p:sp>
      <p:pic>
        <p:nvPicPr>
          <p:cNvPr id="1031" name="Picture 7"/>
          <p:cNvPicPr>
            <a:picLocks noGrp="1" noChangeAspect="1" noChangeArrowheads="1"/>
          </p:cNvPicPr>
          <p:nvPr>
            <p:ph type="pic" sz="quarter" idx="27"/>
          </p:nvPr>
        </p:nvPicPr>
        <p:blipFill>
          <a:blip r:embed="rId5">
            <a:extLst>
              <a:ext uri="{28A0092B-C50C-407E-A947-70E740481C1C}">
                <a14:useLocalDpi xmlns:a14="http://schemas.microsoft.com/office/drawing/2010/main" val="0"/>
              </a:ext>
            </a:extLst>
          </a:blip>
          <a:srcRect l="18190" r="18190"/>
          <a:stretch>
            <a:fillRect/>
          </a:stretch>
        </p:blipFill>
        <p:spPr bwMode="auto">
          <a:xfrm>
            <a:off x="252031" y="497205"/>
            <a:ext cx="2816352" cy="248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431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teksto vietos rezervavimo ženklas"/>
          <p:cNvSpPr>
            <a:spLocks noGrp="1"/>
          </p:cNvSpPr>
          <p:nvPr>
            <p:ph type="body" sz="quarter" idx="63"/>
          </p:nvPr>
        </p:nvSpPr>
        <p:spPr>
          <a:xfrm>
            <a:off x="6986588" y="4200526"/>
            <a:ext cx="2786062" cy="1871662"/>
          </a:xfrm>
        </p:spPr>
        <p:txBody>
          <a:bodyPr/>
          <a:lstStyle/>
          <a:p>
            <a:pPr fontAlgn="base"/>
            <a:r>
              <a:rPr lang="en-US" sz="1100" b="1" dirty="0"/>
              <a:t>There are around 80 buildings here including farms and reconstructed villages with churches.</a:t>
            </a:r>
          </a:p>
          <a:p>
            <a:pPr fontAlgn="base"/>
            <a:r>
              <a:rPr lang="en-US" sz="1100" b="1" dirty="0"/>
              <a:t>You can look at the traditional rooms here and see typical Lithuanian period furniture as well as cooking implements and tools.</a:t>
            </a:r>
          </a:p>
          <a:p>
            <a:endParaRPr lang="lt-LT" dirty="0"/>
          </a:p>
        </p:txBody>
      </p:sp>
      <p:sp>
        <p:nvSpPr>
          <p:cNvPr id="24" name="23 teksto vietos rezervavimo ženklas"/>
          <p:cNvSpPr>
            <a:spLocks noGrp="1"/>
          </p:cNvSpPr>
          <p:nvPr>
            <p:ph type="body" sz="quarter" idx="64"/>
          </p:nvPr>
        </p:nvSpPr>
        <p:spPr>
          <a:xfrm>
            <a:off x="6986588" y="1514476"/>
            <a:ext cx="2743200" cy="1271588"/>
          </a:xfrm>
        </p:spPr>
        <p:txBody>
          <a:bodyPr/>
          <a:lstStyle/>
          <a:p>
            <a:pPr marL="0" indent="0">
              <a:buNone/>
            </a:pPr>
            <a:r>
              <a:rPr lang="en-US" sz="1400" b="1" dirty="0"/>
              <a:t>Rum</a:t>
            </a:r>
            <a:r>
              <a:rPr lang="lt-LT" sz="1400" b="1" dirty="0"/>
              <a:t>š</a:t>
            </a:r>
            <a:r>
              <a:rPr lang="en-US" sz="1400" b="1" dirty="0"/>
              <a:t>i</a:t>
            </a:r>
            <a:r>
              <a:rPr lang="lt-LT" sz="1400" b="1" dirty="0"/>
              <a:t>š</a:t>
            </a:r>
            <a:r>
              <a:rPr lang="en-US" sz="1400" b="1" dirty="0"/>
              <a:t>k</a:t>
            </a:r>
            <a:r>
              <a:rPr lang="lt-LT" sz="1400" b="1" dirty="0"/>
              <a:t>ė</a:t>
            </a:r>
            <a:r>
              <a:rPr lang="en-US" sz="1400" b="1" dirty="0"/>
              <a:t>s Open-Air Museum is the place to come if you want to learn more about the fascinating folk customs found in Lithuania.</a:t>
            </a:r>
          </a:p>
          <a:p>
            <a:endParaRPr lang="lt-LT" dirty="0"/>
          </a:p>
        </p:txBody>
      </p:sp>
      <p:sp>
        <p:nvSpPr>
          <p:cNvPr id="25" name="24 teksto vietos rezervavimo ženklas"/>
          <p:cNvSpPr>
            <a:spLocks noGrp="1"/>
          </p:cNvSpPr>
          <p:nvPr>
            <p:ph type="body" sz="quarter" idx="65"/>
          </p:nvPr>
        </p:nvSpPr>
        <p:spPr/>
        <p:txBody>
          <a:bodyPr/>
          <a:lstStyle/>
          <a:p>
            <a:pPr algn="ctr"/>
            <a:r>
              <a:rPr lang="lt-LT" dirty="0" smtClean="0"/>
              <a:t>RUMŠIŠKĖS OPEN-AIR MUSEUM</a:t>
            </a:r>
            <a:endParaRPr lang="lt-LT" dirty="0"/>
          </a:p>
        </p:txBody>
      </p:sp>
      <p:sp>
        <p:nvSpPr>
          <p:cNvPr id="7" name="6 teksto vietos rezervavimo ženklas"/>
          <p:cNvSpPr>
            <a:spLocks noGrp="1"/>
          </p:cNvSpPr>
          <p:nvPr>
            <p:ph type="body" sz="quarter" idx="61"/>
          </p:nvPr>
        </p:nvSpPr>
        <p:spPr>
          <a:xfrm>
            <a:off x="3657600" y="2106785"/>
            <a:ext cx="2516707" cy="493539"/>
          </a:xfrm>
        </p:spPr>
        <p:txBody>
          <a:bodyPr/>
          <a:lstStyle/>
          <a:p>
            <a:pPr algn="ctr"/>
            <a:r>
              <a:rPr lang="en-US" sz="1800" b="1" dirty="0" smtClean="0"/>
              <a:t>LITHUANIAN SEA MUSEUM</a:t>
            </a:r>
            <a:endParaRPr lang="lt-LT" sz="1800" b="1" dirty="0"/>
          </a:p>
        </p:txBody>
      </p:sp>
      <p:sp>
        <p:nvSpPr>
          <p:cNvPr id="22" name="21 teksto vietos rezervavimo ženklas"/>
          <p:cNvSpPr>
            <a:spLocks noGrp="1"/>
          </p:cNvSpPr>
          <p:nvPr>
            <p:ph type="body" sz="quarter" idx="62"/>
          </p:nvPr>
        </p:nvSpPr>
        <p:spPr>
          <a:xfrm>
            <a:off x="3673734" y="4657725"/>
            <a:ext cx="2643449" cy="2352675"/>
          </a:xfrm>
        </p:spPr>
        <p:txBody>
          <a:bodyPr/>
          <a:lstStyle/>
          <a:p>
            <a:r>
              <a:rPr lang="lt-LT" sz="1200" b="1" i="1" dirty="0" err="1"/>
              <a:t>The</a:t>
            </a:r>
            <a:r>
              <a:rPr lang="lt-LT" sz="1200" b="1" i="1" dirty="0"/>
              <a:t> </a:t>
            </a:r>
            <a:r>
              <a:rPr lang="lt-LT" sz="1200" b="1" i="1" dirty="0" err="1"/>
              <a:t>Lithuanian</a:t>
            </a:r>
            <a:r>
              <a:rPr lang="lt-LT" sz="1200" b="1" i="1" dirty="0"/>
              <a:t> </a:t>
            </a:r>
            <a:r>
              <a:rPr lang="lt-LT" sz="1200" b="1" i="1" dirty="0" err="1"/>
              <a:t>Sea</a:t>
            </a:r>
            <a:r>
              <a:rPr lang="lt-LT" sz="1200" b="1" i="1" dirty="0"/>
              <a:t> </a:t>
            </a:r>
            <a:r>
              <a:rPr lang="lt-LT" sz="1200" b="1" i="1" dirty="0" err="1"/>
              <a:t>Museum</a:t>
            </a:r>
            <a:r>
              <a:rPr lang="lt-LT" sz="1200" b="1" i="1" dirty="0"/>
              <a:t> </a:t>
            </a:r>
            <a:r>
              <a:rPr lang="lt-LT" sz="1200" b="1" i="1" dirty="0" err="1"/>
              <a:t>located</a:t>
            </a:r>
            <a:r>
              <a:rPr lang="lt-LT" sz="1200" b="1" i="1" dirty="0"/>
              <a:t> </a:t>
            </a:r>
            <a:r>
              <a:rPr lang="lt-LT" sz="1200" b="1" i="1" dirty="0" err="1"/>
              <a:t>in</a:t>
            </a:r>
            <a:r>
              <a:rPr lang="lt-LT" sz="1200" b="1" i="1" dirty="0"/>
              <a:t> Klaipėda, Smiltynė,  </a:t>
            </a:r>
            <a:r>
              <a:rPr lang="lt-LT" sz="1200" b="1" i="1" dirty="0" err="1"/>
              <a:t>is</a:t>
            </a:r>
            <a:r>
              <a:rPr lang="lt-LT" sz="1200" b="1" i="1" dirty="0"/>
              <a:t> </a:t>
            </a:r>
            <a:r>
              <a:rPr lang="lt-LT" sz="1200" b="1" i="1" dirty="0" err="1"/>
              <a:t>one</a:t>
            </a:r>
            <a:r>
              <a:rPr lang="lt-LT" sz="1200" b="1" i="1" dirty="0"/>
              <a:t> </a:t>
            </a:r>
            <a:r>
              <a:rPr lang="lt-LT" sz="1200" b="1" i="1" dirty="0" err="1"/>
              <a:t>of</a:t>
            </a:r>
            <a:r>
              <a:rPr lang="lt-LT" sz="1200" b="1" i="1" dirty="0"/>
              <a:t> </a:t>
            </a:r>
            <a:r>
              <a:rPr lang="lt-LT" sz="1200" b="1" i="1" dirty="0" err="1"/>
              <a:t>the</a:t>
            </a:r>
            <a:r>
              <a:rPr lang="lt-LT" sz="1200" b="1" i="1" dirty="0"/>
              <a:t> </a:t>
            </a:r>
            <a:r>
              <a:rPr lang="lt-LT" sz="1200" b="1" i="1" dirty="0" err="1"/>
              <a:t>most</a:t>
            </a:r>
            <a:r>
              <a:rPr lang="lt-LT" sz="1200" b="1" i="1" dirty="0"/>
              <a:t> </a:t>
            </a:r>
            <a:r>
              <a:rPr lang="lt-LT" sz="1200" b="1" i="1" dirty="0" err="1"/>
              <a:t>impressive</a:t>
            </a:r>
            <a:r>
              <a:rPr lang="lt-LT" sz="1200" b="1" i="1" dirty="0"/>
              <a:t> </a:t>
            </a:r>
            <a:r>
              <a:rPr lang="lt-LT" sz="1200" b="1" i="1" dirty="0" err="1"/>
              <a:t>museums</a:t>
            </a:r>
            <a:r>
              <a:rPr lang="lt-LT" sz="1200" b="1" i="1" dirty="0"/>
              <a:t> </a:t>
            </a:r>
            <a:r>
              <a:rPr lang="lt-LT" sz="1200" b="1" i="1" dirty="0" err="1"/>
              <a:t>in</a:t>
            </a:r>
            <a:r>
              <a:rPr lang="lt-LT" sz="1200" b="1" i="1" dirty="0"/>
              <a:t> </a:t>
            </a:r>
            <a:r>
              <a:rPr lang="lt-LT" sz="1200" b="1" i="1" dirty="0" err="1"/>
              <a:t>Lithuania</a:t>
            </a:r>
            <a:r>
              <a:rPr lang="lt-LT" sz="1200" b="1" i="1" dirty="0"/>
              <a:t>. It </a:t>
            </a:r>
            <a:r>
              <a:rPr lang="lt-LT" sz="1200" b="1" i="1" dirty="0" err="1"/>
              <a:t>always</a:t>
            </a:r>
            <a:r>
              <a:rPr lang="lt-LT" sz="1200" b="1" i="1" dirty="0"/>
              <a:t> </a:t>
            </a:r>
            <a:r>
              <a:rPr lang="lt-LT" sz="1200" b="1" i="1" dirty="0" err="1"/>
              <a:t>astonishes</a:t>
            </a:r>
            <a:r>
              <a:rPr lang="lt-LT" sz="1200" b="1" i="1" dirty="0"/>
              <a:t> </a:t>
            </a:r>
            <a:r>
              <a:rPr lang="lt-LT" sz="1200" b="1" i="1" dirty="0" err="1"/>
              <a:t>its</a:t>
            </a:r>
            <a:r>
              <a:rPr lang="lt-LT" sz="1200" b="1" i="1" dirty="0"/>
              <a:t> </a:t>
            </a:r>
            <a:r>
              <a:rPr lang="lt-LT" sz="1200" b="1" i="1" dirty="0" err="1"/>
              <a:t>visitors</a:t>
            </a:r>
            <a:r>
              <a:rPr lang="lt-LT" sz="1200" b="1" i="1" dirty="0"/>
              <a:t> </a:t>
            </a:r>
            <a:r>
              <a:rPr lang="lt-LT" sz="1200" b="1" i="1" dirty="0" err="1"/>
              <a:t>and</a:t>
            </a:r>
            <a:r>
              <a:rPr lang="lt-LT" sz="1200" b="1" i="1" dirty="0"/>
              <a:t> </a:t>
            </a:r>
            <a:r>
              <a:rPr lang="lt-LT" sz="1200" b="1" i="1" dirty="0" err="1"/>
              <a:t>attracts</a:t>
            </a:r>
            <a:r>
              <a:rPr lang="lt-LT" sz="1200" b="1" i="1" dirty="0"/>
              <a:t> to </a:t>
            </a:r>
            <a:r>
              <a:rPr lang="lt-LT" sz="1200" b="1" i="1" dirty="0" err="1"/>
              <a:t>come</a:t>
            </a:r>
            <a:r>
              <a:rPr lang="lt-LT" sz="1200" b="1" i="1" dirty="0"/>
              <a:t> </a:t>
            </a:r>
            <a:r>
              <a:rPr lang="lt-LT" sz="1200" b="1" i="1" dirty="0" err="1"/>
              <a:t>back</a:t>
            </a:r>
            <a:r>
              <a:rPr lang="lt-LT" sz="1200" b="1" i="1" dirty="0"/>
              <a:t> </a:t>
            </a:r>
            <a:r>
              <a:rPr lang="lt-LT" sz="1200" b="1" i="1" dirty="0" err="1"/>
              <a:t>and</a:t>
            </a:r>
            <a:r>
              <a:rPr lang="lt-LT" sz="1200" b="1" i="1" dirty="0"/>
              <a:t> visit it </a:t>
            </a:r>
            <a:r>
              <a:rPr lang="lt-LT" sz="1200" b="1" i="1" dirty="0" err="1"/>
              <a:t>again</a:t>
            </a:r>
            <a:r>
              <a:rPr lang="lt-LT" sz="1200" b="1" i="1" dirty="0"/>
              <a:t>. </a:t>
            </a:r>
            <a:r>
              <a:rPr lang="lt-LT" sz="1200" b="1" i="1" dirty="0" err="1"/>
              <a:t>The</a:t>
            </a:r>
            <a:r>
              <a:rPr lang="lt-LT" sz="1200" b="1" i="1" dirty="0"/>
              <a:t> </a:t>
            </a:r>
            <a:r>
              <a:rPr lang="lt-LT" sz="1200" b="1" i="1" dirty="0" err="1"/>
              <a:t>museum</a:t>
            </a:r>
            <a:r>
              <a:rPr lang="lt-LT" sz="1200" b="1" i="1" dirty="0"/>
              <a:t> </a:t>
            </a:r>
            <a:r>
              <a:rPr lang="lt-LT" sz="1200" b="1" i="1" dirty="0" err="1"/>
              <a:t>undoubtedly</a:t>
            </a:r>
            <a:r>
              <a:rPr lang="lt-LT" sz="1200" b="1" i="1" dirty="0"/>
              <a:t>  </a:t>
            </a:r>
            <a:r>
              <a:rPr lang="lt-LT" sz="1200" b="1" i="1" dirty="0" err="1"/>
              <a:t>justifies</a:t>
            </a:r>
            <a:r>
              <a:rPr lang="lt-LT" sz="1200" b="1" i="1" dirty="0"/>
              <a:t> </a:t>
            </a:r>
            <a:r>
              <a:rPr lang="lt-LT" sz="1200" b="1" i="1" dirty="0" err="1"/>
              <a:t>its</a:t>
            </a:r>
            <a:r>
              <a:rPr lang="lt-LT" sz="1200" b="1" i="1" dirty="0"/>
              <a:t> </a:t>
            </a:r>
            <a:r>
              <a:rPr lang="lt-LT" sz="1200" b="1" i="1" dirty="0" err="1"/>
              <a:t>motto</a:t>
            </a:r>
            <a:r>
              <a:rPr lang="lt-LT" sz="1200" b="1" i="1" dirty="0"/>
              <a:t> “</a:t>
            </a:r>
            <a:r>
              <a:rPr lang="lt-LT" sz="1200" b="1" i="1" dirty="0" err="1"/>
              <a:t>Together</a:t>
            </a:r>
            <a:r>
              <a:rPr lang="lt-LT" sz="1200" b="1" i="1" dirty="0"/>
              <a:t> </a:t>
            </a:r>
            <a:r>
              <a:rPr lang="lt-LT" sz="1200" b="1" i="1" dirty="0" err="1"/>
              <a:t>we</a:t>
            </a:r>
            <a:r>
              <a:rPr lang="lt-LT" sz="1200" b="1" i="1" dirty="0"/>
              <a:t> </a:t>
            </a:r>
            <a:r>
              <a:rPr lang="lt-LT" sz="1200" b="1" i="1" dirty="0" err="1"/>
              <a:t>will</a:t>
            </a:r>
            <a:r>
              <a:rPr lang="lt-LT" sz="1200" b="1" i="1" dirty="0"/>
              <a:t> </a:t>
            </a:r>
            <a:r>
              <a:rPr lang="lt-LT" sz="1200" b="1" i="1" dirty="0" err="1"/>
              <a:t>learn</a:t>
            </a:r>
            <a:r>
              <a:rPr lang="lt-LT" sz="1200" b="1" i="1" dirty="0"/>
              <a:t> to </a:t>
            </a:r>
            <a:r>
              <a:rPr lang="lt-LT" sz="1200" b="1" i="1" dirty="0" err="1"/>
              <a:t>explore</a:t>
            </a:r>
            <a:r>
              <a:rPr lang="lt-LT" sz="1200" b="1" i="1" dirty="0"/>
              <a:t>, </a:t>
            </a:r>
            <a:r>
              <a:rPr lang="lt-LT" sz="1200" b="1" i="1" dirty="0" err="1"/>
              <a:t>enjoy</a:t>
            </a:r>
            <a:r>
              <a:rPr lang="lt-LT" sz="1200" b="1" i="1" dirty="0"/>
              <a:t> </a:t>
            </a:r>
            <a:r>
              <a:rPr lang="lt-LT" sz="1200" b="1" i="1" dirty="0" err="1"/>
              <a:t>and</a:t>
            </a:r>
            <a:r>
              <a:rPr lang="lt-LT" sz="1200" b="1" i="1" dirty="0"/>
              <a:t> </a:t>
            </a:r>
            <a:r>
              <a:rPr lang="lt-LT" sz="1200" b="1" i="1" dirty="0" err="1"/>
              <a:t>preserve</a:t>
            </a:r>
            <a:r>
              <a:rPr lang="lt-LT" sz="1200" b="1" i="1" dirty="0"/>
              <a:t> </a:t>
            </a:r>
            <a:r>
              <a:rPr lang="lt-LT" sz="1200" b="1" i="1" dirty="0" err="1"/>
              <a:t>our</a:t>
            </a:r>
            <a:r>
              <a:rPr lang="lt-LT" sz="1200" b="1" i="1" dirty="0"/>
              <a:t> </a:t>
            </a:r>
            <a:r>
              <a:rPr lang="lt-LT" sz="1200" b="1" i="1" dirty="0" err="1"/>
              <a:t>harmony</a:t>
            </a:r>
            <a:r>
              <a:rPr lang="lt-LT" sz="1200" b="1" i="1" dirty="0"/>
              <a:t> </a:t>
            </a:r>
            <a:r>
              <a:rPr lang="lt-LT" sz="1200" b="1" i="1" dirty="0" err="1"/>
              <a:t>with</a:t>
            </a:r>
            <a:r>
              <a:rPr lang="lt-LT" sz="1200" b="1" i="1" dirty="0"/>
              <a:t> </a:t>
            </a:r>
            <a:r>
              <a:rPr lang="lt-LT" sz="1200" b="1" i="1" dirty="0" err="1"/>
              <a:t>the</a:t>
            </a:r>
            <a:r>
              <a:rPr lang="lt-LT" sz="1200" b="1" i="1" dirty="0"/>
              <a:t> </a:t>
            </a:r>
            <a:r>
              <a:rPr lang="lt-LT" sz="1200" b="1" i="1" dirty="0" err="1"/>
              <a:t>sea</a:t>
            </a:r>
            <a:r>
              <a:rPr lang="lt-LT" sz="1200" b="1" i="1" dirty="0"/>
              <a:t>”. </a:t>
            </a:r>
            <a:endParaRPr lang="lt-LT" sz="1200" dirty="0"/>
          </a:p>
        </p:txBody>
      </p:sp>
      <p:sp>
        <p:nvSpPr>
          <p:cNvPr id="9" name="8 teksto vietos rezervavimo ženklas"/>
          <p:cNvSpPr>
            <a:spLocks noGrp="1"/>
          </p:cNvSpPr>
          <p:nvPr>
            <p:ph type="body" sz="quarter" idx="20"/>
          </p:nvPr>
        </p:nvSpPr>
        <p:spPr>
          <a:xfrm>
            <a:off x="242888" y="5643563"/>
            <a:ext cx="2814637" cy="1600200"/>
          </a:xfrm>
        </p:spPr>
        <p:txBody>
          <a:bodyPr/>
          <a:lstStyle/>
          <a:p>
            <a:r>
              <a:rPr lang="en-US" b="1" dirty="0"/>
              <a:t>The </a:t>
            </a:r>
            <a:r>
              <a:rPr lang="en-US" b="1" dirty="0" err="1"/>
              <a:t>Curonian</a:t>
            </a:r>
            <a:r>
              <a:rPr lang="en-US" b="1" dirty="0"/>
              <a:t> Spit for centuries has been an area of massive traveling dunes, the so-called “Lithuanian Sahara”. Over 10 of fishing villages were consumed by the moving dunes. </a:t>
            </a:r>
            <a:endParaRPr lang="lt-LT" b="1" dirty="0"/>
          </a:p>
        </p:txBody>
      </p:sp>
      <p:sp>
        <p:nvSpPr>
          <p:cNvPr id="10" name="9 teksto vietos rezervavimo ženklas"/>
          <p:cNvSpPr>
            <a:spLocks noGrp="1"/>
          </p:cNvSpPr>
          <p:nvPr>
            <p:ph type="body" sz="quarter" idx="31"/>
          </p:nvPr>
        </p:nvSpPr>
        <p:spPr/>
        <p:txBody>
          <a:bodyPr/>
          <a:lstStyle/>
          <a:p>
            <a:pPr marL="0" indent="0">
              <a:buNone/>
            </a:pPr>
            <a:r>
              <a:rPr lang="en-US" dirty="0"/>
              <a:t>It spans a narrow peninsula called </a:t>
            </a:r>
            <a:r>
              <a:rPr lang="en-US" b="1" dirty="0" err="1"/>
              <a:t>Curonian</a:t>
            </a:r>
            <a:r>
              <a:rPr lang="en-US" b="1" dirty="0"/>
              <a:t> Spit</a:t>
            </a:r>
            <a:r>
              <a:rPr lang="en-US" dirty="0"/>
              <a:t>, merely 2 km wide and 98 km long, with half of that length in Lithuania. The </a:t>
            </a:r>
            <a:r>
              <a:rPr lang="en-US" dirty="0" err="1"/>
              <a:t>Curonian</a:t>
            </a:r>
            <a:r>
              <a:rPr lang="en-US" dirty="0"/>
              <a:t> Lagoon separates the Spit from the mainland Lithuania. </a:t>
            </a:r>
            <a:endParaRPr lang="lt-LT" dirty="0"/>
          </a:p>
        </p:txBody>
      </p:sp>
      <p:sp>
        <p:nvSpPr>
          <p:cNvPr id="11" name="10 teksto vietos rezervavimo ženklas"/>
          <p:cNvSpPr>
            <a:spLocks noGrp="1"/>
          </p:cNvSpPr>
          <p:nvPr>
            <p:ph type="body" sz="quarter" idx="58"/>
          </p:nvPr>
        </p:nvSpPr>
        <p:spPr>
          <a:xfrm>
            <a:off x="423333" y="696686"/>
            <a:ext cx="2445174" cy="671032"/>
          </a:xfrm>
        </p:spPr>
        <p:txBody>
          <a:bodyPr/>
          <a:lstStyle/>
          <a:p>
            <a:pPr lvl="0" algn="ctr"/>
            <a:r>
              <a:rPr lang="en-US" sz="2000" dirty="0" smtClean="0"/>
              <a:t>CURONIAN </a:t>
            </a:r>
            <a:r>
              <a:rPr lang="en-US" sz="2000" dirty="0"/>
              <a:t>SPIT</a:t>
            </a:r>
          </a:p>
        </p:txBody>
      </p:sp>
      <p:cxnSp>
        <p:nvCxnSpPr>
          <p:cNvPr id="13" name="12 tiesioji jungtis"/>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5" name="14 tiesioji jungtis"/>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type="pic" sz="quarter" idx="30"/>
          </p:nvPr>
        </p:nvPicPr>
        <p:blipFill>
          <a:blip r:embed="rId3" cstate="print">
            <a:extLst>
              <a:ext uri="{28A0092B-C50C-407E-A947-70E740481C1C}">
                <a14:useLocalDpi xmlns:a14="http://schemas.microsoft.com/office/drawing/2010/main" val="0"/>
              </a:ext>
            </a:extLst>
          </a:blip>
          <a:srcRect l="7833" r="7833"/>
          <a:stretch>
            <a:fillRect/>
          </a:stretch>
        </p:blipFill>
        <p:spPr bwMode="auto">
          <a:xfrm>
            <a:off x="3845689" y="2873393"/>
            <a:ext cx="2140528" cy="169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628650"/>
            <a:ext cx="2516707" cy="147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Placeholder 2"/>
          <p:cNvPicPr>
            <a:picLocks noGrp="1" noChangeAspect="1" noChangeArrowheads="1"/>
          </p:cNvPicPr>
          <p:nvPr>
            <p:ph type="pic" sz="quarter" idx="60"/>
          </p:nvPr>
        </p:nvPicPr>
        <p:blipFill>
          <a:blip r:embed="rId5" cstate="print">
            <a:extLst>
              <a:ext uri="{28A0092B-C50C-407E-A947-70E740481C1C}">
                <a14:useLocalDpi xmlns:a14="http://schemas.microsoft.com/office/drawing/2010/main" val="0"/>
              </a:ext>
            </a:extLst>
          </a:blip>
          <a:srcRect l="13933" r="13933"/>
          <a:stretch>
            <a:fillRect/>
          </a:stretch>
        </p:blipFill>
        <p:spPr bwMode="auto">
          <a:xfrm>
            <a:off x="7456932" y="2863681"/>
            <a:ext cx="1545335" cy="12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type="pic" sz="quarter" idx="59"/>
          </p:nvPr>
        </p:nvPicPr>
        <p:blipFill>
          <a:blip r:embed="rId6">
            <a:extLst>
              <a:ext uri="{28A0092B-C50C-407E-A947-70E740481C1C}">
                <a14:useLocalDpi xmlns:a14="http://schemas.microsoft.com/office/drawing/2010/main" val="0"/>
              </a:ext>
            </a:extLst>
          </a:blip>
          <a:srcRect l="8731" r="8731"/>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5072" y="6115050"/>
            <a:ext cx="1094528"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1695" y="6115050"/>
            <a:ext cx="1038224"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986588" y="7243763"/>
            <a:ext cx="2786062" cy="338554"/>
          </a:xfrm>
          <a:prstGeom prst="rect">
            <a:avLst/>
          </a:prstGeom>
          <a:noFill/>
        </p:spPr>
        <p:txBody>
          <a:bodyPr wrap="square" rtlCol="0">
            <a:spAutoFit/>
          </a:bodyPr>
          <a:lstStyle/>
          <a:p>
            <a:pPr algn="ctr"/>
            <a:r>
              <a:rPr lang="en-US" sz="800" b="1" dirty="0">
                <a:solidFill>
                  <a:srgbClr val="000000"/>
                </a:solidFill>
                <a:latin typeface="Georgia" panose="02040502050405020303" pitchFamily="18" charset="0"/>
              </a:rPr>
              <a:t>The content of this </a:t>
            </a:r>
            <a:r>
              <a:rPr lang="lt-LT" sz="800" b="1" dirty="0" smtClean="0">
                <a:solidFill>
                  <a:srgbClr val="000000"/>
                </a:solidFill>
                <a:latin typeface="Georgia" panose="02040502050405020303" pitchFamily="18" charset="0"/>
              </a:rPr>
              <a:t>booklet </a:t>
            </a:r>
            <a:r>
              <a:rPr lang="en-US" sz="800" b="1" dirty="0" smtClean="0">
                <a:solidFill>
                  <a:srgbClr val="000000"/>
                </a:solidFill>
                <a:latin typeface="Georgia" panose="02040502050405020303" pitchFamily="18" charset="0"/>
              </a:rPr>
              <a:t>does </a:t>
            </a:r>
            <a:r>
              <a:rPr lang="en-US" sz="800" b="1" dirty="0">
                <a:solidFill>
                  <a:srgbClr val="000000"/>
                </a:solidFill>
                <a:latin typeface="Georgia" panose="02040502050405020303" pitchFamily="18" charset="0"/>
              </a:rPr>
              <a:t>not reflect the official opinion of the European Union. </a:t>
            </a:r>
            <a:endParaRPr lang="en-US" sz="800" dirty="0">
              <a:latin typeface="Georgia" panose="02040502050405020303" pitchFamily="18" charset="0"/>
            </a:endParaRPr>
          </a:p>
        </p:txBody>
      </p:sp>
    </p:spTree>
    <p:extLst>
      <p:ext uri="{BB962C8B-B14F-4D97-AF65-F5344CB8AC3E}">
        <p14:creationId xmlns:p14="http://schemas.microsoft.com/office/powerpoint/2010/main" val="98525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Žiemos bukletas 11 x 8.5">
  <a:themeElements>
    <a:clrScheme name="Žiemos bukletas">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Brochure.potx" id="{7914E3C1-B050-42D3-81C2-28DDEDB2390F}" vid="{CD0C94AB-A5E2-4125-87EB-8B03305B1FE4}"/>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E211BD-755A-4654-913E-FE18F117E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37716A6-524D-44CC-B263-8C7BFC36308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F64003C-4601-434A-89D5-9D79BD4916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320</Words>
  <Application>Microsoft Office PowerPoint</Application>
  <PresentationFormat>Custom</PresentationFormat>
  <Paragraphs>23</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Georgia</vt:lpstr>
      <vt:lpstr>Žiemos bukletas 11 x 8.5</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2012-09-19T20:49:24Z</dcterms:created>
  <dcterms:modified xsi:type="dcterms:W3CDTF">2019-07-09T14:29:17Z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