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64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5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2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9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0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5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6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4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3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6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77538" y="2062150"/>
            <a:ext cx="7035031" cy="2617737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Timber</a:t>
            </a:r>
            <a:r>
              <a:rPr lang="pl-PL" dirty="0" smtClean="0"/>
              <a:t> Company ZPU „Prawda” in Olecko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002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 smtClean="0"/>
              <a:t>OSH  </a:t>
            </a:r>
            <a:r>
              <a:rPr lang="pl-PL" sz="5400" dirty="0" err="1" smtClean="0"/>
              <a:t>training</a:t>
            </a:r>
            <a:endParaRPr lang="pl-PL" sz="54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97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>
          <a:xfrm>
            <a:off x="1047248" y="1762915"/>
            <a:ext cx="10105972" cy="3335869"/>
          </a:xfrm>
          <a:prstGeom prst="roundRect">
            <a:avLst>
              <a:gd name="adj" fmla="val 0"/>
            </a:avLst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653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0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>
          <a:xfrm>
            <a:off x="1047248" y="1762915"/>
            <a:ext cx="10105972" cy="333586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23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  <a:r>
              <a:rPr lang="pl-PL" dirty="0" smtClean="0"/>
              <a:t>th </a:t>
            </a:r>
            <a:r>
              <a:rPr lang="pl-PL" dirty="0" err="1" smtClean="0"/>
              <a:t>grade</a:t>
            </a:r>
            <a:r>
              <a:rPr lang="pl-PL" dirty="0" smtClean="0"/>
              <a:t> of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in Wieliczki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4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3rd  </a:t>
            </a:r>
            <a:r>
              <a:rPr lang="pl-PL" dirty="0" err="1" smtClean="0"/>
              <a:t>grade</a:t>
            </a:r>
            <a:r>
              <a:rPr lang="pl-PL" dirty="0" smtClean="0"/>
              <a:t> of </a:t>
            </a:r>
            <a:r>
              <a:rPr lang="pl-PL" dirty="0" err="1" smtClean="0"/>
              <a:t>lower</a:t>
            </a:r>
            <a:r>
              <a:rPr lang="pl-PL" dirty="0" smtClean="0"/>
              <a:t> </a:t>
            </a:r>
            <a:r>
              <a:rPr lang="pl-PL" dirty="0" err="1" smtClean="0"/>
              <a:t>secondary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>
          <a:xfrm>
            <a:off x="1047248" y="861847"/>
            <a:ext cx="10105972" cy="333586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27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2" b="25092"/>
          <a:stretch>
            <a:fillRect/>
          </a:stretch>
        </p:blipFill>
        <p:spPr>
          <a:xfrm>
            <a:off x="1047248" y="1790696"/>
            <a:ext cx="10105972" cy="3335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24611" y="2858467"/>
            <a:ext cx="4551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</a:rPr>
              <a:t>THE  END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17</Words>
  <Application>Microsoft Office PowerPoint</Application>
  <PresentationFormat>Panoramiczny</PresentationFormat>
  <Paragraphs>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 Polish students at Timber Company ZPU „Prawda” in Olecko</vt:lpstr>
      <vt:lpstr>OSH  training</vt:lpstr>
      <vt:lpstr>Prezentacja programu PowerPoint</vt:lpstr>
      <vt:lpstr>Prezentacja programu PowerPoint</vt:lpstr>
      <vt:lpstr>Prezentacja programu PowerPoint</vt:lpstr>
      <vt:lpstr>8th grade of primary school in Wieliczki</vt:lpstr>
      <vt:lpstr>3rd  grade of lower secondary school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students at Timber Company ZPU „Prawda” in Olecko</dc:title>
  <dc:creator>Elżbieta Karaś</dc:creator>
  <cp:lastModifiedBy>Elżbieta Karaś</cp:lastModifiedBy>
  <cp:revision>6</cp:revision>
  <dcterms:created xsi:type="dcterms:W3CDTF">2019-05-30T14:49:12Z</dcterms:created>
  <dcterms:modified xsi:type="dcterms:W3CDTF">2019-05-30T15:24:24Z</dcterms:modified>
</cp:coreProperties>
</file>