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399"/>
    <a:srgbClr val="371538"/>
    <a:srgbClr val="41B3BF"/>
    <a:srgbClr val="0F313D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92D050"/>
                </a:solidFill>
              </a:rPr>
              <a:t>International Day of </a:t>
            </a:r>
            <a:r>
              <a:rPr lang="pl-PL" sz="4800" dirty="0" err="1" smtClean="0">
                <a:solidFill>
                  <a:srgbClr val="92D050"/>
                </a:solidFill>
              </a:rPr>
              <a:t>Forests</a:t>
            </a:r>
            <a:endParaRPr lang="pl-PL" sz="4800" dirty="0">
              <a:solidFill>
                <a:srgbClr val="92D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err="1" smtClean="0">
                <a:solidFill>
                  <a:srgbClr val="FFFF00"/>
                </a:solidFill>
              </a:rPr>
              <a:t>Outdoor</a:t>
            </a:r>
            <a:r>
              <a:rPr lang="pl-PL" sz="2800" dirty="0" smtClean="0">
                <a:solidFill>
                  <a:srgbClr val="FFFF00"/>
                </a:solidFill>
              </a:rPr>
              <a:t> </a:t>
            </a:r>
            <a:r>
              <a:rPr lang="pl-PL" sz="2800" dirty="0" err="1" smtClean="0">
                <a:solidFill>
                  <a:srgbClr val="FFFF00"/>
                </a:solidFill>
              </a:rPr>
              <a:t>activities</a:t>
            </a:r>
            <a:r>
              <a:rPr lang="pl-PL" sz="2800" dirty="0" smtClean="0">
                <a:solidFill>
                  <a:srgbClr val="FFFF00"/>
                </a:solidFill>
              </a:rPr>
              <a:t>, </a:t>
            </a:r>
            <a:r>
              <a:rPr lang="pl-PL" sz="2800" dirty="0" err="1" smtClean="0">
                <a:solidFill>
                  <a:srgbClr val="FFFF00"/>
                </a:solidFill>
              </a:rPr>
              <a:t>planting</a:t>
            </a:r>
            <a:r>
              <a:rPr lang="pl-PL" sz="2800" dirty="0" smtClean="0">
                <a:solidFill>
                  <a:srgbClr val="FFFF00"/>
                </a:solidFill>
              </a:rPr>
              <a:t> </a:t>
            </a:r>
            <a:r>
              <a:rPr lang="pl-PL" sz="2800" dirty="0" err="1" smtClean="0">
                <a:solidFill>
                  <a:srgbClr val="FFFF00"/>
                </a:solidFill>
              </a:rPr>
              <a:t>trees</a:t>
            </a:r>
            <a:r>
              <a:rPr lang="pl-PL" sz="2800" dirty="0" smtClean="0">
                <a:solidFill>
                  <a:srgbClr val="FFFF00"/>
                </a:solidFill>
              </a:rPr>
              <a:t>, </a:t>
            </a:r>
            <a:r>
              <a:rPr lang="pl-PL" sz="2800" dirty="0" err="1" smtClean="0">
                <a:solidFill>
                  <a:srgbClr val="FFFF00"/>
                </a:solidFill>
              </a:rPr>
              <a:t>making</a:t>
            </a:r>
            <a:r>
              <a:rPr lang="pl-PL" sz="2800" dirty="0" smtClean="0">
                <a:solidFill>
                  <a:srgbClr val="FFFF00"/>
                </a:solidFill>
              </a:rPr>
              <a:t> </a:t>
            </a:r>
            <a:r>
              <a:rPr lang="pl-PL" sz="2800" dirty="0" err="1" smtClean="0">
                <a:solidFill>
                  <a:srgbClr val="FFFF00"/>
                </a:solidFill>
              </a:rPr>
              <a:t>photos</a:t>
            </a:r>
            <a:endParaRPr lang="pl-P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9600" y="1264555"/>
            <a:ext cx="3110452" cy="1280890"/>
          </a:xfrm>
        </p:spPr>
        <p:txBody>
          <a:bodyPr/>
          <a:lstStyle/>
          <a:p>
            <a:r>
              <a:rPr lang="pl-PL" b="1" dirty="0" err="1" smtClean="0">
                <a:solidFill>
                  <a:srgbClr val="BD1399"/>
                </a:solidFill>
              </a:rPr>
              <a:t>Exotic</a:t>
            </a:r>
            <a:r>
              <a:rPr lang="pl-PL" b="1" dirty="0" smtClean="0">
                <a:solidFill>
                  <a:srgbClr val="BD1399"/>
                </a:solidFill>
              </a:rPr>
              <a:t> </a:t>
            </a:r>
            <a:r>
              <a:rPr lang="pl-PL" b="1" dirty="0" err="1" smtClean="0">
                <a:solidFill>
                  <a:srgbClr val="BD1399"/>
                </a:solidFill>
              </a:rPr>
              <a:t>fruit</a:t>
            </a:r>
            <a:endParaRPr lang="pl-PL" b="1" dirty="0">
              <a:solidFill>
                <a:srgbClr val="BD1399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6" y="2616668"/>
            <a:ext cx="2743212" cy="365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26" y="1526637"/>
            <a:ext cx="2981447" cy="397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52" y="540558"/>
            <a:ext cx="4685816" cy="624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900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" y="1905000"/>
            <a:ext cx="2833687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98" y="877823"/>
            <a:ext cx="2833687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39" y="624110"/>
            <a:ext cx="428625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79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" y="1905000"/>
            <a:ext cx="2941773" cy="392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80" y="3308565"/>
            <a:ext cx="2514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451065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98" y="123572"/>
            <a:ext cx="3595607" cy="269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40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5535" y="256139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 smtClean="0">
                <a:solidFill>
                  <a:schemeClr val="bg1"/>
                </a:solidFill>
              </a:rPr>
              <a:t>The end</a:t>
            </a:r>
            <a:endParaRPr lang="pl-PL" sz="9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3830" y="4541002"/>
            <a:ext cx="810781" cy="1370219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Planting</a:t>
            </a:r>
            <a:r>
              <a:rPr lang="pl-PL" dirty="0" smtClean="0"/>
              <a:t> the </a:t>
            </a:r>
            <a:r>
              <a:rPr lang="pl-PL" dirty="0" err="1" smtClean="0"/>
              <a:t>laurel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41" y="2102041"/>
            <a:ext cx="6374820" cy="358583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37" y="766785"/>
            <a:ext cx="3191289" cy="5665011"/>
          </a:xfrm>
        </p:spPr>
      </p:pic>
    </p:spTree>
    <p:extLst>
      <p:ext uri="{BB962C8B-B14F-4D97-AF65-F5344CB8AC3E}">
        <p14:creationId xmlns:p14="http://schemas.microsoft.com/office/powerpoint/2010/main" val="217761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Activities</a:t>
            </a:r>
            <a:r>
              <a:rPr lang="pl-PL" dirty="0" smtClean="0">
                <a:solidFill>
                  <a:srgbClr val="FF0000"/>
                </a:solidFill>
              </a:rPr>
              <a:t> for </a:t>
            </a:r>
            <a:r>
              <a:rPr lang="pl-PL" dirty="0" err="1" smtClean="0">
                <a:solidFill>
                  <a:srgbClr val="FF0000"/>
                </a:solidFill>
              </a:rPr>
              <a:t>students</a:t>
            </a:r>
            <a:r>
              <a:rPr lang="pl-PL" dirty="0" smtClean="0">
                <a:solidFill>
                  <a:srgbClr val="FF0000"/>
                </a:solidFill>
              </a:rPr>
              <a:t> and </a:t>
            </a:r>
            <a:r>
              <a:rPr lang="pl-PL" dirty="0" err="1" smtClean="0">
                <a:solidFill>
                  <a:srgbClr val="FF0000"/>
                </a:solidFill>
              </a:rPr>
              <a:t>teachers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1" y="1905000"/>
            <a:ext cx="4768885" cy="26824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05" y="2825675"/>
            <a:ext cx="4978152" cy="28002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7199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" y="1354115"/>
            <a:ext cx="6633776" cy="373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42" y="3876372"/>
            <a:ext cx="4625568" cy="260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42" y="590135"/>
            <a:ext cx="4675076" cy="262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65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0" y="1069384"/>
            <a:ext cx="3003364" cy="533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27" y="1905000"/>
            <a:ext cx="6060884" cy="340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26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1515" y="360639"/>
            <a:ext cx="8911687" cy="1280890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The </a:t>
            </a:r>
            <a:r>
              <a:rPr lang="pl-PL" dirty="0" err="1" smtClean="0">
                <a:solidFill>
                  <a:srgbClr val="002060"/>
                </a:solidFill>
              </a:rPr>
              <a:t>pleasure</a:t>
            </a:r>
            <a:r>
              <a:rPr lang="pl-PL" dirty="0" smtClean="0">
                <a:solidFill>
                  <a:srgbClr val="002060"/>
                </a:solidFill>
              </a:rPr>
              <a:t> of </a:t>
            </a:r>
            <a:r>
              <a:rPr lang="pl-PL" dirty="0" err="1" smtClean="0">
                <a:solidFill>
                  <a:srgbClr val="002060"/>
                </a:solidFill>
              </a:rPr>
              <a:t>making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photos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89212" y="2133600"/>
            <a:ext cx="665432" cy="115204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763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9" y="323527"/>
            <a:ext cx="4424767" cy="331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34" y="1067446"/>
            <a:ext cx="2788888" cy="371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58" y="215039"/>
            <a:ext cx="3000375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94" y="3800852"/>
            <a:ext cx="3404604" cy="255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90" y="4393770"/>
            <a:ext cx="2968248" cy="222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929266" y="5183697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 smtClean="0">
                <a:solidFill>
                  <a:srgbClr val="DAA600"/>
                </a:solidFill>
              </a:rPr>
              <a:t>Exotic</a:t>
            </a:r>
            <a:r>
              <a:rPr lang="pl-PL" sz="3600" b="1" dirty="0" smtClean="0">
                <a:solidFill>
                  <a:srgbClr val="DAA600"/>
                </a:solidFill>
              </a:rPr>
              <a:t> </a:t>
            </a:r>
            <a:r>
              <a:rPr lang="pl-PL" sz="3600" b="1" dirty="0" err="1" smtClean="0">
                <a:solidFill>
                  <a:srgbClr val="DAA600"/>
                </a:solidFill>
              </a:rPr>
              <a:t>flowers</a:t>
            </a:r>
            <a:endParaRPr lang="pl-PL" sz="3600" b="1" dirty="0">
              <a:solidFill>
                <a:srgbClr val="DAA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5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Beautiful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landscapes</a:t>
            </a:r>
            <a:r>
              <a:rPr lang="pl-PL" dirty="0" smtClean="0">
                <a:solidFill>
                  <a:schemeClr val="bg1"/>
                </a:solidFill>
              </a:rPr>
              <a:t> of Madeira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0" y="3041683"/>
            <a:ext cx="434340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2" y="1712357"/>
            <a:ext cx="4338637" cy="3253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4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0" y="1264555"/>
            <a:ext cx="6304366" cy="472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14" y="354525"/>
            <a:ext cx="4656756" cy="620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87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36</Words>
  <Application>Microsoft Office PowerPoint</Application>
  <PresentationFormat>Panoramiczny</PresentationFormat>
  <Paragraphs>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Smuga</vt:lpstr>
      <vt:lpstr>International Day of Forests</vt:lpstr>
      <vt:lpstr>Planting the laurel tree</vt:lpstr>
      <vt:lpstr>Activities for students and teachers</vt:lpstr>
      <vt:lpstr>Prezentacja programu PowerPoint</vt:lpstr>
      <vt:lpstr>Prezentacja programu PowerPoint</vt:lpstr>
      <vt:lpstr>The pleasure of making photos</vt:lpstr>
      <vt:lpstr>Prezentacja programu PowerPoint</vt:lpstr>
      <vt:lpstr>Beautiful landscapes of Madeira</vt:lpstr>
      <vt:lpstr>Prezentacja programu PowerPoint</vt:lpstr>
      <vt:lpstr>Exotic fruit</vt:lpstr>
      <vt:lpstr>Prezentacja programu PowerPoint</vt:lpstr>
      <vt:lpstr>Prezentacja programu PowerPoint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of Forests</dc:title>
  <dc:creator>Elżbieta Karaś</dc:creator>
  <cp:lastModifiedBy>Elżbieta Karaś</cp:lastModifiedBy>
  <cp:revision>9</cp:revision>
  <dcterms:created xsi:type="dcterms:W3CDTF">2018-02-02T19:37:30Z</dcterms:created>
  <dcterms:modified xsi:type="dcterms:W3CDTF">2018-02-02T20:47:18Z</dcterms:modified>
</cp:coreProperties>
</file>