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0" r:id="rId2"/>
    <p:sldId id="259" r:id="rId3"/>
    <p:sldId id="272" r:id="rId4"/>
    <p:sldId id="268" r:id="rId5"/>
    <p:sldId id="269" r:id="rId6"/>
    <p:sldId id="271" r:id="rId7"/>
    <p:sldId id="274" r:id="rId8"/>
    <p:sldId id="275" r:id="rId9"/>
    <p:sldId id="267" r:id="rId10"/>
    <p:sldId id="277" r:id="rId11"/>
    <p:sldId id="279" r:id="rId12"/>
    <p:sldId id="280" r:id="rId13"/>
    <p:sldId id="281" r:id="rId14"/>
    <p:sldId id="282" r:id="rId15"/>
    <p:sldId id="283" r:id="rId16"/>
    <p:sldId id="284" r:id="rId17"/>
    <p:sldId id="285" r:id="rId18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275CE1C-0961-4DA0-BA62-ED5602942B8B}" type="datetime1">
              <a:rPr lang="pl-PL" smtClean="0"/>
              <a:t>2019-06-16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79DA5-D15F-48DB-AE72-A1C00A62DF0F}" type="datetime1">
              <a:rPr lang="pl-PL" smtClean="0"/>
              <a:pPr/>
              <a:t>2019-06-16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 smtClean="0"/>
              <a:t>Kliknij, aby edytować style wzorców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6C1AB1-D682-4F2C-8579-D9DF0DCC073A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2168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5830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98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3897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9776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9260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2417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5566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604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22DAAFA-590D-46E1-AFF4-46315DF78B40}" type="datetime1">
              <a:rPr lang="pl-PL" smtClean="0"/>
              <a:pPr/>
              <a:t>2019-06-16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7E65BC6-01A5-49B0-8788-5CEE68971FD2}" type="datetime1">
              <a:rPr lang="pl-PL" smtClean="0"/>
              <a:pPr/>
              <a:t>2019-06-16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8" name="Prostokąt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10" name="Stopka — symbol zastępczy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9" name="Data — symbol zastępczy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E722A24-BE59-4F7F-B14C-46A18AF35562}" type="datetime1">
              <a:rPr lang="pl-PL" smtClean="0"/>
              <a:pPr/>
              <a:t>2019-06-16</a:t>
            </a:fld>
            <a:endParaRPr lang="pl-PL" dirty="0"/>
          </a:p>
        </p:txBody>
      </p:sp>
      <p:sp>
        <p:nvSpPr>
          <p:cNvPr id="11" name="Numer slajdu — symbol zastępczy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8" name="Prostokąt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9" name="Prostokąt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B5A371-5571-4AA2-9F18-267EA3A51B3E}" type="datetime1">
              <a:rPr lang="pl-PL" smtClean="0"/>
              <a:pPr/>
              <a:t>2019-06-16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19F582-861B-4B6D-93AA-4872DB5A55FB}" type="datetime1">
              <a:rPr lang="pl-PL" smtClean="0"/>
              <a:pPr/>
              <a:t>2019-06-16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8" name="Prostokąt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9" name="Prostokąt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0EEE78-A9B8-4600-8455-21616FD24D8C}" type="datetime1">
              <a:rPr lang="pl-PL" smtClean="0"/>
              <a:pPr/>
              <a:t>2019-06-16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 (lato)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 (jesień)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 (zima)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9" name="Prostokąt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0" name="Prostokąt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FFCD48-48BD-4151-BCF8-CDA1B388F19A}" type="datetime1">
              <a:rPr lang="pl-PL" smtClean="0"/>
              <a:pPr/>
              <a:t>2019-06-16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1" name="Prostokąt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2" name="Prostokąt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pl-PL" noProof="0" smtClean="0"/>
              <a:t>Edytuj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7BB6308-A47B-4DF7-9B25-CE22D2307AD9}" type="datetime1">
              <a:rPr lang="pl-PL" smtClean="0"/>
              <a:pPr/>
              <a:t>2019-06-16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7" name="Prostokąt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8" name="Prostokąt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E85402-FA3D-4F23-A883-508263A54251}" type="datetime1">
              <a:rPr lang="pl-PL" smtClean="0"/>
              <a:pPr/>
              <a:t>2019-06-16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 smtClean="0"/>
              <a:t>Kliknij, aby edytować style wzorców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B4D951-4BD8-4126-ACBA-7F660ECF4FE8}" type="datetime1">
              <a:rPr lang="pl-PL" smtClean="0"/>
              <a:pPr/>
              <a:t>2019-06-16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463835" y="821059"/>
            <a:ext cx="5529942" cy="2278318"/>
          </a:xfrm>
        </p:spPr>
        <p:txBody>
          <a:bodyPr rtlCol="0">
            <a:normAutofit/>
          </a:bodyPr>
          <a:lstStyle/>
          <a:p>
            <a:pPr rtl="0"/>
            <a:r>
              <a:rPr lang="pl-PL" sz="4800" dirty="0" err="1" smtClean="0"/>
              <a:t>Final</a:t>
            </a:r>
            <a:r>
              <a:rPr lang="pl-PL" sz="4800" dirty="0" smtClean="0"/>
              <a:t> Evaluation </a:t>
            </a:r>
            <a:r>
              <a:rPr lang="pl-PL" sz="4800" dirty="0" err="1" smtClean="0"/>
              <a:t>Survey</a:t>
            </a:r>
            <a:endParaRPr lang="pl-PL" sz="4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04160" y="3099377"/>
            <a:ext cx="6583680" cy="1097278"/>
          </a:xfrm>
        </p:spPr>
        <p:txBody>
          <a:bodyPr rtlCol="0">
            <a:normAutofit/>
          </a:bodyPr>
          <a:lstStyle/>
          <a:p>
            <a:pPr rtl="0"/>
            <a:r>
              <a:rPr lang="pl-PL" sz="3200" dirty="0" smtClean="0"/>
              <a:t>„</a:t>
            </a:r>
            <a:r>
              <a:rPr lang="pl-PL" sz="3200" dirty="0" err="1" smtClean="0"/>
              <a:t>Bright</a:t>
            </a:r>
            <a:r>
              <a:rPr lang="pl-PL" sz="3200" dirty="0" smtClean="0"/>
              <a:t> Green </a:t>
            </a:r>
            <a:r>
              <a:rPr lang="pl-PL" sz="3200" dirty="0"/>
              <a:t>L</a:t>
            </a:r>
            <a:r>
              <a:rPr lang="pl-PL" sz="3200" dirty="0" smtClean="0"/>
              <a:t>ands</a:t>
            </a:r>
            <a:r>
              <a:rPr lang="pl-PL" sz="3200" dirty="0" smtClean="0"/>
              <a:t>”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0" y="4168078"/>
            <a:ext cx="2760617" cy="78854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389" y="3944798"/>
            <a:ext cx="1828800" cy="125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Dell\AppData\Local\Microsoft\Windows\INetCache\Content.MSO\40EAB1FD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40" y="1975757"/>
            <a:ext cx="8149046" cy="4411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:\Users\Dell\AppData\Local\Microsoft\Windows\INetCache\Content.MSO\59E2EF0F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16" y="1714499"/>
            <a:ext cx="6646818" cy="3366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70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:\Users\Dell\AppData\Local\Microsoft\Windows\INetCache\Content.MSO\891A9AF5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08" y="948191"/>
            <a:ext cx="5366658" cy="3022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8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:\Users\Dell\AppData\Local\Microsoft\Windows\INetCache\Content.MSO\FAF1BDCB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86" y="882876"/>
            <a:ext cx="5262154" cy="3009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793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:\Users\Dell\AppData\Local\Microsoft\Windows\INetCache\Content.MSO\4B4CA511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954" y="943791"/>
            <a:ext cx="5760720" cy="288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141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:\Users\Dell\AppData\Local\Microsoft\Windows\INetCache\Content.MSO\E3BC7A47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17" y="982980"/>
            <a:ext cx="5760720" cy="288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9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C:\Users\Dell\AppData\Local\Microsoft\Windows\INetCache\Content.MSO\33FFA2ED.t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67" y="2057400"/>
            <a:ext cx="9417465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210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51611" y="1388050"/>
            <a:ext cx="6583680" cy="2560320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The End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7517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Wykres odpowiedzi z Formularzy. Tytuł pytania: 1. What was the title of the project you participated in?. Liczba odpowiedzi: 57 odpowiedzi."/>
          <p:cNvSpPr>
            <a:spLocks noChangeAspect="1" noChangeArrowheads="1"/>
          </p:cNvSpPr>
          <p:nvPr/>
        </p:nvSpPr>
        <p:spPr bwMode="auto">
          <a:xfrm>
            <a:off x="147638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8" descr="Wykres odpowiedzi z Formularzy. Tytuł pytania: 1. What was the title of the project you participated in?. Liczba odpowiedzi: 57 odpowiedzi."/>
          <p:cNvSpPr>
            <a:spLocks noChangeAspect="1" noChangeArrowheads="1"/>
          </p:cNvSpPr>
          <p:nvPr/>
        </p:nvSpPr>
        <p:spPr bwMode="auto">
          <a:xfrm>
            <a:off x="300038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10" descr="Wykres odpowiedzi z Formularzy. Tytuł pytania: 1. What was the title of the project you participated in?. Liczba odpowiedzi: 57 odpowiedzi."/>
          <p:cNvSpPr>
            <a:spLocks noChangeAspect="1" noChangeArrowheads="1"/>
          </p:cNvSpPr>
          <p:nvPr/>
        </p:nvSpPr>
        <p:spPr bwMode="auto">
          <a:xfrm>
            <a:off x="452438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2" name="Obraz 11" descr="C:\Users\Dell\AppData\Local\Microsoft\Windows\INetCache\Content.MSO\FF22F238.t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41" y="1097280"/>
            <a:ext cx="5760720" cy="2656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Wykres odpowiedzi z Formularzy. Tytuł pytania: 2. What kind of activities did the project you participated in include?. Liczba odpowiedzi: 57 odpowiedzi."/>
          <p:cNvSpPr>
            <a:spLocks noChangeAspect="1" noChangeArrowheads="1"/>
          </p:cNvSpPr>
          <p:nvPr/>
        </p:nvSpPr>
        <p:spPr bwMode="auto">
          <a:xfrm>
            <a:off x="147638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Obraz 7" descr="C:\Users\Dell\AppData\Local\Microsoft\Windows\INetCache\Content.MSO\1776D06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962" y="1347334"/>
            <a:ext cx="8034141" cy="4962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689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:\Users\Dell\AppData\Local\Microsoft\Windows\INetCache\Content.MSO\466E8704.t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269" y="1068614"/>
            <a:ext cx="5760720" cy="2656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:\Users\Dell\AppData\Local\Microsoft\Windows\INetCache\Content.MSO\A5D810DC.t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17" y="1009106"/>
            <a:ext cx="5760720" cy="288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6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C:\Users\Dell\AppData\Local\Microsoft\Windows\INetCache\Content.MSO\5BEDE290.tmp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819" y="2624679"/>
            <a:ext cx="7330382" cy="3253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C:\Users\Dell\AppData\Local\Microsoft\Windows\INetCache\Content.MSO\AD0FB71E.tmp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50" y="1345640"/>
            <a:ext cx="7059644" cy="3605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2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C:\Users\Dell\AppData\Local\Microsoft\Windows\INetCache\Content.MSO\95EB974A.t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989" y="1296488"/>
            <a:ext cx="7657011" cy="3628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:\Users\Dell\AppData\Local\Microsoft\Windows\INetCache\Content.MSO\612EDDE8.t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268" y="943792"/>
            <a:ext cx="5760720" cy="288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ztery pory roku 16: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07_TF04001541.potx" id="{F818BE2E-BF18-4D55-BC4D-19299898A1FD}" vid="{514B4E57-9697-49B8-A147-1976EB196E44}"/>
    </a:ext>
  </a:extLst>
</a:theme>
</file>

<file path=ppt/theme/theme2.xml><?xml version="1.0" encoding="utf-8"?>
<a:theme xmlns:a="http://schemas.openxmlformats.org/drawingml/2006/main" name="Motyw pakietu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porami roku</Template>
  <TotalTime>287</TotalTime>
  <Words>18</Words>
  <Application>Microsoft Office PowerPoint</Application>
  <PresentationFormat>Panoramiczny</PresentationFormat>
  <Paragraphs>13</Paragraphs>
  <Slides>17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Calibri</vt:lpstr>
      <vt:lpstr>Constantia</vt:lpstr>
      <vt:lpstr>Wingdings</vt:lpstr>
      <vt:lpstr>Cztery pory roku 16:9</vt:lpstr>
      <vt:lpstr>Final Evaluation Survey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Evaluation Survey</dc:title>
  <dc:creator>Elżbieta Karaś</dc:creator>
  <cp:lastModifiedBy>Elżbieta Karaś</cp:lastModifiedBy>
  <cp:revision>15</cp:revision>
  <dcterms:created xsi:type="dcterms:W3CDTF">2019-06-03T07:19:49Z</dcterms:created>
  <dcterms:modified xsi:type="dcterms:W3CDTF">2019-06-16T14:09:27Z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