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2016-08-24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34091" y="341811"/>
            <a:ext cx="6858002" cy="1828800"/>
          </a:xfrm>
        </p:spPr>
        <p:txBody>
          <a:bodyPr rtlCol="0"/>
          <a:lstStyle/>
          <a:p>
            <a:pPr rtl="0"/>
            <a:r>
              <a:rPr lang="pl" dirty="0" smtClean="0"/>
              <a:t>Mobility in Poland</a:t>
            </a:r>
            <a:endParaRPr lang="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34091" y="2262051"/>
            <a:ext cx="6858002" cy="914400"/>
          </a:xfrm>
        </p:spPr>
        <p:txBody>
          <a:bodyPr rtlCol="0"/>
          <a:lstStyle/>
          <a:p>
            <a:pPr rtl="0"/>
            <a:r>
              <a:rPr lang="pl" sz="4000" dirty="0" smtClean="0"/>
              <a:t>Survey</a:t>
            </a:r>
            <a:endParaRPr lang="pl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1" y="2147751"/>
            <a:ext cx="5834743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karol\AppData\Local\Microsoft\Windows\INetCache\Content.MSO\5D015A34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42" y="963793"/>
            <a:ext cx="7704909" cy="4496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0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:\Users\karol\AppData\Local\Microsoft\Windows\INetCache\Content.MSO\49C8A262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24" y="1211987"/>
            <a:ext cx="7874727" cy="4091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2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karol\AppData\Local\Microsoft\Windows\INetCache\Content.MSO\2357D0C0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44" y="1264240"/>
            <a:ext cx="7717971" cy="3908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326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karol\AppData\Local\Microsoft\Windows\INetCache\Content.MSO\CE1734CE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59" y="1205048"/>
            <a:ext cx="7770223" cy="420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0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:\Users\karol\AppData\Local\Microsoft\Windows\INetCache\Content.MSO\73754A0C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88" y="1330982"/>
            <a:ext cx="8149046" cy="46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588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karol\AppData\Local\Microsoft\Windows\INetCache\Content.MSO\A5C397FA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5" y="1113608"/>
            <a:ext cx="7652657" cy="4464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9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karol\AppData\Local\Microsoft\Windows\INetCache\Content.MSO\6D869218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05" y="1460182"/>
            <a:ext cx="7286897" cy="3817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6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karol\AppData\Local\Microsoft\Windows\INetCache\Content.MSO\C7B077E6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5" y="1397727"/>
            <a:ext cx="8294915" cy="4245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00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:\Users\karol\AppData\Local\Microsoft\Windows\INetCache\Content.MSO\22FF34E4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41" y="1285331"/>
            <a:ext cx="7854542" cy="455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460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:\Users\karol\AppData\Local\Microsoft\Windows\INetCache\Content.MSO\DF754092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71" y="1300128"/>
            <a:ext cx="7574280" cy="4562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4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17" name="Symbol zastępczy zawartości 16" descr="C:\Users\karol\AppData\Local\Microsoft\Windows\INetCache\Content.MSO\60995032.t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00" y="1335265"/>
            <a:ext cx="8609686" cy="3955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0" y="2667000"/>
            <a:ext cx="6858002" cy="1828800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0070C0"/>
                </a:solidFill>
              </a:rPr>
              <a:t>Thank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you</a:t>
            </a:r>
            <a:r>
              <a:rPr lang="pl-PL" dirty="0" smtClean="0">
                <a:solidFill>
                  <a:srgbClr val="0070C0"/>
                </a:solidFill>
              </a:rPr>
              <a:t> for </a:t>
            </a:r>
            <a:r>
              <a:rPr lang="pl-PL" dirty="0" err="1" smtClean="0">
                <a:solidFill>
                  <a:srgbClr val="0070C0"/>
                </a:solidFill>
              </a:rPr>
              <a:t>your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attention</a:t>
            </a:r>
            <a:r>
              <a:rPr lang="pl-PL" dirty="0" smtClean="0">
                <a:solidFill>
                  <a:srgbClr val="0070C0"/>
                </a:solidFill>
              </a:rPr>
              <a:t> !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 </a:t>
            </a:r>
            <a:r>
              <a:rPr lang="pl-PL" dirty="0" smtClean="0"/>
              <a:t>   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51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karol\AppData\Local\Microsoft\Windows\INetCache\Content.MSO\E7114F10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329554"/>
            <a:ext cx="7156270" cy="4026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4219894" y="1828800"/>
            <a:ext cx="45719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karol\AppData\Local\Microsoft\Windows\INetCache\Content.MSO\E7114F10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46" y="1005841"/>
            <a:ext cx="7471954" cy="4232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8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karol\AppData\Local\Microsoft\Windows\INetCache\Content.MSO\7E70579E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37" y="1332411"/>
            <a:ext cx="8334103" cy="403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9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C:\Users\karol\AppData\Local\Microsoft\Windows\INetCache\Content.MSO\3450055C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39" y="1572645"/>
            <a:ext cx="8593183" cy="4169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223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karol\AppData\Local\Microsoft\Windows\INetCache\Content.MSO\BAF9FFCA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2100262"/>
            <a:ext cx="576072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C:\Users\karol\AppData\Local\Microsoft\Windows\INetCache\Content.MSO\BAF9FFCA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1263490"/>
            <a:ext cx="7630886" cy="4331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karol\AppData\Local\Microsoft\Windows\INetCache\Content.MSO\613FDA68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17" y="1616936"/>
            <a:ext cx="7365274" cy="385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279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:\Users\karol\AppData\Local\Microsoft\Windows\INetCache\Content.MSO\447DF4B6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53" y="1483405"/>
            <a:ext cx="8253549" cy="4348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76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naturą, ilustrowany projekt poziomy (panoramiczny)</Template>
  <TotalTime>110</TotalTime>
  <Words>10</Words>
  <Application>Microsoft Office PowerPoint</Application>
  <PresentationFormat>Panoramiczny</PresentationFormat>
  <Paragraphs>4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Arial</vt:lpstr>
      <vt:lpstr>Segoe Print</vt:lpstr>
      <vt:lpstr>Ilustracja natury 16:9</vt:lpstr>
      <vt:lpstr>Mobility in Poland</vt:lpstr>
      <vt:lpstr>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 !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in Poland</dc:title>
  <dc:creator>Elżbieta Karaś</dc:creator>
  <cp:lastModifiedBy>Elżbieta Karaś</cp:lastModifiedBy>
  <cp:revision>9</cp:revision>
  <dcterms:created xsi:type="dcterms:W3CDTF">2018-11-12T16:38:54Z</dcterms:created>
  <dcterms:modified xsi:type="dcterms:W3CDTF">2018-11-12T18:30:51Z</dcterms:modified>
</cp:coreProperties>
</file>