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72" r:id="rId6"/>
    <p:sldId id="258" r:id="rId7"/>
    <p:sldId id="264" r:id="rId8"/>
    <p:sldId id="269" r:id="rId9"/>
    <p:sldId id="262" r:id="rId10"/>
    <p:sldId id="273" r:id="rId11"/>
    <p:sldId id="274" r:id="rId12"/>
    <p:sldId id="275" r:id="rId13"/>
    <p:sldId id="276" r:id="rId14"/>
    <p:sldId id="277" r:id="rId15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280" autoAdjust="0"/>
  </p:normalViewPr>
  <p:slideViewPr>
    <p:cSldViewPr>
      <p:cViewPr varScale="1">
        <p:scale>
          <a:sx n="71" d="100"/>
          <a:sy n="71" d="100"/>
        </p:scale>
        <p:origin x="918" y="-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2016-08-02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2016-08-02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0D00EA6-0821-4AC5-933C-321AA654534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2016-08-02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2016-08-02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29916" y="188640"/>
            <a:ext cx="6984776" cy="2952328"/>
          </a:xfrm>
        </p:spPr>
        <p:txBody>
          <a:bodyPr rtlCol="0">
            <a:normAutofit/>
          </a:bodyPr>
          <a:lstStyle/>
          <a:p>
            <a:pPr algn="ctr" rtl="0"/>
            <a:r>
              <a:rPr lang="pl" sz="4400" dirty="0" smtClean="0"/>
              <a:t>Wycieczka ekologiczna- spotkanie z leśnikami </a:t>
            </a:r>
            <a:br>
              <a:rPr lang="pl" sz="4400" dirty="0" smtClean="0"/>
            </a:br>
            <a:r>
              <a:rPr lang="pl" sz="4400" dirty="0" smtClean="0"/>
              <a:t>i myśliwymi</a:t>
            </a:r>
            <a:endParaRPr lang="pl" sz="4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1" y="2852936"/>
            <a:ext cx="4914123" cy="3685592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Obraz 4" descr="Darmo grafika wektorowa: Liście Dębu, Dąb Biały, Liść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7375">
            <a:off x="1664379" y="1969314"/>
            <a:ext cx="2867471" cy="5734942"/>
          </a:xfrm>
          <a:prstGeom prst="rect">
            <a:avLst/>
          </a:prstGeom>
        </p:spPr>
      </p:pic>
      <p:pic>
        <p:nvPicPr>
          <p:cNvPr id="7" name="Obraz 6" descr="Caterpillar Bug Cricket · Free vector graphic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475" y="160976"/>
            <a:ext cx="3065139" cy="250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116632"/>
            <a:ext cx="6114256" cy="458569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04" y="1052736"/>
            <a:ext cx="3439269" cy="458569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-15557" y="4934091"/>
            <a:ext cx="4238661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200" dirty="0" smtClean="0"/>
              <a:t>     Odgadujemy</a:t>
            </a:r>
          </a:p>
          <a:p>
            <a:pPr>
              <a:lnSpc>
                <a:spcPct val="90000"/>
              </a:lnSpc>
            </a:pPr>
            <a:r>
              <a:rPr lang="pl-PL" sz="3200" dirty="0" smtClean="0"/>
              <a:t> co to są za nasiona…</a:t>
            </a:r>
            <a:endParaRPr lang="pl-PL" sz="3200" dirty="0"/>
          </a:p>
        </p:txBody>
      </p:sp>
      <p:pic>
        <p:nvPicPr>
          <p:cNvPr id="5" name="Obraz 4" descr="Gratis illustratie: Mier, Hout Mier, Dierlijke, Insect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833" y="4136931"/>
            <a:ext cx="2300486" cy="2437601"/>
          </a:xfrm>
          <a:prstGeom prst="rect">
            <a:avLst/>
          </a:prstGeom>
        </p:spPr>
      </p:pic>
      <p:pic>
        <p:nvPicPr>
          <p:cNvPr id="6" name="Obraz 5" descr="Free illustration: Tick, Tick-Plage, Sting, Insect - Free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88" y="1988840"/>
            <a:ext cx="1481325" cy="1481325"/>
          </a:xfrm>
          <a:prstGeom prst="rect">
            <a:avLst/>
          </a:prstGeom>
        </p:spPr>
      </p:pic>
      <p:pic>
        <p:nvPicPr>
          <p:cNvPr id="7" name="Obraz 6" descr="Free vector graphic: Animal, Butterfly, Insect, Moth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800">
            <a:off x="8447306" y="352244"/>
            <a:ext cx="2700692" cy="14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75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8122" y="5656569"/>
            <a:ext cx="8458200" cy="1371600"/>
          </a:xfrm>
        </p:spPr>
        <p:txBody>
          <a:bodyPr/>
          <a:lstStyle/>
          <a:p>
            <a:endParaRPr lang="pl-PL" dirty="0" smtClean="0"/>
          </a:p>
          <a:p>
            <a:r>
              <a:rPr lang="pl-PL" dirty="0" smtClean="0"/>
              <a:t>I wspólna fotka 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94" y="210205"/>
            <a:ext cx="7261819" cy="5446364"/>
          </a:xfrm>
          <a:prstGeom prst="rect">
            <a:avLst/>
          </a:prstGeom>
        </p:spPr>
      </p:pic>
      <p:pic>
        <p:nvPicPr>
          <p:cNvPr id="6" name="Obraz 5" descr="Butterfly Wisteria Insect · Free photo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3183">
            <a:off x="-648122" y="817314"/>
            <a:ext cx="60960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06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 dirty="0" smtClean="0"/>
              <a:t>Nadleśnictwo Olecko- szkółka leśna</a:t>
            </a:r>
            <a:endParaRPr lang="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1844824"/>
            <a:ext cx="4098032" cy="30735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3" y="2636912"/>
            <a:ext cx="4962128" cy="3721596"/>
          </a:xfrm>
          <a:prstGeom prst="rect">
            <a:avLst/>
          </a:prstGeom>
        </p:spPr>
      </p:pic>
      <p:pic>
        <p:nvPicPr>
          <p:cNvPr id="4" name="Obraz 3" descr="Free vector graphic: Floral, Flowers, Leaf, Leaves - Free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4489826"/>
            <a:ext cx="2790788" cy="2367809"/>
          </a:xfrm>
          <a:prstGeom prst="rect">
            <a:avLst/>
          </a:prstGeom>
        </p:spPr>
      </p:pic>
      <p:pic>
        <p:nvPicPr>
          <p:cNvPr id="5" name="Obraz 4" descr="Kupu Biru Clip Art · Gambar gratis di Pixab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0669">
            <a:off x="8912466" y="416333"/>
            <a:ext cx="3236231" cy="28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917948" y="5517232"/>
            <a:ext cx="8458201" cy="1143000"/>
          </a:xfrm>
        </p:spPr>
        <p:txBody>
          <a:bodyPr rtlCol="0"/>
          <a:lstStyle/>
          <a:p>
            <a:pPr algn="ctr" rtl="0"/>
            <a:r>
              <a:rPr lang="pl-PL" dirty="0" smtClean="0"/>
              <a:t>Mogliśmy obserwować pnie sosny zwyczajnej żywicowane w przeszłości metodą polską.</a:t>
            </a:r>
            <a:endParaRPr lang="en-US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764704"/>
            <a:ext cx="3348372" cy="44644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232413"/>
            <a:ext cx="3726414" cy="4968552"/>
          </a:xfrm>
          <a:prstGeom prst="rect">
            <a:avLst/>
          </a:prstGeom>
        </p:spPr>
      </p:pic>
      <p:pic>
        <p:nvPicPr>
          <p:cNvPr id="7" name="Obraz 6" descr="Pine Tree Silhouette Black And · Free photo on Pixab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062" y="756550"/>
            <a:ext cx="2802632" cy="3397130"/>
          </a:xfrm>
          <a:prstGeom prst="rect">
            <a:avLst/>
          </a:prstGeom>
        </p:spPr>
      </p:pic>
      <p:pic>
        <p:nvPicPr>
          <p:cNvPr id="8" name="Obraz 7" descr="Free vector graphic: Leaves, Plant, Green, Nature, Twig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96" y="3347157"/>
            <a:ext cx="2464598" cy="1852307"/>
          </a:xfrm>
          <a:prstGeom prst="rect">
            <a:avLst/>
          </a:prstGeom>
        </p:spPr>
      </p:pic>
      <p:pic>
        <p:nvPicPr>
          <p:cNvPr id="11" name="Obraz 10" descr="Free vector graphic: Caterpillar, Worm, Eruca, Larva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4732078"/>
            <a:ext cx="1403937" cy="1928154"/>
          </a:xfrm>
          <a:prstGeom prst="rect">
            <a:avLst/>
          </a:prstGeom>
        </p:spPr>
      </p:pic>
      <p:pic>
        <p:nvPicPr>
          <p:cNvPr id="12" name="Obraz 11" descr="Mosquito Insect Bug · Free vector graphic on Pixabay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05" y="232413"/>
            <a:ext cx="1091881" cy="153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9836" y="254988"/>
            <a:ext cx="9601200" cy="1143000"/>
          </a:xfrm>
        </p:spPr>
        <p:txBody>
          <a:bodyPr rtlCol="0">
            <a:normAutofit/>
          </a:bodyPr>
          <a:lstStyle/>
          <a:p>
            <a:pPr rtl="0"/>
            <a:r>
              <a:rPr lang="pl" sz="2400" dirty="0" smtClean="0"/>
              <a:t>Reprezentanci Koła Łowieckiego „Żubr” </a:t>
            </a:r>
            <a:br>
              <a:rPr lang="pl" sz="2400" dirty="0" smtClean="0"/>
            </a:br>
            <a:r>
              <a:rPr lang="pl" sz="2400" dirty="0" smtClean="0"/>
              <a:t>okazali się niezwykle gościnni </a:t>
            </a:r>
            <a:r>
              <a:rPr lang="pl" sz="2400" dirty="0" smtClean="0">
                <a:sym typeface="Wingdings" panose="05000000000000000000" pitchFamily="2" charset="2"/>
              </a:rPr>
              <a:t></a:t>
            </a:r>
            <a:endParaRPr lang="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28" y="2420888"/>
            <a:ext cx="5250160" cy="39376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24" y="826488"/>
            <a:ext cx="4698617" cy="3523963"/>
          </a:xfrm>
          <a:prstGeom prst="rect">
            <a:avLst/>
          </a:prstGeom>
        </p:spPr>
      </p:pic>
      <p:pic>
        <p:nvPicPr>
          <p:cNvPr id="5" name="Obraz 4" descr="Animal Badger Mammal · Free vector graphic on Pixab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158" y="4374323"/>
            <a:ext cx="4497145" cy="2248573"/>
          </a:xfrm>
          <a:prstGeom prst="rect">
            <a:avLst/>
          </a:prstGeom>
        </p:spPr>
      </p:pic>
      <p:pic>
        <p:nvPicPr>
          <p:cNvPr id="6" name="Obraz 5" descr="Free photo Rosebush Clipping Branch Graphics Leaves - Max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8587" y="3222189"/>
            <a:ext cx="5076037" cy="14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476672"/>
            <a:ext cx="5250160" cy="39376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2708920"/>
            <a:ext cx="5256584" cy="394243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909967" y="620688"/>
            <a:ext cx="3716082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200" dirty="0" smtClean="0"/>
              <a:t>Ognisko, kiełbaski, </a:t>
            </a:r>
          </a:p>
          <a:p>
            <a:pPr>
              <a:lnSpc>
                <a:spcPct val="90000"/>
              </a:lnSpc>
            </a:pPr>
            <a:r>
              <a:rPr lang="pl-PL" sz="3200" dirty="0"/>
              <a:t> </a:t>
            </a:r>
            <a:r>
              <a:rPr lang="pl-PL" sz="3200" dirty="0" smtClean="0"/>
              <a:t>opowieści leśne …</a:t>
            </a:r>
            <a:endParaRPr lang="pl-PL" sz="3200" dirty="0"/>
          </a:p>
        </p:txBody>
      </p:sp>
      <p:pic>
        <p:nvPicPr>
          <p:cNvPr id="5" name="Obraz 4" descr="Elka Ciępka - Galeria malarstwa, grafiki i rysunku. - Part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59" y="3933056"/>
            <a:ext cx="2219877" cy="2219877"/>
          </a:xfrm>
          <a:prstGeom prst="rect">
            <a:avLst/>
          </a:prstGeom>
        </p:spPr>
      </p:pic>
      <p:pic>
        <p:nvPicPr>
          <p:cNvPr id="6" name="Obraz 5" descr="Darmo grafika wektorowa: Bracken, Paprotniki, Roślin, Liść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0890">
            <a:off x="1068651" y="4163860"/>
            <a:ext cx="1652657" cy="309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989956" y="4360168"/>
            <a:ext cx="3810000" cy="2438400"/>
          </a:xfrm>
        </p:spPr>
        <p:txBody>
          <a:bodyPr rtlCol="0"/>
          <a:lstStyle/>
          <a:p>
            <a:pPr rtl="0"/>
            <a:r>
              <a:rPr lang="pl-PL" dirty="0" smtClean="0"/>
              <a:t>Wędrujemy w szkółce leśnej słuchając pana Pawła Jakubiaka o uprawie sadzonek drzew i krzewów.</a:t>
            </a:r>
            <a:endParaRPr lang="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8" y="116632"/>
            <a:ext cx="5112568" cy="383442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374718"/>
            <a:ext cx="4602088" cy="345156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56" y="3573016"/>
            <a:ext cx="2143125" cy="2857500"/>
          </a:xfrm>
          <a:prstGeom prst="rect">
            <a:avLst/>
          </a:prstGeom>
        </p:spPr>
      </p:pic>
      <p:pic>
        <p:nvPicPr>
          <p:cNvPr id="7" name="Obraz 6" descr="Free vector graphic: Branch, Cones, Fir, Green, Spruce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4617">
            <a:off x="7816357" y="4029573"/>
            <a:ext cx="4047512" cy="27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33772" y="5085184"/>
            <a:ext cx="8458200" cy="1371600"/>
          </a:xfrm>
        </p:spPr>
        <p:txBody>
          <a:bodyPr/>
          <a:lstStyle/>
          <a:p>
            <a:r>
              <a:rPr lang="pl-PL" dirty="0" smtClean="0"/>
              <a:t>Magazyn sadzonek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332656"/>
            <a:ext cx="5442181" cy="408163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908720"/>
            <a:ext cx="5104341" cy="3828256"/>
          </a:xfrm>
          <a:prstGeom prst="rect">
            <a:avLst/>
          </a:prstGeom>
        </p:spPr>
      </p:pic>
      <p:pic>
        <p:nvPicPr>
          <p:cNvPr id="6" name="Obraz 5" descr="Leaves Twig Green · Free vector graphic on Pixab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490">
            <a:off x="5175107" y="3698420"/>
            <a:ext cx="2945033" cy="3188607"/>
          </a:xfrm>
          <a:prstGeom prst="rect">
            <a:avLst/>
          </a:prstGeom>
        </p:spPr>
      </p:pic>
      <p:pic>
        <p:nvPicPr>
          <p:cNvPr id="7" name="Obraz 6" descr="Squirrel Animal Angry · Free vector graphic on Pixab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249" y="4128665"/>
            <a:ext cx="2944657" cy="232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46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260648"/>
            <a:ext cx="2970330" cy="396044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29188" y="4581128"/>
            <a:ext cx="3488455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200" dirty="0" smtClean="0"/>
              <a:t>Patron myśliwych </a:t>
            </a:r>
          </a:p>
          <a:p>
            <a:pPr>
              <a:lnSpc>
                <a:spcPct val="90000"/>
              </a:lnSpc>
            </a:pPr>
            <a:r>
              <a:rPr lang="pl-PL" sz="3200" dirty="0"/>
              <a:t> </a:t>
            </a:r>
            <a:r>
              <a:rPr lang="pl-PL" sz="3200" dirty="0" smtClean="0"/>
              <a:t>Święty Hubert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260648"/>
            <a:ext cx="5250160" cy="393762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590356" y="4243279"/>
            <a:ext cx="5378395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200" dirty="0" smtClean="0"/>
              <a:t>Poznajemy park maszynowy</a:t>
            </a:r>
          </a:p>
          <a:p>
            <a:pPr>
              <a:lnSpc>
                <a:spcPct val="90000"/>
              </a:lnSpc>
            </a:pPr>
            <a:r>
              <a:rPr lang="pl-PL" sz="3200" dirty="0" smtClean="0"/>
              <a:t> w szkółce</a:t>
            </a:r>
            <a:endParaRPr lang="pl-PL" sz="3200" dirty="0"/>
          </a:p>
        </p:txBody>
      </p:sp>
      <p:pic>
        <p:nvPicPr>
          <p:cNvPr id="7" name="Obraz 6" descr="Acorn Nut Fruit · Free vector graphic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14" y="4243279"/>
            <a:ext cx="1824660" cy="2276872"/>
          </a:xfrm>
          <a:prstGeom prst="rect">
            <a:avLst/>
          </a:prstGeom>
        </p:spPr>
      </p:pic>
      <p:pic>
        <p:nvPicPr>
          <p:cNvPr id="8" name="Obraz 7" descr="Free vector graphic: Hops, Barley, Beer, Beverage - Free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6743">
            <a:off x="7846521" y="1624029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25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7748" y="4806039"/>
            <a:ext cx="8458200" cy="1371600"/>
          </a:xfrm>
        </p:spPr>
        <p:txBody>
          <a:bodyPr/>
          <a:lstStyle/>
          <a:p>
            <a:r>
              <a:rPr lang="pl-PL" dirty="0" smtClean="0"/>
              <a:t>Obserwujemy fazy wzrostu</a:t>
            </a:r>
          </a:p>
          <a:p>
            <a:r>
              <a:rPr lang="pl-PL" dirty="0" smtClean="0"/>
              <a:t> młodych drzewek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8" y="188640"/>
            <a:ext cx="6018245" cy="451368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213" y="-158881"/>
            <a:ext cx="3331257" cy="44416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58" y="3326294"/>
            <a:ext cx="4337883" cy="3253412"/>
          </a:xfrm>
          <a:prstGeom prst="rect">
            <a:avLst/>
          </a:prstGeom>
        </p:spPr>
      </p:pic>
      <p:pic>
        <p:nvPicPr>
          <p:cNvPr id="9" name="Obraz 8" descr="Butterflies Butterfly Floral · Free vector graphic on Pixab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6773">
            <a:off x="5323335" y="3629927"/>
            <a:ext cx="2764402" cy="283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07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okój 16: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0_TF02801109_TF02801109" id="{3B3CC686-33ED-4C1B-A1AC-9017F3F38C45}" vid="{CA072EE8-3DAD-43F5-A3CA-E61ACE2F3092}"/>
    </a:ext>
  </a:extLst>
</a:theme>
</file>

<file path=ppt/theme/theme2.xml><?xml version="1.0" encoding="utf-8"?>
<a:theme xmlns:a="http://schemas.openxmlformats.org/drawingml/2006/main" name="Motyw pakietu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49165-F638-412C-8E0A-DFB7045CA2E0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4873beb7-5857-4685-be1f-d57550cc96cc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Spokój (natura, panoramiczna)</Template>
  <TotalTime>67</TotalTime>
  <Words>82</Words>
  <Application>Microsoft Office PowerPoint</Application>
  <PresentationFormat>Niestandardowy</PresentationFormat>
  <Paragraphs>19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Euphemia</vt:lpstr>
      <vt:lpstr>Wingdings</vt:lpstr>
      <vt:lpstr>Spokój 16:9</vt:lpstr>
      <vt:lpstr>Wycieczka ekologiczna- spotkanie z leśnikami  i myśliwymi</vt:lpstr>
      <vt:lpstr>Nadleśnictwo Olecko- szkółka leśna</vt:lpstr>
      <vt:lpstr>Prezentacja programu PowerPoint</vt:lpstr>
      <vt:lpstr>Reprezentanci Koła Łowieckiego „Żubr”  okazali się niezwykle gościnni </vt:lpstr>
      <vt:lpstr>Prezentacja programu PowerPoint</vt:lpstr>
      <vt:lpstr>Wędrujemy w szkółce leśnej słuchając pana Pawła Jakubiaka o uprawie sadzonek drzew i krzewów.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Wycieczka ekologiczna- spotkanie z leśnikami  i myśliwymi</dc:title>
  <dc:creator>Elżbieta Karaś</dc:creator>
  <cp:lastModifiedBy>Elżbieta Karaś</cp:lastModifiedBy>
  <cp:revision>10</cp:revision>
  <dcterms:created xsi:type="dcterms:W3CDTF">2019-06-17T17:53:24Z</dcterms:created>
  <dcterms:modified xsi:type="dcterms:W3CDTF">2019-06-17T19:01:12Z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