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6C0A39-ACFF-45FE-8A29-02EEF31AA26E}" v="2394" dt="2020-11-17T11:12:54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ša Srebrović" userId="S::masa.srebrovic@skole.hr::760bc083-987b-4ba9-a8e2-a87193edc892" providerId="AD" clId="Web-{236C0A39-ACFF-45FE-8A29-02EEF31AA26E}"/>
    <pc:docChg chg="addSld modSld addMainMaster delMainMaster">
      <pc:chgData name="Maša Srebrović" userId="S::masa.srebrovic@skole.hr::760bc083-987b-4ba9-a8e2-a87193edc892" providerId="AD" clId="Web-{236C0A39-ACFF-45FE-8A29-02EEF31AA26E}" dt="2020-11-17T11:12:54.130" v="2386" actId="20577"/>
      <pc:docMkLst>
        <pc:docMk/>
      </pc:docMkLst>
      <pc:sldChg chg="addSp delSp modSp mod setBg modClrScheme setClrOvrMap chgLayout">
        <pc:chgData name="Maša Srebrović" userId="S::masa.srebrovic@skole.hr::760bc083-987b-4ba9-a8e2-a87193edc892" providerId="AD" clId="Web-{236C0A39-ACFF-45FE-8A29-02EEF31AA26E}" dt="2020-11-17T09:18:17.384" v="61"/>
        <pc:sldMkLst>
          <pc:docMk/>
          <pc:sldMk cId="109857222" sldId="256"/>
        </pc:sldMkLst>
        <pc:spChg chg="mod">
          <ac:chgData name="Maša Srebrović" userId="S::masa.srebrovic@skole.hr::760bc083-987b-4ba9-a8e2-a87193edc892" providerId="AD" clId="Web-{236C0A39-ACFF-45FE-8A29-02EEF31AA26E}" dt="2020-11-17T09:18:17.384" v="61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Maša Srebrović" userId="S::masa.srebrovic@skole.hr::760bc083-987b-4ba9-a8e2-a87193edc892" providerId="AD" clId="Web-{236C0A39-ACFF-45FE-8A29-02EEF31AA26E}" dt="2020-11-17T09:18:17.384" v="61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Maša Srebrović" userId="S::masa.srebrovic@skole.hr::760bc083-987b-4ba9-a8e2-a87193edc892" providerId="AD" clId="Web-{236C0A39-ACFF-45FE-8A29-02EEF31AA26E}" dt="2020-11-17T09:18:17.306" v="60"/>
          <ac:spMkLst>
            <pc:docMk/>
            <pc:sldMk cId="109857222" sldId="256"/>
            <ac:spMk id="5" creationId="{06DA9DF9-31F7-4056-B42E-878CC92417B8}"/>
          </ac:spMkLst>
        </pc:spChg>
        <pc:spChg chg="add">
          <ac:chgData name="Maša Srebrović" userId="S::masa.srebrovic@skole.hr::760bc083-987b-4ba9-a8e2-a87193edc892" providerId="AD" clId="Web-{236C0A39-ACFF-45FE-8A29-02EEF31AA26E}" dt="2020-11-17T09:18:17.384" v="61"/>
          <ac:spMkLst>
            <pc:docMk/>
            <pc:sldMk cId="109857222" sldId="256"/>
            <ac:spMk id="7" creationId="{9F8A656C-0806-4677-A38B-DA5DF0F3C406}"/>
          </ac:spMkLst>
        </pc:spChg>
        <pc:spChg chg="add del">
          <ac:chgData name="Maša Srebrović" userId="S::masa.srebrovic@skole.hr::760bc083-987b-4ba9-a8e2-a87193edc892" providerId="AD" clId="Web-{236C0A39-ACFF-45FE-8A29-02EEF31AA26E}" dt="2020-11-17T09:18:01.556" v="58"/>
          <ac:spMkLst>
            <pc:docMk/>
            <pc:sldMk cId="109857222" sldId="256"/>
            <ac:spMk id="9" creationId="{AD35AE2F-5E3A-49D9-8DE1-8A333BA4088E}"/>
          </ac:spMkLst>
        </pc:spChg>
        <pc:spChg chg="add">
          <ac:chgData name="Maša Srebrović" userId="S::masa.srebrovic@skole.hr::760bc083-987b-4ba9-a8e2-a87193edc892" providerId="AD" clId="Web-{236C0A39-ACFF-45FE-8A29-02EEF31AA26E}" dt="2020-11-17T09:18:17.384" v="61"/>
          <ac:spMkLst>
            <pc:docMk/>
            <pc:sldMk cId="109857222" sldId="256"/>
            <ac:spMk id="10" creationId="{9BEF8C6D-8BB3-473A-9607-D7381CC5C0A5}"/>
          </ac:spMkLst>
        </pc:spChg>
        <pc:spChg chg="add del">
          <ac:chgData name="Maša Srebrović" userId="S::masa.srebrovic@skole.hr::760bc083-987b-4ba9-a8e2-a87193edc892" providerId="AD" clId="Web-{236C0A39-ACFF-45FE-8A29-02EEF31AA26E}" dt="2020-11-17T09:18:01.556" v="58"/>
          <ac:spMkLst>
            <pc:docMk/>
            <pc:sldMk cId="109857222" sldId="256"/>
            <ac:spMk id="11" creationId="{04D8AD8F-EF7F-481F-B99A-B8513897050A}"/>
          </ac:spMkLst>
        </pc:spChg>
        <pc:spChg chg="add">
          <ac:chgData name="Maša Srebrović" userId="S::masa.srebrovic@skole.hr::760bc083-987b-4ba9-a8e2-a87193edc892" providerId="AD" clId="Web-{236C0A39-ACFF-45FE-8A29-02EEF31AA26E}" dt="2020-11-17T09:18:17.384" v="61"/>
          <ac:spMkLst>
            <pc:docMk/>
            <pc:sldMk cId="109857222" sldId="256"/>
            <ac:spMk id="12" creationId="{DCFDFFB9-D302-4A05-A770-D33232254722}"/>
          </ac:spMkLst>
        </pc:spChg>
        <pc:spChg chg="add del">
          <ac:chgData name="Maša Srebrović" userId="S::masa.srebrovic@skole.hr::760bc083-987b-4ba9-a8e2-a87193edc892" providerId="AD" clId="Web-{236C0A39-ACFF-45FE-8A29-02EEF31AA26E}" dt="2020-11-17T09:18:01.556" v="58"/>
          <ac:spMkLst>
            <pc:docMk/>
            <pc:sldMk cId="109857222" sldId="256"/>
            <ac:spMk id="13" creationId="{79EB4626-023C-436D-9F57-9EB46080909D}"/>
          </ac:spMkLst>
        </pc:spChg>
        <pc:picChg chg="add del">
          <ac:chgData name="Maša Srebrović" userId="S::masa.srebrovic@skole.hr::760bc083-987b-4ba9-a8e2-a87193edc892" providerId="AD" clId="Web-{236C0A39-ACFF-45FE-8A29-02EEF31AA26E}" dt="2020-11-17T09:18:01.556" v="58"/>
          <ac:picMkLst>
            <pc:docMk/>
            <pc:sldMk cId="109857222" sldId="256"/>
            <ac:picMk id="4" creationId="{4921A14F-7177-462C-B09A-F4802D76B19B}"/>
          </ac:picMkLst>
        </pc:picChg>
        <pc:picChg chg="add del">
          <ac:chgData name="Maša Srebrović" userId="S::masa.srebrovic@skole.hr::760bc083-987b-4ba9-a8e2-a87193edc892" providerId="AD" clId="Web-{236C0A39-ACFF-45FE-8A29-02EEF31AA26E}" dt="2020-11-17T09:18:17.306" v="60"/>
          <ac:picMkLst>
            <pc:docMk/>
            <pc:sldMk cId="109857222" sldId="256"/>
            <ac:picMk id="6" creationId="{9E526A42-1257-4BCB-8D29-4AE9E62CC535}"/>
          </ac:picMkLst>
        </pc:picChg>
        <pc:picChg chg="add">
          <ac:chgData name="Maša Srebrović" userId="S::masa.srebrovic@skole.hr::760bc083-987b-4ba9-a8e2-a87193edc892" providerId="AD" clId="Web-{236C0A39-ACFF-45FE-8A29-02EEF31AA26E}" dt="2020-11-17T09:18:17.384" v="61"/>
          <ac:picMkLst>
            <pc:docMk/>
            <pc:sldMk cId="109857222" sldId="256"/>
            <ac:picMk id="8" creationId="{94780D31-0AAB-42D8-BFB5-04CADF5498F9}"/>
          </ac:picMkLst>
        </pc:picChg>
      </pc:sldChg>
      <pc:sldChg chg="addSp delSp modSp new mod setBg">
        <pc:chgData name="Maša Srebrović" userId="S::masa.srebrovic@skole.hr::760bc083-987b-4ba9-a8e2-a87193edc892" providerId="AD" clId="Web-{236C0A39-ACFF-45FE-8A29-02EEF31AA26E}" dt="2020-11-17T09:25:55.483" v="89"/>
        <pc:sldMkLst>
          <pc:docMk/>
          <pc:sldMk cId="850331067" sldId="257"/>
        </pc:sldMkLst>
        <pc:spChg chg="mod">
          <ac:chgData name="Maša Srebrović" userId="S::masa.srebrovic@skole.hr::760bc083-987b-4ba9-a8e2-a87193edc892" providerId="AD" clId="Web-{236C0A39-ACFF-45FE-8A29-02EEF31AA26E}" dt="2020-11-17T09:25:05.732" v="87"/>
          <ac:spMkLst>
            <pc:docMk/>
            <pc:sldMk cId="850331067" sldId="257"/>
            <ac:spMk id="2" creationId="{1CEECC06-D0F5-481D-AA7B-B95C74A6BA98}"/>
          </ac:spMkLst>
        </pc:spChg>
        <pc:spChg chg="del">
          <ac:chgData name="Maša Srebrović" userId="S::masa.srebrovic@skole.hr::760bc083-987b-4ba9-a8e2-a87193edc892" providerId="AD" clId="Web-{236C0A39-ACFF-45FE-8A29-02EEF31AA26E}" dt="2020-11-17T09:21:48.699" v="82"/>
          <ac:spMkLst>
            <pc:docMk/>
            <pc:sldMk cId="850331067" sldId="257"/>
            <ac:spMk id="3" creationId="{8BDB39F4-7C4B-4F0A-AD1C-DA8DBAF709B3}"/>
          </ac:spMkLst>
        </pc:spChg>
        <pc:spChg chg="mod">
          <ac:chgData name="Maša Srebrović" userId="S::masa.srebrovic@skole.hr::760bc083-987b-4ba9-a8e2-a87193edc892" providerId="AD" clId="Web-{236C0A39-ACFF-45FE-8A29-02EEF31AA26E}" dt="2020-11-17T09:25:55.483" v="89"/>
          <ac:spMkLst>
            <pc:docMk/>
            <pc:sldMk cId="850331067" sldId="257"/>
            <ac:spMk id="4" creationId="{4CCFDADA-2914-4B0A-9B6E-09C577505AB6}"/>
          </ac:spMkLst>
        </pc:spChg>
        <pc:spChg chg="add">
          <ac:chgData name="Maša Srebrović" userId="S::masa.srebrovic@skole.hr::760bc083-987b-4ba9-a8e2-a87193edc892" providerId="AD" clId="Web-{236C0A39-ACFF-45FE-8A29-02EEF31AA26E}" dt="2020-11-17T09:25:05.732" v="87"/>
          <ac:spMkLst>
            <pc:docMk/>
            <pc:sldMk cId="850331067" sldId="257"/>
            <ac:spMk id="10" creationId="{8A7BA06D-B3FF-4E91-8639-B4569AE3AA23}"/>
          </ac:spMkLst>
        </pc:spChg>
        <pc:spChg chg="add">
          <ac:chgData name="Maša Srebrović" userId="S::masa.srebrovic@skole.hr::760bc083-987b-4ba9-a8e2-a87193edc892" providerId="AD" clId="Web-{236C0A39-ACFF-45FE-8A29-02EEF31AA26E}" dt="2020-11-17T09:25:05.732" v="87"/>
          <ac:spMkLst>
            <pc:docMk/>
            <pc:sldMk cId="850331067" sldId="257"/>
            <ac:spMk id="12" creationId="{2B30C86D-5A07-48BC-9C9D-6F9A2DB1E9E1}"/>
          </ac:spMkLst>
        </pc:spChg>
        <pc:spChg chg="add">
          <ac:chgData name="Maša Srebrović" userId="S::masa.srebrovic@skole.hr::760bc083-987b-4ba9-a8e2-a87193edc892" providerId="AD" clId="Web-{236C0A39-ACFF-45FE-8A29-02EEF31AA26E}" dt="2020-11-17T09:25:05.732" v="87"/>
          <ac:spMkLst>
            <pc:docMk/>
            <pc:sldMk cId="850331067" sldId="257"/>
            <ac:spMk id="14" creationId="{8930EBA3-4D2E-42E8-B828-834555328D85}"/>
          </ac:spMkLst>
        </pc:spChg>
        <pc:spChg chg="add">
          <ac:chgData name="Maša Srebrović" userId="S::masa.srebrovic@skole.hr::760bc083-987b-4ba9-a8e2-a87193edc892" providerId="AD" clId="Web-{236C0A39-ACFF-45FE-8A29-02EEF31AA26E}" dt="2020-11-17T09:25:05.732" v="87"/>
          <ac:spMkLst>
            <pc:docMk/>
            <pc:sldMk cId="850331067" sldId="257"/>
            <ac:spMk id="16" creationId="{E58B2195-5055-402F-A3E7-53FF0E4980C3}"/>
          </ac:spMkLst>
        </pc:spChg>
        <pc:spChg chg="add">
          <ac:chgData name="Maša Srebrović" userId="S::masa.srebrovic@skole.hr::760bc083-987b-4ba9-a8e2-a87193edc892" providerId="AD" clId="Web-{236C0A39-ACFF-45FE-8A29-02EEF31AA26E}" dt="2020-11-17T09:25:05.732" v="87"/>
          <ac:spMkLst>
            <pc:docMk/>
            <pc:sldMk cId="850331067" sldId="257"/>
            <ac:spMk id="18" creationId="{528AA953-F4F9-4DC5-97C7-491F4AF937DC}"/>
          </ac:spMkLst>
        </pc:spChg>
        <pc:picChg chg="add mod ord">
          <ac:chgData name="Maša Srebrović" userId="S::masa.srebrovic@skole.hr::760bc083-987b-4ba9-a8e2-a87193edc892" providerId="AD" clId="Web-{236C0A39-ACFF-45FE-8A29-02EEF31AA26E}" dt="2020-11-17T09:25:05.732" v="87"/>
          <ac:picMkLst>
            <pc:docMk/>
            <pc:sldMk cId="850331067" sldId="257"/>
            <ac:picMk id="5" creationId="{2D707883-5375-49F5-8BA5-8EC08606FA3E}"/>
          </ac:picMkLst>
        </pc:picChg>
      </pc:sldChg>
      <pc:sldChg chg="addSp delSp modSp new mod setBg">
        <pc:chgData name="Maša Srebrović" userId="S::masa.srebrovic@skole.hr::760bc083-987b-4ba9-a8e2-a87193edc892" providerId="AD" clId="Web-{236C0A39-ACFF-45FE-8A29-02EEF31AA26E}" dt="2020-11-17T11:10:53.847" v="2373" actId="20577"/>
        <pc:sldMkLst>
          <pc:docMk/>
          <pc:sldMk cId="3319156547" sldId="258"/>
        </pc:sldMkLst>
        <pc:spChg chg="mod">
          <ac:chgData name="Maša Srebrović" userId="S::masa.srebrovic@skole.hr::760bc083-987b-4ba9-a8e2-a87193edc892" providerId="AD" clId="Web-{236C0A39-ACFF-45FE-8A29-02EEF31AA26E}" dt="2020-11-17T09:37:38.068" v="338"/>
          <ac:spMkLst>
            <pc:docMk/>
            <pc:sldMk cId="3319156547" sldId="258"/>
            <ac:spMk id="2" creationId="{9EF62E79-66CA-4E45-9C29-90886BE40F5E}"/>
          </ac:spMkLst>
        </pc:spChg>
        <pc:spChg chg="del">
          <ac:chgData name="Maša Srebrović" userId="S::masa.srebrovic@skole.hr::760bc083-987b-4ba9-a8e2-a87193edc892" providerId="AD" clId="Web-{236C0A39-ACFF-45FE-8A29-02EEF31AA26E}" dt="2020-11-17T09:29:08.156" v="142"/>
          <ac:spMkLst>
            <pc:docMk/>
            <pc:sldMk cId="3319156547" sldId="258"/>
            <ac:spMk id="3" creationId="{B6803ABB-F338-4C72-98E6-2D99B0B08DDB}"/>
          </ac:spMkLst>
        </pc:spChg>
        <pc:spChg chg="mod">
          <ac:chgData name="Maša Srebrović" userId="S::masa.srebrovic@skole.hr::760bc083-987b-4ba9-a8e2-a87193edc892" providerId="AD" clId="Web-{236C0A39-ACFF-45FE-8A29-02EEF31AA26E}" dt="2020-11-17T11:10:53.847" v="2373" actId="20577"/>
          <ac:spMkLst>
            <pc:docMk/>
            <pc:sldMk cId="3319156547" sldId="258"/>
            <ac:spMk id="4" creationId="{D6FC8A1A-009E-4D08-99A5-735974B54812}"/>
          </ac:spMkLst>
        </pc:spChg>
        <pc:spChg chg="add">
          <ac:chgData name="Maša Srebrović" userId="S::masa.srebrovic@skole.hr::760bc083-987b-4ba9-a8e2-a87193edc892" providerId="AD" clId="Web-{236C0A39-ACFF-45FE-8A29-02EEF31AA26E}" dt="2020-11-17T09:37:38.068" v="338"/>
          <ac:spMkLst>
            <pc:docMk/>
            <pc:sldMk cId="3319156547" sldId="258"/>
            <ac:spMk id="10" creationId="{23DA7759-3209-4FE2-96D1-4EEDD81E9EA0}"/>
          </ac:spMkLst>
        </pc:spChg>
        <pc:spChg chg="add">
          <ac:chgData name="Maša Srebrović" userId="S::masa.srebrovic@skole.hr::760bc083-987b-4ba9-a8e2-a87193edc892" providerId="AD" clId="Web-{236C0A39-ACFF-45FE-8A29-02EEF31AA26E}" dt="2020-11-17T09:37:38.068" v="338"/>
          <ac:spMkLst>
            <pc:docMk/>
            <pc:sldMk cId="3319156547" sldId="258"/>
            <ac:spMk id="12" creationId="{41460DAD-8769-4C9F-9C8C-BB0443909D76}"/>
          </ac:spMkLst>
        </pc:spChg>
        <pc:spChg chg="add">
          <ac:chgData name="Maša Srebrović" userId="S::masa.srebrovic@skole.hr::760bc083-987b-4ba9-a8e2-a87193edc892" providerId="AD" clId="Web-{236C0A39-ACFF-45FE-8A29-02EEF31AA26E}" dt="2020-11-17T09:37:38.068" v="338"/>
          <ac:spMkLst>
            <pc:docMk/>
            <pc:sldMk cId="3319156547" sldId="258"/>
            <ac:spMk id="14" creationId="{DB304A14-32D0-4873-B914-423ED7B8DAFD}"/>
          </ac:spMkLst>
        </pc:spChg>
        <pc:spChg chg="add">
          <ac:chgData name="Maša Srebrović" userId="S::masa.srebrovic@skole.hr::760bc083-987b-4ba9-a8e2-a87193edc892" providerId="AD" clId="Web-{236C0A39-ACFF-45FE-8A29-02EEF31AA26E}" dt="2020-11-17T09:37:38.068" v="338"/>
          <ac:spMkLst>
            <pc:docMk/>
            <pc:sldMk cId="3319156547" sldId="258"/>
            <ac:spMk id="16" creationId="{1D460C86-854F-4FB3-ABC2-E823D8FEB9DB}"/>
          </ac:spMkLst>
        </pc:spChg>
        <pc:spChg chg="add">
          <ac:chgData name="Maša Srebrović" userId="S::masa.srebrovic@skole.hr::760bc083-987b-4ba9-a8e2-a87193edc892" providerId="AD" clId="Web-{236C0A39-ACFF-45FE-8A29-02EEF31AA26E}" dt="2020-11-17T09:37:38.068" v="338"/>
          <ac:spMkLst>
            <pc:docMk/>
            <pc:sldMk cId="3319156547" sldId="258"/>
            <ac:spMk id="18" creationId="{BB48116A-278A-4CC5-89D3-9DE8E8FF1245}"/>
          </ac:spMkLst>
        </pc:spChg>
        <pc:picChg chg="add mod ord">
          <ac:chgData name="Maša Srebrović" userId="S::masa.srebrovic@skole.hr::760bc083-987b-4ba9-a8e2-a87193edc892" providerId="AD" clId="Web-{236C0A39-ACFF-45FE-8A29-02EEF31AA26E}" dt="2020-11-17T09:37:38.068" v="338"/>
          <ac:picMkLst>
            <pc:docMk/>
            <pc:sldMk cId="3319156547" sldId="258"/>
            <ac:picMk id="5" creationId="{475A63C4-2233-4A6F-996A-CA8D7BB1BAE3}"/>
          </ac:picMkLst>
        </pc:picChg>
      </pc:sldChg>
      <pc:sldChg chg="addSp delSp modSp new">
        <pc:chgData name="Maša Srebrović" userId="S::masa.srebrovic@skole.hr::760bc083-987b-4ba9-a8e2-a87193edc892" providerId="AD" clId="Web-{236C0A39-ACFF-45FE-8A29-02EEF31AA26E}" dt="2020-11-17T09:46:51.605" v="604" actId="20577"/>
        <pc:sldMkLst>
          <pc:docMk/>
          <pc:sldMk cId="3735734198" sldId="259"/>
        </pc:sldMkLst>
        <pc:spChg chg="mod">
          <ac:chgData name="Maša Srebrović" userId="S::masa.srebrovic@skole.hr::760bc083-987b-4ba9-a8e2-a87193edc892" providerId="AD" clId="Web-{236C0A39-ACFF-45FE-8A29-02EEF31AA26E}" dt="2020-11-17T09:40:08.835" v="349" actId="20577"/>
          <ac:spMkLst>
            <pc:docMk/>
            <pc:sldMk cId="3735734198" sldId="259"/>
            <ac:spMk id="2" creationId="{34A1FDAC-DEFB-4947-BFD2-4E3FC8D9769B}"/>
          </ac:spMkLst>
        </pc:spChg>
        <pc:spChg chg="mod">
          <ac:chgData name="Maša Srebrović" userId="S::masa.srebrovic@skole.hr::760bc083-987b-4ba9-a8e2-a87193edc892" providerId="AD" clId="Web-{236C0A39-ACFF-45FE-8A29-02EEF31AA26E}" dt="2020-11-17T09:46:51.605" v="604" actId="20577"/>
          <ac:spMkLst>
            <pc:docMk/>
            <pc:sldMk cId="3735734198" sldId="259"/>
            <ac:spMk id="4" creationId="{F95B5D89-7BC5-41F2-A7B3-18F32398D7DF}"/>
          </ac:spMkLst>
        </pc:spChg>
        <pc:spChg chg="del">
          <ac:chgData name="Maša Srebrović" userId="S::masa.srebrovic@skole.hr::760bc083-987b-4ba9-a8e2-a87193edc892" providerId="AD" clId="Web-{236C0A39-ACFF-45FE-8A29-02EEF31AA26E}" dt="2020-11-17T09:40:21.882" v="351"/>
          <ac:spMkLst>
            <pc:docMk/>
            <pc:sldMk cId="3735734198" sldId="259"/>
            <ac:spMk id="6" creationId="{7244A133-9BA4-4A76-8885-6712472426E9}"/>
          </ac:spMkLst>
        </pc:spChg>
        <pc:picChg chg="add mod ord">
          <ac:chgData name="Maša Srebrović" userId="S::masa.srebrovic@skole.hr::760bc083-987b-4ba9-a8e2-a87193edc892" providerId="AD" clId="Web-{236C0A39-ACFF-45FE-8A29-02EEF31AA26E}" dt="2020-11-17T09:40:42.101" v="355" actId="14100"/>
          <ac:picMkLst>
            <pc:docMk/>
            <pc:sldMk cId="3735734198" sldId="259"/>
            <ac:picMk id="7" creationId="{B38CEB94-C0D9-4B41-8D09-07DBD29B7D06}"/>
          </ac:picMkLst>
        </pc:picChg>
      </pc:sldChg>
      <pc:sldChg chg="addSp delSp modSp new mod setBg">
        <pc:chgData name="Maša Srebrović" userId="S::masa.srebrovic@skole.hr::760bc083-987b-4ba9-a8e2-a87193edc892" providerId="AD" clId="Web-{236C0A39-ACFF-45FE-8A29-02EEF31AA26E}" dt="2020-11-17T11:11:38.379" v="2381" actId="20577"/>
        <pc:sldMkLst>
          <pc:docMk/>
          <pc:sldMk cId="3383501178" sldId="260"/>
        </pc:sldMkLst>
        <pc:spChg chg="mod ord">
          <ac:chgData name="Maša Srebrović" userId="S::masa.srebrovic@skole.hr::760bc083-987b-4ba9-a8e2-a87193edc892" providerId="AD" clId="Web-{236C0A39-ACFF-45FE-8A29-02EEF31AA26E}" dt="2020-11-17T09:59:43.614" v="978"/>
          <ac:spMkLst>
            <pc:docMk/>
            <pc:sldMk cId="3383501178" sldId="260"/>
            <ac:spMk id="2" creationId="{482826EB-1DD0-4554-A313-30E3B6FA24D0}"/>
          </ac:spMkLst>
        </pc:spChg>
        <pc:spChg chg="del">
          <ac:chgData name="Maša Srebrović" userId="S::masa.srebrovic@skole.hr::760bc083-987b-4ba9-a8e2-a87193edc892" providerId="AD" clId="Web-{236C0A39-ACFF-45FE-8A29-02EEF31AA26E}" dt="2020-11-17T09:59:25.332" v="977"/>
          <ac:spMkLst>
            <pc:docMk/>
            <pc:sldMk cId="3383501178" sldId="260"/>
            <ac:spMk id="3" creationId="{0CE0E3D4-3259-4213-8497-19E7ACCA5597}"/>
          </ac:spMkLst>
        </pc:spChg>
        <pc:spChg chg="mod">
          <ac:chgData name="Maša Srebrović" userId="S::masa.srebrovic@skole.hr::760bc083-987b-4ba9-a8e2-a87193edc892" providerId="AD" clId="Web-{236C0A39-ACFF-45FE-8A29-02EEF31AA26E}" dt="2020-11-17T11:11:38.379" v="2381" actId="20577"/>
          <ac:spMkLst>
            <pc:docMk/>
            <pc:sldMk cId="3383501178" sldId="260"/>
            <ac:spMk id="4" creationId="{5A6F3644-4134-431F-8D54-6B4BBDB14E2E}"/>
          </ac:spMkLst>
        </pc:spChg>
        <pc:spChg chg="add">
          <ac:chgData name="Maša Srebrović" userId="S::masa.srebrovic@skole.hr::760bc083-987b-4ba9-a8e2-a87193edc892" providerId="AD" clId="Web-{236C0A39-ACFF-45FE-8A29-02EEF31AA26E}" dt="2020-11-17T09:59:43.614" v="978"/>
          <ac:spMkLst>
            <pc:docMk/>
            <pc:sldMk cId="3383501178" sldId="260"/>
            <ac:spMk id="10" creationId="{23DA7759-3209-4FE2-96D1-4EEDD81E9EA0}"/>
          </ac:spMkLst>
        </pc:spChg>
        <pc:spChg chg="add">
          <ac:chgData name="Maša Srebrović" userId="S::masa.srebrovic@skole.hr::760bc083-987b-4ba9-a8e2-a87193edc892" providerId="AD" clId="Web-{236C0A39-ACFF-45FE-8A29-02EEF31AA26E}" dt="2020-11-17T09:59:43.614" v="978"/>
          <ac:spMkLst>
            <pc:docMk/>
            <pc:sldMk cId="3383501178" sldId="260"/>
            <ac:spMk id="12" creationId="{41460DAD-8769-4C9F-9C8C-BB0443909D76}"/>
          </ac:spMkLst>
        </pc:spChg>
        <pc:spChg chg="add">
          <ac:chgData name="Maša Srebrović" userId="S::masa.srebrovic@skole.hr::760bc083-987b-4ba9-a8e2-a87193edc892" providerId="AD" clId="Web-{236C0A39-ACFF-45FE-8A29-02EEF31AA26E}" dt="2020-11-17T09:59:43.614" v="978"/>
          <ac:spMkLst>
            <pc:docMk/>
            <pc:sldMk cId="3383501178" sldId="260"/>
            <ac:spMk id="14" creationId="{460B0EFB-53ED-4F35-B05D-F658EA021C65}"/>
          </ac:spMkLst>
        </pc:spChg>
        <pc:spChg chg="add">
          <ac:chgData name="Maša Srebrović" userId="S::masa.srebrovic@skole.hr::760bc083-987b-4ba9-a8e2-a87193edc892" providerId="AD" clId="Web-{236C0A39-ACFF-45FE-8A29-02EEF31AA26E}" dt="2020-11-17T09:59:43.614" v="978"/>
          <ac:spMkLst>
            <pc:docMk/>
            <pc:sldMk cId="3383501178" sldId="260"/>
            <ac:spMk id="16" creationId="{835EF3DD-7D43-4A27-8967-A92FD8CC9365}"/>
          </ac:spMkLst>
        </pc:spChg>
        <pc:picChg chg="add mod ord">
          <ac:chgData name="Maša Srebrović" userId="S::masa.srebrovic@skole.hr::760bc083-987b-4ba9-a8e2-a87193edc892" providerId="AD" clId="Web-{236C0A39-ACFF-45FE-8A29-02EEF31AA26E}" dt="2020-11-17T09:59:43.614" v="978"/>
          <ac:picMkLst>
            <pc:docMk/>
            <pc:sldMk cId="3383501178" sldId="260"/>
            <ac:picMk id="5" creationId="{EE9AA2F4-3796-4F87-B535-52A8AEE6A773}"/>
          </ac:picMkLst>
        </pc:picChg>
      </pc:sldChg>
      <pc:sldChg chg="addSp delSp modSp new mod setBg">
        <pc:chgData name="Maša Srebrović" userId="S::masa.srebrovic@skole.hr::760bc083-987b-4ba9-a8e2-a87193edc892" providerId="AD" clId="Web-{236C0A39-ACFF-45FE-8A29-02EEF31AA26E}" dt="2020-11-17T10:08:19.572" v="1269" actId="1076"/>
        <pc:sldMkLst>
          <pc:docMk/>
          <pc:sldMk cId="2974347699" sldId="261"/>
        </pc:sldMkLst>
        <pc:spChg chg="mod">
          <ac:chgData name="Maša Srebrović" userId="S::masa.srebrovic@skole.hr::760bc083-987b-4ba9-a8e2-a87193edc892" providerId="AD" clId="Web-{236C0A39-ACFF-45FE-8A29-02EEF31AA26E}" dt="2020-11-17T10:08:08.166" v="1268"/>
          <ac:spMkLst>
            <pc:docMk/>
            <pc:sldMk cId="2974347699" sldId="261"/>
            <ac:spMk id="2" creationId="{E5116AA2-D965-4F48-8D1B-130D595D0BB0}"/>
          </ac:spMkLst>
        </pc:spChg>
        <pc:spChg chg="mod">
          <ac:chgData name="Maša Srebrović" userId="S::masa.srebrovic@skole.hr::760bc083-987b-4ba9-a8e2-a87193edc892" providerId="AD" clId="Web-{236C0A39-ACFF-45FE-8A29-02EEF31AA26E}" dt="2020-11-17T10:08:08.166" v="1268"/>
          <ac:spMkLst>
            <pc:docMk/>
            <pc:sldMk cId="2974347699" sldId="261"/>
            <ac:spMk id="3" creationId="{117E07DD-2176-4905-A291-7335207E3F00}"/>
          </ac:spMkLst>
        </pc:spChg>
        <pc:spChg chg="del mod">
          <ac:chgData name="Maša Srebrović" userId="S::masa.srebrovic@skole.hr::760bc083-987b-4ba9-a8e2-a87193edc892" providerId="AD" clId="Web-{236C0A39-ACFF-45FE-8A29-02EEF31AA26E}" dt="2020-11-17T10:07:46.572" v="1266"/>
          <ac:spMkLst>
            <pc:docMk/>
            <pc:sldMk cId="2974347699" sldId="261"/>
            <ac:spMk id="4" creationId="{01F07FFE-1A34-4775-A7DC-2DE14DFD3160}"/>
          </ac:spMkLst>
        </pc:spChg>
        <pc:spChg chg="add">
          <ac:chgData name="Maša Srebrović" userId="S::masa.srebrovic@skole.hr::760bc083-987b-4ba9-a8e2-a87193edc892" providerId="AD" clId="Web-{236C0A39-ACFF-45FE-8A29-02EEF31AA26E}" dt="2020-11-17T10:08:08.166" v="1268"/>
          <ac:spMkLst>
            <pc:docMk/>
            <pc:sldMk cId="2974347699" sldId="261"/>
            <ac:spMk id="10" creationId="{23DA7759-3209-4FE2-96D1-4EEDD81E9EA0}"/>
          </ac:spMkLst>
        </pc:spChg>
        <pc:spChg chg="add">
          <ac:chgData name="Maša Srebrović" userId="S::masa.srebrovic@skole.hr::760bc083-987b-4ba9-a8e2-a87193edc892" providerId="AD" clId="Web-{236C0A39-ACFF-45FE-8A29-02EEF31AA26E}" dt="2020-11-17T10:08:08.166" v="1268"/>
          <ac:spMkLst>
            <pc:docMk/>
            <pc:sldMk cId="2974347699" sldId="261"/>
            <ac:spMk id="12" creationId="{41460DAD-8769-4C9F-9C8C-BB0443909D76}"/>
          </ac:spMkLst>
        </pc:spChg>
        <pc:spChg chg="add">
          <ac:chgData name="Maša Srebrović" userId="S::masa.srebrovic@skole.hr::760bc083-987b-4ba9-a8e2-a87193edc892" providerId="AD" clId="Web-{236C0A39-ACFF-45FE-8A29-02EEF31AA26E}" dt="2020-11-17T10:08:08.166" v="1268"/>
          <ac:spMkLst>
            <pc:docMk/>
            <pc:sldMk cId="2974347699" sldId="261"/>
            <ac:spMk id="14" creationId="{CB6E2F43-29E9-49D9-91FC-E5FEFAAA70DE}"/>
          </ac:spMkLst>
        </pc:spChg>
        <pc:spChg chg="add">
          <ac:chgData name="Maša Srebrović" userId="S::masa.srebrovic@skole.hr::760bc083-987b-4ba9-a8e2-a87193edc892" providerId="AD" clId="Web-{236C0A39-ACFF-45FE-8A29-02EEF31AA26E}" dt="2020-11-17T10:08:08.166" v="1268"/>
          <ac:spMkLst>
            <pc:docMk/>
            <pc:sldMk cId="2974347699" sldId="261"/>
            <ac:spMk id="16" creationId="{8E63CC27-1C86-4653-8866-79C24C5C51FB}"/>
          </ac:spMkLst>
        </pc:spChg>
        <pc:spChg chg="add">
          <ac:chgData name="Maša Srebrović" userId="S::masa.srebrovic@skole.hr::760bc083-987b-4ba9-a8e2-a87193edc892" providerId="AD" clId="Web-{236C0A39-ACFF-45FE-8A29-02EEF31AA26E}" dt="2020-11-17T10:08:08.166" v="1268"/>
          <ac:spMkLst>
            <pc:docMk/>
            <pc:sldMk cId="2974347699" sldId="261"/>
            <ac:spMk id="18" creationId="{3BA62E19-CD42-4C09-B825-844B4943D49D}"/>
          </ac:spMkLst>
        </pc:spChg>
        <pc:picChg chg="add mod ord">
          <ac:chgData name="Maša Srebrović" userId="S::masa.srebrovic@skole.hr::760bc083-987b-4ba9-a8e2-a87193edc892" providerId="AD" clId="Web-{236C0A39-ACFF-45FE-8A29-02EEF31AA26E}" dt="2020-11-17T10:08:19.572" v="1269" actId="1076"/>
          <ac:picMkLst>
            <pc:docMk/>
            <pc:sldMk cId="2974347699" sldId="261"/>
            <ac:picMk id="5" creationId="{927C74E9-5801-4A3C-B882-18DD15E1425B}"/>
          </ac:picMkLst>
        </pc:picChg>
      </pc:sldChg>
      <pc:sldChg chg="addSp delSp modSp new">
        <pc:chgData name="Maša Srebrović" userId="S::masa.srebrovic@skole.hr::760bc083-987b-4ba9-a8e2-a87193edc892" providerId="AD" clId="Web-{236C0A39-ACFF-45FE-8A29-02EEF31AA26E}" dt="2020-11-17T10:22:34.003" v="1565" actId="20577"/>
        <pc:sldMkLst>
          <pc:docMk/>
          <pc:sldMk cId="3041330508" sldId="262"/>
        </pc:sldMkLst>
        <pc:spChg chg="mod">
          <ac:chgData name="Maša Srebrović" userId="S::masa.srebrovic@skole.hr::760bc083-987b-4ba9-a8e2-a87193edc892" providerId="AD" clId="Web-{236C0A39-ACFF-45FE-8A29-02EEF31AA26E}" dt="2020-11-17T10:10:04.230" v="1282" actId="20577"/>
          <ac:spMkLst>
            <pc:docMk/>
            <pc:sldMk cId="3041330508" sldId="262"/>
            <ac:spMk id="2" creationId="{375B3BD1-3867-4542-B57C-4B305A1F355A}"/>
          </ac:spMkLst>
        </pc:spChg>
        <pc:spChg chg="del">
          <ac:chgData name="Maša Srebrović" userId="S::masa.srebrovic@skole.hr::760bc083-987b-4ba9-a8e2-a87193edc892" providerId="AD" clId="Web-{236C0A39-ACFF-45FE-8A29-02EEF31AA26E}" dt="2020-11-17T10:10:19.636" v="1284"/>
          <ac:spMkLst>
            <pc:docMk/>
            <pc:sldMk cId="3041330508" sldId="262"/>
            <ac:spMk id="3" creationId="{D934D89F-EB8E-4778-87AA-EAA662B4B476}"/>
          </ac:spMkLst>
        </pc:spChg>
        <pc:spChg chg="mod">
          <ac:chgData name="Maša Srebrović" userId="S::masa.srebrovic@skole.hr::760bc083-987b-4ba9-a8e2-a87193edc892" providerId="AD" clId="Web-{236C0A39-ACFF-45FE-8A29-02EEF31AA26E}" dt="2020-11-17T10:22:34.003" v="1565" actId="20577"/>
          <ac:spMkLst>
            <pc:docMk/>
            <pc:sldMk cId="3041330508" sldId="262"/>
            <ac:spMk id="4" creationId="{81D5D7CA-9212-46F3-A590-87CF72367424}"/>
          </ac:spMkLst>
        </pc:spChg>
        <pc:picChg chg="add mod ord modCrop">
          <ac:chgData name="Maša Srebrović" userId="S::masa.srebrovic@skole.hr::760bc083-987b-4ba9-a8e2-a87193edc892" providerId="AD" clId="Web-{236C0A39-ACFF-45FE-8A29-02EEF31AA26E}" dt="2020-11-17T10:10:19.636" v="1284"/>
          <ac:picMkLst>
            <pc:docMk/>
            <pc:sldMk cId="3041330508" sldId="262"/>
            <ac:picMk id="5" creationId="{361D3D1F-475C-410B-8132-9F9978EE206C}"/>
          </ac:picMkLst>
        </pc:picChg>
      </pc:sldChg>
      <pc:sldChg chg="addSp delSp modSp new">
        <pc:chgData name="Maša Srebrović" userId="S::masa.srebrovic@skole.hr::760bc083-987b-4ba9-a8e2-a87193edc892" providerId="AD" clId="Web-{236C0A39-ACFF-45FE-8A29-02EEF31AA26E}" dt="2020-11-17T10:28:36.288" v="1801" actId="14100"/>
        <pc:sldMkLst>
          <pc:docMk/>
          <pc:sldMk cId="2751297625" sldId="263"/>
        </pc:sldMkLst>
        <pc:spChg chg="mod">
          <ac:chgData name="Maša Srebrović" userId="S::masa.srebrovic@skole.hr::760bc083-987b-4ba9-a8e2-a87193edc892" providerId="AD" clId="Web-{236C0A39-ACFF-45FE-8A29-02EEF31AA26E}" dt="2020-11-17T10:23:40.926" v="1572" actId="20577"/>
          <ac:spMkLst>
            <pc:docMk/>
            <pc:sldMk cId="2751297625" sldId="263"/>
            <ac:spMk id="2" creationId="{E58BCDCB-9BF5-4858-9C63-A7EEBF0E2292}"/>
          </ac:spMkLst>
        </pc:spChg>
        <pc:spChg chg="del">
          <ac:chgData name="Maša Srebrović" userId="S::masa.srebrovic@skole.hr::760bc083-987b-4ba9-a8e2-a87193edc892" providerId="AD" clId="Web-{236C0A39-ACFF-45FE-8A29-02EEF31AA26E}" dt="2020-11-17T10:28:29.507" v="1800"/>
          <ac:spMkLst>
            <pc:docMk/>
            <pc:sldMk cId="2751297625" sldId="263"/>
            <ac:spMk id="3" creationId="{D61AD1BC-4E8F-4EBF-BBBB-2302727E5689}"/>
          </ac:spMkLst>
        </pc:spChg>
        <pc:spChg chg="mod">
          <ac:chgData name="Maša Srebrović" userId="S::masa.srebrovic@skole.hr::760bc083-987b-4ba9-a8e2-a87193edc892" providerId="AD" clId="Web-{236C0A39-ACFF-45FE-8A29-02EEF31AA26E}" dt="2020-11-17T10:28:23.663" v="1798" actId="20577"/>
          <ac:spMkLst>
            <pc:docMk/>
            <pc:sldMk cId="2751297625" sldId="263"/>
            <ac:spMk id="4" creationId="{D009EF07-69E3-4532-BCEF-34CB232965C9}"/>
          </ac:spMkLst>
        </pc:spChg>
        <pc:picChg chg="add mod ord">
          <ac:chgData name="Maša Srebrović" userId="S::masa.srebrovic@skole.hr::760bc083-987b-4ba9-a8e2-a87193edc892" providerId="AD" clId="Web-{236C0A39-ACFF-45FE-8A29-02EEF31AA26E}" dt="2020-11-17T10:28:36.288" v="1801" actId="14100"/>
          <ac:picMkLst>
            <pc:docMk/>
            <pc:sldMk cId="2751297625" sldId="263"/>
            <ac:picMk id="5" creationId="{69B90C59-5FC3-47EE-B5B0-DD0068F5D5C5}"/>
          </ac:picMkLst>
        </pc:picChg>
      </pc:sldChg>
      <pc:sldChg chg="addSp delSp modSp new mod setBg modClrScheme chgLayout">
        <pc:chgData name="Maša Srebrović" userId="S::masa.srebrovic@skole.hr::760bc083-987b-4ba9-a8e2-a87193edc892" providerId="AD" clId="Web-{236C0A39-ACFF-45FE-8A29-02EEF31AA26E}" dt="2020-11-17T11:12:54.130" v="2385" actId="20577"/>
        <pc:sldMkLst>
          <pc:docMk/>
          <pc:sldMk cId="3927115612" sldId="264"/>
        </pc:sldMkLst>
        <pc:spChg chg="mod ord">
          <ac:chgData name="Maša Srebrović" userId="S::masa.srebrovic@skole.hr::760bc083-987b-4ba9-a8e2-a87193edc892" providerId="AD" clId="Web-{236C0A39-ACFF-45FE-8A29-02EEF31AA26E}" dt="2020-11-17T10:55:16.399" v="2270"/>
          <ac:spMkLst>
            <pc:docMk/>
            <pc:sldMk cId="3927115612" sldId="264"/>
            <ac:spMk id="2" creationId="{F0A2BCB6-8909-45C4-BBA1-C9ED48524B1B}"/>
          </ac:spMkLst>
        </pc:spChg>
        <pc:spChg chg="del mod ord">
          <ac:chgData name="Maša Srebrović" userId="S::masa.srebrovic@skole.hr::760bc083-987b-4ba9-a8e2-a87193edc892" providerId="AD" clId="Web-{236C0A39-ACFF-45FE-8A29-02EEF31AA26E}" dt="2020-11-17T10:32:13.541" v="1828"/>
          <ac:spMkLst>
            <pc:docMk/>
            <pc:sldMk cId="3927115612" sldId="264"/>
            <ac:spMk id="3" creationId="{D1AA69A0-D493-41B4-8409-E688DADB8ED2}"/>
          </ac:spMkLst>
        </pc:spChg>
        <pc:spChg chg="mod ord">
          <ac:chgData name="Maša Srebrović" userId="S::masa.srebrovic@skole.hr::760bc083-987b-4ba9-a8e2-a87193edc892" providerId="AD" clId="Web-{236C0A39-ACFF-45FE-8A29-02EEF31AA26E}" dt="2020-11-17T11:12:54.130" v="2385" actId="20577"/>
          <ac:spMkLst>
            <pc:docMk/>
            <pc:sldMk cId="3927115612" sldId="264"/>
            <ac:spMk id="4" creationId="{52747923-97E2-40DA-A7EE-13DEE05B235B}"/>
          </ac:spMkLst>
        </pc:spChg>
        <pc:spChg chg="add">
          <ac:chgData name="Maša Srebrović" userId="S::masa.srebrovic@skole.hr::760bc083-987b-4ba9-a8e2-a87193edc892" providerId="AD" clId="Web-{236C0A39-ACFF-45FE-8A29-02EEF31AA26E}" dt="2020-11-17T10:55:16.399" v="2270"/>
          <ac:spMkLst>
            <pc:docMk/>
            <pc:sldMk cId="3927115612" sldId="264"/>
            <ac:spMk id="11" creationId="{23DA7759-3209-4FE2-96D1-4EEDD81E9EA0}"/>
          </ac:spMkLst>
        </pc:spChg>
        <pc:spChg chg="add">
          <ac:chgData name="Maša Srebrović" userId="S::masa.srebrovic@skole.hr::760bc083-987b-4ba9-a8e2-a87193edc892" providerId="AD" clId="Web-{236C0A39-ACFF-45FE-8A29-02EEF31AA26E}" dt="2020-11-17T10:55:16.399" v="2270"/>
          <ac:spMkLst>
            <pc:docMk/>
            <pc:sldMk cId="3927115612" sldId="264"/>
            <ac:spMk id="13" creationId="{41460DAD-8769-4C9F-9C8C-BB0443909D76}"/>
          </ac:spMkLst>
        </pc:spChg>
        <pc:spChg chg="add">
          <ac:chgData name="Maša Srebrović" userId="S::masa.srebrovic@skole.hr::760bc083-987b-4ba9-a8e2-a87193edc892" providerId="AD" clId="Web-{236C0A39-ACFF-45FE-8A29-02EEF31AA26E}" dt="2020-11-17T10:55:16.399" v="2270"/>
          <ac:spMkLst>
            <pc:docMk/>
            <pc:sldMk cId="3927115612" sldId="264"/>
            <ac:spMk id="15" creationId="{53E60C6D-4E85-4E14-BCDF-BF15C241F7CA}"/>
          </ac:spMkLst>
        </pc:spChg>
        <pc:spChg chg="add">
          <ac:chgData name="Maša Srebrović" userId="S::masa.srebrovic@skole.hr::760bc083-987b-4ba9-a8e2-a87193edc892" providerId="AD" clId="Web-{236C0A39-ACFF-45FE-8A29-02EEF31AA26E}" dt="2020-11-17T10:55:16.399" v="2270"/>
          <ac:spMkLst>
            <pc:docMk/>
            <pc:sldMk cId="3927115612" sldId="264"/>
            <ac:spMk id="17" creationId="{7D42D292-4C48-479B-9E59-E29CD9871C0C}"/>
          </ac:spMkLst>
        </pc:spChg>
        <pc:spChg chg="add">
          <ac:chgData name="Maša Srebrović" userId="S::masa.srebrovic@skole.hr::760bc083-987b-4ba9-a8e2-a87193edc892" providerId="AD" clId="Web-{236C0A39-ACFF-45FE-8A29-02EEF31AA26E}" dt="2020-11-17T10:55:16.399" v="2270"/>
          <ac:spMkLst>
            <pc:docMk/>
            <pc:sldMk cId="3927115612" sldId="264"/>
            <ac:spMk id="19" creationId="{533DF362-939D-4EEE-8DC4-6B54607E5611}"/>
          </ac:spMkLst>
        </pc:spChg>
        <pc:picChg chg="add mod ord">
          <ac:chgData name="Maša Srebrović" userId="S::masa.srebrovic@skole.hr::760bc083-987b-4ba9-a8e2-a87193edc892" providerId="AD" clId="Web-{236C0A39-ACFF-45FE-8A29-02EEF31AA26E}" dt="2020-11-17T10:55:16.399" v="2270"/>
          <ac:picMkLst>
            <pc:docMk/>
            <pc:sldMk cId="3927115612" sldId="264"/>
            <ac:picMk id="5" creationId="{34ABF950-89CB-4740-AD49-15B4CD168517}"/>
          </ac:picMkLst>
        </pc:picChg>
        <pc:picChg chg="add mod">
          <ac:chgData name="Maša Srebrović" userId="S::masa.srebrovic@skole.hr::760bc083-987b-4ba9-a8e2-a87193edc892" providerId="AD" clId="Web-{236C0A39-ACFF-45FE-8A29-02EEF31AA26E}" dt="2020-11-17T10:55:16.399" v="2270"/>
          <ac:picMkLst>
            <pc:docMk/>
            <pc:sldMk cId="3927115612" sldId="264"/>
            <ac:picMk id="6" creationId="{D8E91758-EDFA-4110-8545-E578CFEA3AF2}"/>
          </ac:picMkLst>
        </pc:picChg>
      </pc:sldChg>
      <pc:sldChg chg="addSp delSp modSp new">
        <pc:chgData name="Maša Srebrović" userId="S::masa.srebrovic@skole.hr::760bc083-987b-4ba9-a8e2-a87193edc892" providerId="AD" clId="Web-{236C0A39-ACFF-45FE-8A29-02EEF31AA26E}" dt="2020-11-17T10:58:39.620" v="2362" actId="20577"/>
        <pc:sldMkLst>
          <pc:docMk/>
          <pc:sldMk cId="2602799215" sldId="265"/>
        </pc:sldMkLst>
        <pc:spChg chg="mod">
          <ac:chgData name="Maša Srebrović" userId="S::masa.srebrovic@skole.hr::760bc083-987b-4ba9-a8e2-a87193edc892" providerId="AD" clId="Web-{236C0A39-ACFF-45FE-8A29-02EEF31AA26E}" dt="2020-11-17T10:56:46.432" v="2279" actId="20577"/>
          <ac:spMkLst>
            <pc:docMk/>
            <pc:sldMk cId="2602799215" sldId="265"/>
            <ac:spMk id="2" creationId="{DB9812AA-FF09-49DD-9BCC-B8ECD8A144CC}"/>
          </ac:spMkLst>
        </pc:spChg>
        <pc:spChg chg="del">
          <ac:chgData name="Maša Srebrović" userId="S::masa.srebrovic@skole.hr::760bc083-987b-4ba9-a8e2-a87193edc892" providerId="AD" clId="Web-{236C0A39-ACFF-45FE-8A29-02EEF31AA26E}" dt="2020-11-17T10:56:32.947" v="2272"/>
          <ac:spMkLst>
            <pc:docMk/>
            <pc:sldMk cId="2602799215" sldId="265"/>
            <ac:spMk id="3" creationId="{E69EBD1F-BEA9-4BC5-8EFC-31B1AFACC95A}"/>
          </ac:spMkLst>
        </pc:spChg>
        <pc:spChg chg="mod">
          <ac:chgData name="Maša Srebrović" userId="S::masa.srebrovic@skole.hr::760bc083-987b-4ba9-a8e2-a87193edc892" providerId="AD" clId="Web-{236C0A39-ACFF-45FE-8A29-02EEF31AA26E}" dt="2020-11-17T10:58:39.620" v="2362" actId="20577"/>
          <ac:spMkLst>
            <pc:docMk/>
            <pc:sldMk cId="2602799215" sldId="265"/>
            <ac:spMk id="4" creationId="{7E3E5840-138A-4E5D-A789-FDDCE7940DA3}"/>
          </ac:spMkLst>
        </pc:spChg>
        <pc:picChg chg="add mod ord">
          <ac:chgData name="Maša Srebrović" userId="S::masa.srebrovic@skole.hr::760bc083-987b-4ba9-a8e2-a87193edc892" providerId="AD" clId="Web-{236C0A39-ACFF-45FE-8A29-02EEF31AA26E}" dt="2020-11-17T10:56:32.947" v="2272"/>
          <ac:picMkLst>
            <pc:docMk/>
            <pc:sldMk cId="2602799215" sldId="265"/>
            <ac:picMk id="5" creationId="{8FC996FD-6D48-4A4C-B01F-546C17F60FE2}"/>
          </ac:picMkLst>
        </pc:picChg>
      </pc:sldChg>
      <pc:sldChg chg="addSp delSp modSp new mod modClrScheme chgLayout">
        <pc:chgData name="Maša Srebrović" userId="S::masa.srebrovic@skole.hr::760bc083-987b-4ba9-a8e2-a87193edc892" providerId="AD" clId="Web-{236C0A39-ACFF-45FE-8A29-02EEF31AA26E}" dt="2020-11-17T11:05:52.969" v="2370" actId="14100"/>
        <pc:sldMkLst>
          <pc:docMk/>
          <pc:sldMk cId="2154765210" sldId="266"/>
        </pc:sldMkLst>
        <pc:spChg chg="add del mod">
          <ac:chgData name="Maša Srebrović" userId="S::masa.srebrovic@skole.hr::760bc083-987b-4ba9-a8e2-a87193edc892" providerId="AD" clId="Web-{236C0A39-ACFF-45FE-8A29-02EEF31AA26E}" dt="2020-11-17T11:04:32.624" v="2366"/>
          <ac:spMkLst>
            <pc:docMk/>
            <pc:sldMk cId="2154765210" sldId="266"/>
            <ac:spMk id="2" creationId="{39F6CAF7-D72A-4C56-B98A-3B63D7DD62E8}"/>
          </ac:spMkLst>
        </pc:spChg>
        <pc:spChg chg="add mod">
          <ac:chgData name="Maša Srebrović" userId="S::masa.srebrovic@skole.hr::760bc083-987b-4ba9-a8e2-a87193edc892" providerId="AD" clId="Web-{236C0A39-ACFF-45FE-8A29-02EEF31AA26E}" dt="2020-11-17T11:04:52.749" v="2367"/>
          <ac:spMkLst>
            <pc:docMk/>
            <pc:sldMk cId="2154765210" sldId="266"/>
            <ac:spMk id="3" creationId="{EF59ECA3-87E7-4A6E-9A4D-98888BEBD3E4}"/>
          </ac:spMkLst>
        </pc:spChg>
        <pc:spChg chg="add del mod">
          <ac:chgData name="Maša Srebrović" userId="S::masa.srebrovic@skole.hr::760bc083-987b-4ba9-a8e2-a87193edc892" providerId="AD" clId="Web-{236C0A39-ACFF-45FE-8A29-02EEF31AA26E}" dt="2020-11-17T11:05:20.890" v="2368"/>
          <ac:spMkLst>
            <pc:docMk/>
            <pc:sldMk cId="2154765210" sldId="266"/>
            <ac:spMk id="4" creationId="{5C25BAF0-101B-4205-A886-AD274E1D2335}"/>
          </ac:spMkLst>
        </pc:spChg>
        <pc:spChg chg="add del mod">
          <ac:chgData name="Maša Srebrović" userId="S::masa.srebrovic@skole.hr::760bc083-987b-4ba9-a8e2-a87193edc892" providerId="AD" clId="Web-{236C0A39-ACFF-45FE-8A29-02EEF31AA26E}" dt="2020-11-17T11:05:35.359" v="2369"/>
          <ac:spMkLst>
            <pc:docMk/>
            <pc:sldMk cId="2154765210" sldId="266"/>
            <ac:spMk id="5" creationId="{F8EE8E22-3D2C-4E9D-881B-88153496091F}"/>
          </ac:spMkLst>
        </pc:spChg>
        <pc:picChg chg="add mod ord">
          <ac:chgData name="Maša Srebrović" userId="S::masa.srebrovic@skole.hr::760bc083-987b-4ba9-a8e2-a87193edc892" providerId="AD" clId="Web-{236C0A39-ACFF-45FE-8A29-02EEF31AA26E}" dt="2020-11-17T11:05:20.890" v="2368"/>
          <ac:picMkLst>
            <pc:docMk/>
            <pc:sldMk cId="2154765210" sldId="266"/>
            <ac:picMk id="6" creationId="{FF6AEBC6-447F-4746-8D83-2556F247E19F}"/>
          </ac:picMkLst>
        </pc:picChg>
        <pc:picChg chg="add mod ord">
          <ac:chgData name="Maša Srebrović" userId="S::masa.srebrovic@skole.hr::760bc083-987b-4ba9-a8e2-a87193edc892" providerId="AD" clId="Web-{236C0A39-ACFF-45FE-8A29-02EEF31AA26E}" dt="2020-11-17T11:05:52.969" v="2370" actId="14100"/>
          <ac:picMkLst>
            <pc:docMk/>
            <pc:sldMk cId="2154765210" sldId="266"/>
            <ac:picMk id="7" creationId="{67B6E460-6BB5-46E0-BC99-2DA82538CC9A}"/>
          </ac:picMkLst>
        </pc:picChg>
      </pc:sldChg>
      <pc:sldMasterChg chg="add del addSldLayout delSldLayout">
        <pc:chgData name="Maša Srebrović" userId="S::masa.srebrovic@skole.hr::760bc083-987b-4ba9-a8e2-a87193edc892" providerId="AD" clId="Web-{236C0A39-ACFF-45FE-8A29-02EEF31AA26E}" dt="2020-11-17T09:18:17.384" v="61"/>
        <pc:sldMasterMkLst>
          <pc:docMk/>
          <pc:sldMasterMk cId="2460954070" sldId="2147483660"/>
        </pc:sldMasterMkLst>
        <pc:sldLayoutChg chg="add del">
          <pc:chgData name="Maša Srebrović" userId="S::masa.srebrovic@skole.hr::760bc083-987b-4ba9-a8e2-a87193edc892" providerId="AD" clId="Web-{236C0A39-ACFF-45FE-8A29-02EEF31AA26E}" dt="2020-11-17T09:18:17.384" v="61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Maša Srebrović" userId="S::masa.srebrovic@skole.hr::760bc083-987b-4ba9-a8e2-a87193edc892" providerId="AD" clId="Web-{236C0A39-ACFF-45FE-8A29-02EEF31AA26E}" dt="2020-11-17T09:18:17.384" v="61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Maša Srebrović" userId="S::masa.srebrovic@skole.hr::760bc083-987b-4ba9-a8e2-a87193edc892" providerId="AD" clId="Web-{236C0A39-ACFF-45FE-8A29-02EEF31AA26E}" dt="2020-11-17T09:18:17.384" v="61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Maša Srebrović" userId="S::masa.srebrovic@skole.hr::760bc083-987b-4ba9-a8e2-a87193edc892" providerId="AD" clId="Web-{236C0A39-ACFF-45FE-8A29-02EEF31AA26E}" dt="2020-11-17T09:18:17.384" v="61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Maša Srebrović" userId="S::masa.srebrovic@skole.hr::760bc083-987b-4ba9-a8e2-a87193edc892" providerId="AD" clId="Web-{236C0A39-ACFF-45FE-8A29-02EEF31AA26E}" dt="2020-11-17T09:18:17.384" v="61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Maša Srebrović" userId="S::masa.srebrovic@skole.hr::760bc083-987b-4ba9-a8e2-a87193edc892" providerId="AD" clId="Web-{236C0A39-ACFF-45FE-8A29-02EEF31AA26E}" dt="2020-11-17T09:18:17.384" v="61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Maša Srebrović" userId="S::masa.srebrovic@skole.hr::760bc083-987b-4ba9-a8e2-a87193edc892" providerId="AD" clId="Web-{236C0A39-ACFF-45FE-8A29-02EEF31AA26E}" dt="2020-11-17T09:18:17.384" v="61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Maša Srebrović" userId="S::masa.srebrovic@skole.hr::760bc083-987b-4ba9-a8e2-a87193edc892" providerId="AD" clId="Web-{236C0A39-ACFF-45FE-8A29-02EEF31AA26E}" dt="2020-11-17T09:18:17.384" v="61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Maša Srebrović" userId="S::masa.srebrovic@skole.hr::760bc083-987b-4ba9-a8e2-a87193edc892" providerId="AD" clId="Web-{236C0A39-ACFF-45FE-8A29-02EEF31AA26E}" dt="2020-11-17T09:18:17.384" v="61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Maša Srebrović" userId="S::masa.srebrovic@skole.hr::760bc083-987b-4ba9-a8e2-a87193edc892" providerId="AD" clId="Web-{236C0A39-ACFF-45FE-8A29-02EEF31AA26E}" dt="2020-11-17T09:18:17.384" v="61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Maša Srebrović" userId="S::masa.srebrovic@skole.hr::760bc083-987b-4ba9-a8e2-a87193edc892" providerId="AD" clId="Web-{236C0A39-ACFF-45FE-8A29-02EEF31AA26E}" dt="2020-11-17T09:18:17.384" v="61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replId addSldLayout delSldLayout">
        <pc:chgData name="Maša Srebrović" userId="S::masa.srebrovic@skole.hr::760bc083-987b-4ba9-a8e2-a87193edc892" providerId="AD" clId="Web-{236C0A39-ACFF-45FE-8A29-02EEF31AA26E}" dt="2020-11-17T09:18:17.306" v="60"/>
        <pc:sldMasterMkLst>
          <pc:docMk/>
          <pc:sldMasterMk cId="362245172" sldId="2147483672"/>
        </pc:sldMasterMkLst>
        <pc:sldLayoutChg chg="add del">
          <pc:chgData name="Maša Srebrović" userId="S::masa.srebrovic@skole.hr::760bc083-987b-4ba9-a8e2-a87193edc892" providerId="AD" clId="Web-{236C0A39-ACFF-45FE-8A29-02EEF31AA26E}" dt="2020-11-17T09:18:17.306" v="60"/>
          <pc:sldLayoutMkLst>
            <pc:docMk/>
            <pc:sldMasterMk cId="362245172" sldId="2147483672"/>
            <pc:sldLayoutMk cId="184637954" sldId="2147483673"/>
          </pc:sldLayoutMkLst>
        </pc:sldLayoutChg>
        <pc:sldLayoutChg chg="add del">
          <pc:chgData name="Maša Srebrović" userId="S::masa.srebrovic@skole.hr::760bc083-987b-4ba9-a8e2-a87193edc892" providerId="AD" clId="Web-{236C0A39-ACFF-45FE-8A29-02EEF31AA26E}" dt="2020-11-17T09:18:17.306" v="60"/>
          <pc:sldLayoutMkLst>
            <pc:docMk/>
            <pc:sldMasterMk cId="362245172" sldId="2147483672"/>
            <pc:sldLayoutMk cId="4111524980" sldId="2147483674"/>
          </pc:sldLayoutMkLst>
        </pc:sldLayoutChg>
        <pc:sldLayoutChg chg="add del replId">
          <pc:chgData name="Maša Srebrović" userId="S::masa.srebrovic@skole.hr::760bc083-987b-4ba9-a8e2-a87193edc892" providerId="AD" clId="Web-{236C0A39-ACFF-45FE-8A29-02EEF31AA26E}" dt="2020-11-17T09:18:17.306" v="60"/>
          <pc:sldLayoutMkLst>
            <pc:docMk/>
            <pc:sldMasterMk cId="362245172" sldId="2147483672"/>
            <pc:sldLayoutMk cId="3318066681" sldId="2147483675"/>
          </pc:sldLayoutMkLst>
        </pc:sldLayoutChg>
        <pc:sldLayoutChg chg="add del replId">
          <pc:chgData name="Maša Srebrović" userId="S::masa.srebrovic@skole.hr::760bc083-987b-4ba9-a8e2-a87193edc892" providerId="AD" clId="Web-{236C0A39-ACFF-45FE-8A29-02EEF31AA26E}" dt="2020-11-17T09:18:17.306" v="60"/>
          <pc:sldLayoutMkLst>
            <pc:docMk/>
            <pc:sldMasterMk cId="362245172" sldId="2147483672"/>
            <pc:sldLayoutMk cId="1830994258" sldId="2147483676"/>
          </pc:sldLayoutMkLst>
        </pc:sldLayoutChg>
        <pc:sldLayoutChg chg="add del replId">
          <pc:chgData name="Maša Srebrović" userId="S::masa.srebrovic@skole.hr::760bc083-987b-4ba9-a8e2-a87193edc892" providerId="AD" clId="Web-{236C0A39-ACFF-45FE-8A29-02EEF31AA26E}" dt="2020-11-17T09:18:17.306" v="60"/>
          <pc:sldLayoutMkLst>
            <pc:docMk/>
            <pc:sldMasterMk cId="362245172" sldId="2147483672"/>
            <pc:sldLayoutMk cId="2872136317" sldId="2147483677"/>
          </pc:sldLayoutMkLst>
        </pc:sldLayoutChg>
        <pc:sldLayoutChg chg="add del replId">
          <pc:chgData name="Maša Srebrović" userId="S::masa.srebrovic@skole.hr::760bc083-987b-4ba9-a8e2-a87193edc892" providerId="AD" clId="Web-{236C0A39-ACFF-45FE-8A29-02EEF31AA26E}" dt="2020-11-17T09:18:17.306" v="60"/>
          <pc:sldLayoutMkLst>
            <pc:docMk/>
            <pc:sldMasterMk cId="362245172" sldId="2147483672"/>
            <pc:sldLayoutMk cId="4287169302" sldId="2147483678"/>
          </pc:sldLayoutMkLst>
        </pc:sldLayoutChg>
        <pc:sldLayoutChg chg="add del replId">
          <pc:chgData name="Maša Srebrović" userId="S::masa.srebrovic@skole.hr::760bc083-987b-4ba9-a8e2-a87193edc892" providerId="AD" clId="Web-{236C0A39-ACFF-45FE-8A29-02EEF31AA26E}" dt="2020-11-17T09:18:17.306" v="60"/>
          <pc:sldLayoutMkLst>
            <pc:docMk/>
            <pc:sldMasterMk cId="362245172" sldId="2147483672"/>
            <pc:sldLayoutMk cId="3656573274" sldId="2147483679"/>
          </pc:sldLayoutMkLst>
        </pc:sldLayoutChg>
        <pc:sldLayoutChg chg="add del replId">
          <pc:chgData name="Maša Srebrović" userId="S::masa.srebrovic@skole.hr::760bc083-987b-4ba9-a8e2-a87193edc892" providerId="AD" clId="Web-{236C0A39-ACFF-45FE-8A29-02EEF31AA26E}" dt="2020-11-17T09:18:17.306" v="60"/>
          <pc:sldLayoutMkLst>
            <pc:docMk/>
            <pc:sldMasterMk cId="362245172" sldId="2147483672"/>
            <pc:sldLayoutMk cId="1381608166" sldId="2147483680"/>
          </pc:sldLayoutMkLst>
        </pc:sldLayoutChg>
        <pc:sldLayoutChg chg="add del replId">
          <pc:chgData name="Maša Srebrović" userId="S::masa.srebrovic@skole.hr::760bc083-987b-4ba9-a8e2-a87193edc892" providerId="AD" clId="Web-{236C0A39-ACFF-45FE-8A29-02EEF31AA26E}" dt="2020-11-17T09:18:17.306" v="60"/>
          <pc:sldLayoutMkLst>
            <pc:docMk/>
            <pc:sldMasterMk cId="362245172" sldId="2147483672"/>
            <pc:sldLayoutMk cId="4268741658" sldId="2147483681"/>
          </pc:sldLayoutMkLst>
        </pc:sldLayoutChg>
        <pc:sldLayoutChg chg="add del replId">
          <pc:chgData name="Maša Srebrović" userId="S::masa.srebrovic@skole.hr::760bc083-987b-4ba9-a8e2-a87193edc892" providerId="AD" clId="Web-{236C0A39-ACFF-45FE-8A29-02EEF31AA26E}" dt="2020-11-17T09:18:17.306" v="60"/>
          <pc:sldLayoutMkLst>
            <pc:docMk/>
            <pc:sldMasterMk cId="362245172" sldId="2147483672"/>
            <pc:sldLayoutMk cId="1818811814" sldId="2147483682"/>
          </pc:sldLayoutMkLst>
        </pc:sldLayoutChg>
        <pc:sldLayoutChg chg="add del replId">
          <pc:chgData name="Maša Srebrović" userId="S::masa.srebrovic@skole.hr::760bc083-987b-4ba9-a8e2-a87193edc892" providerId="AD" clId="Web-{236C0A39-ACFF-45FE-8A29-02EEF31AA26E}" dt="2020-11-17T09:18:17.306" v="60"/>
          <pc:sldLayoutMkLst>
            <pc:docMk/>
            <pc:sldMasterMk cId="362245172" sldId="2147483672"/>
            <pc:sldLayoutMk cId="2614918174" sldId="2147483683"/>
          </pc:sldLayoutMkLst>
        </pc:sldLayoutChg>
        <pc:sldLayoutChg chg="add del replId">
          <pc:chgData name="Maša Srebrović" userId="S::masa.srebrovic@skole.hr::760bc083-987b-4ba9-a8e2-a87193edc892" providerId="AD" clId="Web-{236C0A39-ACFF-45FE-8A29-02EEF31AA26E}" dt="2020-11-17T09:18:17.306" v="60"/>
          <pc:sldLayoutMkLst>
            <pc:docMk/>
            <pc:sldMasterMk cId="362245172" sldId="2147483672"/>
            <pc:sldLayoutMk cId="1967565265" sldId="2147483684"/>
          </pc:sldLayoutMkLst>
        </pc:sldLayoutChg>
      </pc:sldMasterChg>
      <pc:sldMasterChg chg="add del addSldLayout delSldLayout">
        <pc:chgData name="Maša Srebrović" userId="S::masa.srebrovic@skole.hr::760bc083-987b-4ba9-a8e2-a87193edc892" providerId="AD" clId="Web-{236C0A39-ACFF-45FE-8A29-02EEF31AA26E}" dt="2020-11-17T09:18:01.556" v="58"/>
        <pc:sldMasterMkLst>
          <pc:docMk/>
          <pc:sldMasterMk cId="1063280390" sldId="2147483737"/>
        </pc:sldMasterMkLst>
        <pc:sldLayoutChg chg="add del">
          <pc:chgData name="Maša Srebrović" userId="S::masa.srebrovic@skole.hr::760bc083-987b-4ba9-a8e2-a87193edc892" providerId="AD" clId="Web-{236C0A39-ACFF-45FE-8A29-02EEF31AA26E}" dt="2020-11-17T09:18:01.556" v="58"/>
          <pc:sldLayoutMkLst>
            <pc:docMk/>
            <pc:sldMasterMk cId="1063280390" sldId="2147483737"/>
            <pc:sldLayoutMk cId="683172564" sldId="2147483726"/>
          </pc:sldLayoutMkLst>
        </pc:sldLayoutChg>
        <pc:sldLayoutChg chg="add del">
          <pc:chgData name="Maša Srebrović" userId="S::masa.srebrovic@skole.hr::760bc083-987b-4ba9-a8e2-a87193edc892" providerId="AD" clId="Web-{236C0A39-ACFF-45FE-8A29-02EEF31AA26E}" dt="2020-11-17T09:18:01.556" v="58"/>
          <pc:sldLayoutMkLst>
            <pc:docMk/>
            <pc:sldMasterMk cId="1063280390" sldId="2147483737"/>
            <pc:sldLayoutMk cId="377754905" sldId="2147483727"/>
          </pc:sldLayoutMkLst>
        </pc:sldLayoutChg>
        <pc:sldLayoutChg chg="add del">
          <pc:chgData name="Maša Srebrović" userId="S::masa.srebrovic@skole.hr::760bc083-987b-4ba9-a8e2-a87193edc892" providerId="AD" clId="Web-{236C0A39-ACFF-45FE-8A29-02EEF31AA26E}" dt="2020-11-17T09:18:01.556" v="58"/>
          <pc:sldLayoutMkLst>
            <pc:docMk/>
            <pc:sldMasterMk cId="1063280390" sldId="2147483737"/>
            <pc:sldLayoutMk cId="2241064784" sldId="2147483728"/>
          </pc:sldLayoutMkLst>
        </pc:sldLayoutChg>
        <pc:sldLayoutChg chg="add del">
          <pc:chgData name="Maša Srebrović" userId="S::masa.srebrovic@skole.hr::760bc083-987b-4ba9-a8e2-a87193edc892" providerId="AD" clId="Web-{236C0A39-ACFF-45FE-8A29-02EEF31AA26E}" dt="2020-11-17T09:18:01.556" v="58"/>
          <pc:sldLayoutMkLst>
            <pc:docMk/>
            <pc:sldMasterMk cId="1063280390" sldId="2147483737"/>
            <pc:sldLayoutMk cId="2291003202" sldId="2147483729"/>
          </pc:sldLayoutMkLst>
        </pc:sldLayoutChg>
        <pc:sldLayoutChg chg="add del">
          <pc:chgData name="Maša Srebrović" userId="S::masa.srebrovic@skole.hr::760bc083-987b-4ba9-a8e2-a87193edc892" providerId="AD" clId="Web-{236C0A39-ACFF-45FE-8A29-02EEF31AA26E}" dt="2020-11-17T09:18:01.556" v="58"/>
          <pc:sldLayoutMkLst>
            <pc:docMk/>
            <pc:sldMasterMk cId="1063280390" sldId="2147483737"/>
            <pc:sldLayoutMk cId="879924527" sldId="2147483730"/>
          </pc:sldLayoutMkLst>
        </pc:sldLayoutChg>
        <pc:sldLayoutChg chg="add del">
          <pc:chgData name="Maša Srebrović" userId="S::masa.srebrovic@skole.hr::760bc083-987b-4ba9-a8e2-a87193edc892" providerId="AD" clId="Web-{236C0A39-ACFF-45FE-8A29-02EEF31AA26E}" dt="2020-11-17T09:18:01.556" v="58"/>
          <pc:sldLayoutMkLst>
            <pc:docMk/>
            <pc:sldMasterMk cId="1063280390" sldId="2147483737"/>
            <pc:sldLayoutMk cId="3093938421" sldId="2147483731"/>
          </pc:sldLayoutMkLst>
        </pc:sldLayoutChg>
        <pc:sldLayoutChg chg="add del">
          <pc:chgData name="Maša Srebrović" userId="S::masa.srebrovic@skole.hr::760bc083-987b-4ba9-a8e2-a87193edc892" providerId="AD" clId="Web-{236C0A39-ACFF-45FE-8A29-02EEF31AA26E}" dt="2020-11-17T09:18:01.556" v="58"/>
          <pc:sldLayoutMkLst>
            <pc:docMk/>
            <pc:sldMasterMk cId="1063280390" sldId="2147483737"/>
            <pc:sldLayoutMk cId="1901128123" sldId="2147483732"/>
          </pc:sldLayoutMkLst>
        </pc:sldLayoutChg>
        <pc:sldLayoutChg chg="add del">
          <pc:chgData name="Maša Srebrović" userId="S::masa.srebrovic@skole.hr::760bc083-987b-4ba9-a8e2-a87193edc892" providerId="AD" clId="Web-{236C0A39-ACFF-45FE-8A29-02EEF31AA26E}" dt="2020-11-17T09:18:01.556" v="58"/>
          <pc:sldLayoutMkLst>
            <pc:docMk/>
            <pc:sldMasterMk cId="1063280390" sldId="2147483737"/>
            <pc:sldLayoutMk cId="4198238214" sldId="2147483733"/>
          </pc:sldLayoutMkLst>
        </pc:sldLayoutChg>
        <pc:sldLayoutChg chg="add del">
          <pc:chgData name="Maša Srebrović" userId="S::masa.srebrovic@skole.hr::760bc083-987b-4ba9-a8e2-a87193edc892" providerId="AD" clId="Web-{236C0A39-ACFF-45FE-8A29-02EEF31AA26E}" dt="2020-11-17T09:18:01.556" v="58"/>
          <pc:sldLayoutMkLst>
            <pc:docMk/>
            <pc:sldMasterMk cId="1063280390" sldId="2147483737"/>
            <pc:sldLayoutMk cId="828518667" sldId="2147483734"/>
          </pc:sldLayoutMkLst>
        </pc:sldLayoutChg>
        <pc:sldLayoutChg chg="add del">
          <pc:chgData name="Maša Srebrović" userId="S::masa.srebrovic@skole.hr::760bc083-987b-4ba9-a8e2-a87193edc892" providerId="AD" clId="Web-{236C0A39-ACFF-45FE-8A29-02EEF31AA26E}" dt="2020-11-17T09:18:01.556" v="58"/>
          <pc:sldLayoutMkLst>
            <pc:docMk/>
            <pc:sldMasterMk cId="1063280390" sldId="2147483737"/>
            <pc:sldLayoutMk cId="681314859" sldId="2147483735"/>
          </pc:sldLayoutMkLst>
        </pc:sldLayoutChg>
        <pc:sldLayoutChg chg="add del">
          <pc:chgData name="Maša Srebrović" userId="S::masa.srebrovic@skole.hr::760bc083-987b-4ba9-a8e2-a87193edc892" providerId="AD" clId="Web-{236C0A39-ACFF-45FE-8A29-02EEF31AA26E}" dt="2020-11-17T09:18:01.556" v="58"/>
          <pc:sldLayoutMkLst>
            <pc:docMk/>
            <pc:sldMasterMk cId="1063280390" sldId="2147483737"/>
            <pc:sldLayoutMk cId="462384563" sldId="2147483736"/>
          </pc:sldLayoutMkLst>
        </pc:sldLayoutChg>
      </pc:sldMasterChg>
      <pc:sldMasterChg chg="add addSldLayout">
        <pc:chgData name="Maša Srebrović" userId="S::masa.srebrovic@skole.hr::760bc083-987b-4ba9-a8e2-a87193edc892" providerId="AD" clId="Web-{236C0A39-ACFF-45FE-8A29-02EEF31AA26E}" dt="2020-11-17T09:18:17.384" v="61"/>
        <pc:sldMasterMkLst>
          <pc:docMk/>
          <pc:sldMasterMk cId="2803944282" sldId="2147483744"/>
        </pc:sldMasterMkLst>
        <pc:sldLayoutChg chg="add">
          <pc:chgData name="Maša Srebrović" userId="S::masa.srebrovic@skole.hr::760bc083-987b-4ba9-a8e2-a87193edc892" providerId="AD" clId="Web-{236C0A39-ACFF-45FE-8A29-02EEF31AA26E}" dt="2020-11-17T09:18:17.384" v="61"/>
          <pc:sldLayoutMkLst>
            <pc:docMk/>
            <pc:sldMasterMk cId="2803944282" sldId="2147483744"/>
            <pc:sldLayoutMk cId="3118270659" sldId="2147483733"/>
          </pc:sldLayoutMkLst>
        </pc:sldLayoutChg>
        <pc:sldLayoutChg chg="add">
          <pc:chgData name="Maša Srebrović" userId="S::masa.srebrovic@skole.hr::760bc083-987b-4ba9-a8e2-a87193edc892" providerId="AD" clId="Web-{236C0A39-ACFF-45FE-8A29-02EEF31AA26E}" dt="2020-11-17T09:18:17.384" v="61"/>
          <pc:sldLayoutMkLst>
            <pc:docMk/>
            <pc:sldMasterMk cId="2803944282" sldId="2147483744"/>
            <pc:sldLayoutMk cId="2050409912" sldId="2147483734"/>
          </pc:sldLayoutMkLst>
        </pc:sldLayoutChg>
        <pc:sldLayoutChg chg="add">
          <pc:chgData name="Maša Srebrović" userId="S::masa.srebrovic@skole.hr::760bc083-987b-4ba9-a8e2-a87193edc892" providerId="AD" clId="Web-{236C0A39-ACFF-45FE-8A29-02EEF31AA26E}" dt="2020-11-17T09:18:17.384" v="61"/>
          <pc:sldLayoutMkLst>
            <pc:docMk/>
            <pc:sldMasterMk cId="2803944282" sldId="2147483744"/>
            <pc:sldLayoutMk cId="3548216768" sldId="2147483735"/>
          </pc:sldLayoutMkLst>
        </pc:sldLayoutChg>
        <pc:sldLayoutChg chg="add">
          <pc:chgData name="Maša Srebrović" userId="S::masa.srebrovic@skole.hr::760bc083-987b-4ba9-a8e2-a87193edc892" providerId="AD" clId="Web-{236C0A39-ACFF-45FE-8A29-02EEF31AA26E}" dt="2020-11-17T09:18:17.384" v="61"/>
          <pc:sldLayoutMkLst>
            <pc:docMk/>
            <pc:sldMasterMk cId="2803944282" sldId="2147483744"/>
            <pc:sldLayoutMk cId="1403052325" sldId="2147483736"/>
          </pc:sldLayoutMkLst>
        </pc:sldLayoutChg>
        <pc:sldLayoutChg chg="add">
          <pc:chgData name="Maša Srebrović" userId="S::masa.srebrovic@skole.hr::760bc083-987b-4ba9-a8e2-a87193edc892" providerId="AD" clId="Web-{236C0A39-ACFF-45FE-8A29-02EEF31AA26E}" dt="2020-11-17T09:18:17.384" v="61"/>
          <pc:sldLayoutMkLst>
            <pc:docMk/>
            <pc:sldMasterMk cId="2803944282" sldId="2147483744"/>
            <pc:sldLayoutMk cId="777563822" sldId="2147483737"/>
          </pc:sldLayoutMkLst>
        </pc:sldLayoutChg>
        <pc:sldLayoutChg chg="add">
          <pc:chgData name="Maša Srebrović" userId="S::masa.srebrovic@skole.hr::760bc083-987b-4ba9-a8e2-a87193edc892" providerId="AD" clId="Web-{236C0A39-ACFF-45FE-8A29-02EEF31AA26E}" dt="2020-11-17T09:18:17.384" v="61"/>
          <pc:sldLayoutMkLst>
            <pc:docMk/>
            <pc:sldMasterMk cId="2803944282" sldId="2147483744"/>
            <pc:sldLayoutMk cId="3409888565" sldId="2147483738"/>
          </pc:sldLayoutMkLst>
        </pc:sldLayoutChg>
        <pc:sldLayoutChg chg="add">
          <pc:chgData name="Maša Srebrović" userId="S::masa.srebrovic@skole.hr::760bc083-987b-4ba9-a8e2-a87193edc892" providerId="AD" clId="Web-{236C0A39-ACFF-45FE-8A29-02EEF31AA26E}" dt="2020-11-17T09:18:17.384" v="61"/>
          <pc:sldLayoutMkLst>
            <pc:docMk/>
            <pc:sldMasterMk cId="2803944282" sldId="2147483744"/>
            <pc:sldLayoutMk cId="1771180871" sldId="2147483739"/>
          </pc:sldLayoutMkLst>
        </pc:sldLayoutChg>
        <pc:sldLayoutChg chg="add">
          <pc:chgData name="Maša Srebrović" userId="S::masa.srebrovic@skole.hr::760bc083-987b-4ba9-a8e2-a87193edc892" providerId="AD" clId="Web-{236C0A39-ACFF-45FE-8A29-02EEF31AA26E}" dt="2020-11-17T09:18:17.384" v="61"/>
          <pc:sldLayoutMkLst>
            <pc:docMk/>
            <pc:sldMasterMk cId="2803944282" sldId="2147483744"/>
            <pc:sldLayoutMk cId="2311123501" sldId="2147483740"/>
          </pc:sldLayoutMkLst>
        </pc:sldLayoutChg>
        <pc:sldLayoutChg chg="add">
          <pc:chgData name="Maša Srebrović" userId="S::masa.srebrovic@skole.hr::760bc083-987b-4ba9-a8e2-a87193edc892" providerId="AD" clId="Web-{236C0A39-ACFF-45FE-8A29-02EEF31AA26E}" dt="2020-11-17T09:18:17.384" v="61"/>
          <pc:sldLayoutMkLst>
            <pc:docMk/>
            <pc:sldMasterMk cId="2803944282" sldId="2147483744"/>
            <pc:sldLayoutMk cId="1966105678" sldId="2147483741"/>
          </pc:sldLayoutMkLst>
        </pc:sldLayoutChg>
        <pc:sldLayoutChg chg="add">
          <pc:chgData name="Maša Srebrović" userId="S::masa.srebrovic@skole.hr::760bc083-987b-4ba9-a8e2-a87193edc892" providerId="AD" clId="Web-{236C0A39-ACFF-45FE-8A29-02EEF31AA26E}" dt="2020-11-17T09:18:17.384" v="61"/>
          <pc:sldLayoutMkLst>
            <pc:docMk/>
            <pc:sldMasterMk cId="2803944282" sldId="2147483744"/>
            <pc:sldLayoutMk cId="4252338178" sldId="2147483742"/>
          </pc:sldLayoutMkLst>
        </pc:sldLayoutChg>
        <pc:sldLayoutChg chg="add">
          <pc:chgData name="Maša Srebrović" userId="S::masa.srebrovic@skole.hr::760bc083-987b-4ba9-a8e2-a87193edc892" providerId="AD" clId="Web-{236C0A39-ACFF-45FE-8A29-02EEF31AA26E}" dt="2020-11-17T09:18:17.384" v="61"/>
          <pc:sldLayoutMkLst>
            <pc:docMk/>
            <pc:sldMasterMk cId="2803944282" sldId="2147483744"/>
            <pc:sldLayoutMk cId="3038316698" sldId="214748374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12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56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18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10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33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31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27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88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40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21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05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4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33" r:id="rId5"/>
    <p:sldLayoutId id="2147483738" r:id="rId6"/>
    <p:sldLayoutId id="2147483734" r:id="rId7"/>
    <p:sldLayoutId id="2147483735" r:id="rId8"/>
    <p:sldLayoutId id="2147483736" r:id="rId9"/>
    <p:sldLayoutId id="2147483737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9F8A656C-0806-4677-A38B-DA5DF0F3C4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9BEF8C6D-8BB3-473A-9607-D7381CC5C0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7537" y="643467"/>
            <a:ext cx="5520995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7047" y="795509"/>
            <a:ext cx="5037616" cy="3011340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VUKOVAR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7047" y="3898924"/>
            <a:ext cx="5037616" cy="177787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cs typeface="Calibri"/>
              </a:rPr>
              <a:t>Grad </a:t>
            </a:r>
            <a:r>
              <a:rPr lang="en-US" dirty="0" err="1" smtClean="0">
                <a:cs typeface="Calibri"/>
              </a:rPr>
              <a:t>heroj</a:t>
            </a:r>
            <a:endParaRPr lang="en-US" dirty="0"/>
          </a:p>
        </p:txBody>
      </p:sp>
      <p:sp>
        <p:nvSpPr>
          <p:cNvPr id="12" name="Arc 12">
            <a:extLst>
              <a:ext uri="{FF2B5EF4-FFF2-40B4-BE49-F238E27FC236}">
                <a16:creationId xmlns:a16="http://schemas.microsoft.com/office/drawing/2014/main" id="{DCFDFFB9-D302-4A05-A770-D332322547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6764" y="9067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812AA-FF09-49DD-9BCC-B8ECD8A14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haroni"/>
              </a:rPr>
              <a:t>STOJI GRAD</a:t>
            </a:r>
            <a:endParaRPr lang="en-US" dirty="0"/>
          </a:p>
        </p:txBody>
      </p:sp>
      <p:pic>
        <p:nvPicPr>
          <p:cNvPr id="5" name="Picture 5" descr="A group of lawn chairs sitting on top of a lush green field&#10;&#10;Description automatically generated">
            <a:extLst>
              <a:ext uri="{FF2B5EF4-FFF2-40B4-BE49-F238E27FC236}">
                <a16:creationId xmlns:a16="http://schemas.microsoft.com/office/drawing/2014/main" id="{8FC996FD-6D48-4A4C-B01F-546C17F60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109467"/>
            <a:ext cx="6172200" cy="462954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E5840-138A-4E5D-A789-FDDCE7940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krvi</a:t>
            </a:r>
            <a:r>
              <a:rPr lang="en-US" dirty="0"/>
              <a:t> I bola </a:t>
            </a:r>
            <a:r>
              <a:rPr lang="en-US" dirty="0" err="1"/>
              <a:t>niknut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cvijeće</a:t>
            </a:r>
            <a:r>
              <a:rPr lang="en-US" dirty="0"/>
              <a:t> </a:t>
            </a:r>
            <a:r>
              <a:rPr lang="hr-HR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nikada</a:t>
            </a:r>
            <a:r>
              <a:rPr lang="en-US" dirty="0"/>
              <a:t> </a:t>
            </a:r>
            <a:r>
              <a:rPr lang="en-US" dirty="0" err="1"/>
              <a:t>narod</a:t>
            </a:r>
            <a:r>
              <a:rPr lang="en-US" dirty="0"/>
              <a:t> </a:t>
            </a:r>
            <a:r>
              <a:rPr lang="en-US" dirty="0" err="1"/>
              <a:t>zaboravit</a:t>
            </a:r>
            <a:r>
              <a:rPr lang="en-US" dirty="0"/>
              <a:t> </a:t>
            </a:r>
            <a:r>
              <a:rPr lang="en-US" dirty="0" err="1"/>
              <a:t>neće</a:t>
            </a:r>
            <a:r>
              <a:rPr lang="en-US" dirty="0"/>
              <a:t> </a:t>
            </a:r>
            <a:r>
              <a:rPr lang="en-US" dirty="0" err="1"/>
              <a:t>Vukovar</a:t>
            </a:r>
            <a:endParaRPr lang="en-US" dirty="0"/>
          </a:p>
          <a:p>
            <a:r>
              <a:rPr lang="en-US" dirty="0" err="1"/>
              <a:t>Stoji</a:t>
            </a:r>
            <a:r>
              <a:rPr lang="en-US" dirty="0"/>
              <a:t> grad</a:t>
            </a:r>
          </a:p>
        </p:txBody>
      </p:sp>
    </p:spTree>
    <p:extLst>
      <p:ext uri="{BB962C8B-B14F-4D97-AF65-F5344CB8AC3E}">
        <p14:creationId xmlns:p14="http://schemas.microsoft.com/office/powerpoint/2010/main" val="2602799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59ECA3-87E7-4A6E-9A4D-98888BEBD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 descr="A close up of a tower&#10;&#10;Description automatically generated">
            <a:extLst>
              <a:ext uri="{FF2B5EF4-FFF2-40B4-BE49-F238E27FC236}">
                <a16:creationId xmlns:a16="http://schemas.microsoft.com/office/drawing/2014/main" id="{FF6AEBC6-447F-4746-8D83-2556F247E1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76741" y="1825625"/>
            <a:ext cx="2904518" cy="4351338"/>
          </a:xfrm>
        </p:spPr>
      </p:pic>
      <p:pic>
        <p:nvPicPr>
          <p:cNvPr id="7" name="Picture 7" descr="A picture containing fence, outdoor, grass, building&#10;&#10;Description automatically generated">
            <a:extLst>
              <a:ext uri="{FF2B5EF4-FFF2-40B4-BE49-F238E27FC236}">
                <a16:creationId xmlns:a16="http://schemas.microsoft.com/office/drawing/2014/main" id="{67B6E460-6BB5-46E0-BC99-2DA82538CC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85295" y="2288958"/>
            <a:ext cx="5368505" cy="3539690"/>
          </a:xfrm>
        </p:spPr>
      </p:pic>
    </p:spTree>
    <p:extLst>
      <p:ext uri="{BB962C8B-B14F-4D97-AF65-F5344CB8AC3E}">
        <p14:creationId xmlns:p14="http://schemas.microsoft.com/office/powerpoint/2010/main" val="215476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ECC06-D0F5-481D-AA7B-B95C74A6B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2" y="957715"/>
            <a:ext cx="5130798" cy="2750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PRIČA O VUKOVARU</a:t>
            </a:r>
          </a:p>
        </p:txBody>
      </p:sp>
      <p:pic>
        <p:nvPicPr>
          <p:cNvPr id="5" name="Picture 5" descr="A picture containing standing, sitting, looking, bird&#10;&#10;Description automatically generated">
            <a:extLst>
              <a:ext uri="{FF2B5EF4-FFF2-40B4-BE49-F238E27FC236}">
                <a16:creationId xmlns:a16="http://schemas.microsoft.com/office/drawing/2014/main" id="{2D707883-5375-49F5-8BA5-8EC08606F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94961"/>
            <a:ext cx="5790183" cy="5868078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FDADA-2914-4B0A-9B6E-09C577505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839788" y="6861025"/>
            <a:ext cx="3932237" cy="472865"/>
          </a:xfrm>
        </p:spPr>
        <p:txBody>
          <a:bodyPr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850331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62E79-66CA-4E45-9C29-90886BE40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VUKOVAR PRIJE RATA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C8A1A-009E-4D08-99A5-735974B5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538750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domovinskog</a:t>
            </a:r>
            <a:r>
              <a:rPr lang="en-US" dirty="0"/>
              <a:t> rata </a:t>
            </a:r>
            <a:r>
              <a:rPr lang="en-US" dirty="0" err="1"/>
              <a:t>Vukovar</a:t>
            </a:r>
            <a:r>
              <a:rPr lang="en-US" dirty="0"/>
              <a:t> je bio </a:t>
            </a:r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najrazvijenijih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 </a:t>
            </a:r>
            <a:r>
              <a:rPr lang="en-US" dirty="0" err="1"/>
              <a:t>Hrvatske</a:t>
            </a:r>
            <a:r>
              <a:rPr lang="en-US" dirty="0" smtClean="0"/>
              <a:t>.</a:t>
            </a:r>
            <a:r>
              <a:rPr lang="hr-HR" dirty="0" smtClean="0"/>
              <a:t> </a:t>
            </a:r>
            <a:r>
              <a:rPr lang="en-US" dirty="0" err="1" smtClean="0"/>
              <a:t>Vukovar</a:t>
            </a:r>
            <a:r>
              <a:rPr lang="en-US" dirty="0" smtClean="0"/>
              <a:t> </a:t>
            </a:r>
            <a:r>
              <a:rPr lang="en-US" dirty="0"/>
              <a:t>je grad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najveća</a:t>
            </a:r>
            <a:r>
              <a:rPr lang="en-US" dirty="0"/>
              <a:t> </a:t>
            </a:r>
            <a:r>
              <a:rPr lang="en-US" dirty="0" err="1"/>
              <a:t>riječna</a:t>
            </a:r>
            <a:r>
              <a:rPr lang="en-US" dirty="0"/>
              <a:t> 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Dunavu</a:t>
            </a:r>
            <a:r>
              <a:rPr lang="en-US" dirty="0"/>
              <a:t>.</a:t>
            </a:r>
          </a:p>
          <a:p>
            <a:pPr marL="0"/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75A63C4-2233-4A6F-996A-CA8D7BB1BA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8068" r="25502" b="1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15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1FDAC-DEFB-4947-BFD2-4E3FC8D9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haroni"/>
              </a:rPr>
              <a:t>POČETAK RATA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D0947-564D-4BBE-AECB-F2098736A8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B5D89-7BC5-41F2-A7B3-18F32398D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2596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Bitka</a:t>
            </a:r>
            <a:r>
              <a:rPr lang="en-US" dirty="0"/>
              <a:t> za </a:t>
            </a:r>
            <a:r>
              <a:rPr lang="en-US" dirty="0" err="1"/>
              <a:t>Vukovar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je </a:t>
            </a:r>
            <a:r>
              <a:rPr lang="en-US" dirty="0" err="1"/>
              <a:t>najveća</a:t>
            </a:r>
            <a:r>
              <a:rPr lang="en-US" dirty="0"/>
              <a:t> </a:t>
            </a:r>
            <a:r>
              <a:rPr lang="hr-HR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najkrvavija</a:t>
            </a:r>
            <a:r>
              <a:rPr lang="en-US" dirty="0"/>
              <a:t> </a:t>
            </a:r>
            <a:r>
              <a:rPr lang="en-US" dirty="0" err="1"/>
              <a:t>bitka</a:t>
            </a:r>
            <a:r>
              <a:rPr lang="en-US" dirty="0"/>
              <a:t> u </a:t>
            </a:r>
            <a:r>
              <a:rPr lang="en-US" dirty="0" err="1"/>
              <a:t>domovinskom</a:t>
            </a:r>
            <a:r>
              <a:rPr lang="en-US" dirty="0"/>
              <a:t> </a:t>
            </a:r>
            <a:r>
              <a:rPr lang="en-US" dirty="0" err="1"/>
              <a:t>ratu</a:t>
            </a:r>
            <a:r>
              <a:rPr lang="en-US" dirty="0" smtClean="0"/>
              <a:t>.</a:t>
            </a:r>
            <a:r>
              <a:rPr lang="hr-HR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je </a:t>
            </a:r>
            <a:r>
              <a:rPr lang="en-US" dirty="0" err="1"/>
              <a:t>bila</a:t>
            </a:r>
            <a:r>
              <a:rPr lang="en-US" dirty="0"/>
              <a:t> 87-dnevna </a:t>
            </a:r>
            <a:r>
              <a:rPr lang="en-US" dirty="0" err="1"/>
              <a:t>opsada</a:t>
            </a:r>
            <a:r>
              <a:rPr lang="en-US" dirty="0"/>
              <a:t> </a:t>
            </a:r>
            <a:r>
              <a:rPr lang="en-US" dirty="0" err="1"/>
              <a:t>hrvatskog</a:t>
            </a:r>
            <a:r>
              <a:rPr lang="en-US" dirty="0"/>
              <a:t> </a:t>
            </a:r>
            <a:r>
              <a:rPr lang="en-US" dirty="0" err="1"/>
              <a:t>Vukovara</a:t>
            </a:r>
            <a:r>
              <a:rPr lang="en-US" dirty="0"/>
              <a:t> od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Jugoslavenske</a:t>
            </a:r>
            <a:r>
              <a:rPr lang="en-US" dirty="0"/>
              <a:t> </a:t>
            </a:r>
            <a:r>
              <a:rPr lang="en-US" dirty="0" err="1"/>
              <a:t>narodne</a:t>
            </a:r>
            <a:r>
              <a:rPr lang="en-US" dirty="0"/>
              <a:t> </a:t>
            </a:r>
            <a:r>
              <a:rPr lang="en-US" dirty="0" err="1"/>
              <a:t>armije</a:t>
            </a:r>
            <a:r>
              <a:rPr lang="en-US" dirty="0" smtClean="0"/>
              <a:t>,</a:t>
            </a:r>
            <a:r>
              <a:rPr lang="hr-HR" dirty="0" smtClean="0"/>
              <a:t>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/>
              <a:t>pomoć</a:t>
            </a:r>
            <a:r>
              <a:rPr lang="en-US" dirty="0"/>
              <a:t> </a:t>
            </a:r>
            <a:r>
              <a:rPr lang="en-US" dirty="0" err="1" smtClean="0"/>
              <a:t>srpskih</a:t>
            </a:r>
            <a:r>
              <a:rPr lang="hr-HR" dirty="0" smtClean="0"/>
              <a:t> </a:t>
            </a:r>
            <a:r>
              <a:rPr lang="en-US" dirty="0" err="1" smtClean="0"/>
              <a:t>paravojnih</a:t>
            </a:r>
            <a:r>
              <a:rPr lang="en-US" dirty="0" smtClean="0"/>
              <a:t> </a:t>
            </a:r>
            <a:r>
              <a:rPr lang="en-US" dirty="0" err="1"/>
              <a:t>snaga</a:t>
            </a:r>
            <a:r>
              <a:rPr lang="en-US" dirty="0"/>
              <a:t> od </a:t>
            </a:r>
            <a:r>
              <a:rPr lang="en-US" dirty="0" err="1"/>
              <a:t>kolovoza</a:t>
            </a:r>
            <a:r>
              <a:rPr lang="en-US" dirty="0"/>
              <a:t> do </a:t>
            </a:r>
            <a:r>
              <a:rPr lang="en-US" dirty="0" err="1" smtClean="0"/>
              <a:t>studen</a:t>
            </a:r>
            <a:r>
              <a:rPr lang="hr-HR" dirty="0" smtClean="0"/>
              <a:t>o</a:t>
            </a:r>
            <a:r>
              <a:rPr lang="en-US" dirty="0" smtClean="0"/>
              <a:t>g </a:t>
            </a:r>
            <a:r>
              <a:rPr lang="en-US" dirty="0"/>
              <a:t>1991</a:t>
            </a:r>
            <a:r>
              <a:rPr lang="en-US" dirty="0" smtClean="0"/>
              <a:t>.</a:t>
            </a:r>
            <a:r>
              <a:rPr lang="hr-HR" dirty="0" smtClean="0"/>
              <a:t> </a:t>
            </a:r>
            <a:r>
              <a:rPr lang="en-US" dirty="0" err="1" smtClean="0"/>
              <a:t>godine</a:t>
            </a:r>
            <a:r>
              <a:rPr 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36D68E-CEDC-4682-8069-C45AF657F3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 descr="A building with smoke coming out of it&#10;&#10;Description automatically generated">
            <a:extLst>
              <a:ext uri="{FF2B5EF4-FFF2-40B4-BE49-F238E27FC236}">
                <a16:creationId xmlns:a16="http://schemas.microsoft.com/office/drawing/2014/main" id="{B38CEB94-C0D9-4B41-8D09-07DBD29B7D0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256293" y="2958068"/>
            <a:ext cx="5690737" cy="3626867"/>
          </a:xfrm>
        </p:spPr>
      </p:pic>
    </p:spTree>
    <p:extLst>
      <p:ext uri="{BB962C8B-B14F-4D97-AF65-F5344CB8AC3E}">
        <p14:creationId xmlns:p14="http://schemas.microsoft.com/office/powerpoint/2010/main" val="373573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A steam engine on a dirt road&#10;&#10;Description automatically generated">
            <a:extLst>
              <a:ext uri="{FF2B5EF4-FFF2-40B4-BE49-F238E27FC236}">
                <a16:creationId xmlns:a16="http://schemas.microsoft.com/office/drawing/2014/main" id="{EE9AA2F4-3796-4F87-B535-52A8AEE6A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10" r="26864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826EB-1DD0-4554-A313-30E3B6FA2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TRPINJSKA CESTA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F3644-4134-431F-8D54-6B4BBDB14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27048" y="1868487"/>
            <a:ext cx="57214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domovinskog</a:t>
            </a:r>
            <a:r>
              <a:rPr lang="en-US" dirty="0"/>
              <a:t> rata</a:t>
            </a:r>
            <a:r>
              <a:rPr lang="en-US" dirty="0" smtClean="0"/>
              <a:t>,</a:t>
            </a:r>
            <a:r>
              <a:rPr lang="hr-HR" dirty="0" smtClean="0"/>
              <a:t> </a:t>
            </a:r>
            <a:r>
              <a:rPr lang="en-US" dirty="0" err="1" smtClean="0"/>
              <a:t>točnije</a:t>
            </a:r>
            <a:r>
              <a:rPr lang="en-US" dirty="0" smtClean="0"/>
              <a:t> </a:t>
            </a:r>
            <a:r>
              <a:rPr lang="en-US" dirty="0" err="1"/>
              <a:t>tjekom</a:t>
            </a:r>
            <a:r>
              <a:rPr lang="en-US" dirty="0"/>
              <a:t> </a:t>
            </a:r>
            <a:r>
              <a:rPr lang="en-US" dirty="0" err="1"/>
              <a:t>bitke</a:t>
            </a:r>
            <a:r>
              <a:rPr lang="en-US" dirty="0"/>
              <a:t> za </a:t>
            </a:r>
            <a:r>
              <a:rPr lang="en-US" dirty="0" err="1"/>
              <a:t>Vukovar</a:t>
            </a:r>
            <a:r>
              <a:rPr lang="en-US" dirty="0" smtClean="0"/>
              <a:t>,</a:t>
            </a:r>
            <a:r>
              <a:rPr lang="hr-HR" dirty="0" smtClean="0"/>
              <a:t> </a:t>
            </a:r>
            <a:r>
              <a:rPr lang="en-US" dirty="0" smtClean="0"/>
              <a:t>JNA </a:t>
            </a:r>
            <a:r>
              <a:rPr lang="en-US" dirty="0"/>
              <a:t>I </a:t>
            </a:r>
            <a:r>
              <a:rPr lang="en-US" dirty="0" err="1"/>
              <a:t>četnici</a:t>
            </a:r>
            <a:r>
              <a:rPr lang="en-US" dirty="0" smtClean="0"/>
              <a:t>,</a:t>
            </a:r>
            <a:r>
              <a:rPr lang="hr-HR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/>
              <a:t>smjera</a:t>
            </a:r>
            <a:r>
              <a:rPr lang="en-US" dirty="0"/>
              <a:t> </a:t>
            </a:r>
            <a:r>
              <a:rPr lang="en-US" dirty="0" err="1"/>
              <a:t>tada</a:t>
            </a:r>
            <a:r>
              <a:rPr lang="en-US" dirty="0"/>
              <a:t> </a:t>
            </a:r>
            <a:r>
              <a:rPr lang="en-US" dirty="0" err="1"/>
              <a:t>okupirane</a:t>
            </a:r>
            <a:r>
              <a:rPr lang="en-US" dirty="0"/>
              <a:t> </a:t>
            </a:r>
            <a:r>
              <a:rPr lang="en-US" dirty="0" err="1"/>
              <a:t>Trpinje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Vukovaru</a:t>
            </a:r>
            <a:r>
              <a:rPr lang="en-US" dirty="0" smtClean="0"/>
              <a:t>,</a:t>
            </a:r>
            <a:r>
              <a:rPr lang="hr-HR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/>
              <a:t>pokušavali</a:t>
            </a:r>
            <a:r>
              <a:rPr lang="en-US" dirty="0"/>
              <a:t> </a:t>
            </a:r>
            <a:r>
              <a:rPr lang="en-US" dirty="0" err="1"/>
              <a:t>proboj</a:t>
            </a:r>
            <a:r>
              <a:rPr lang="en-US" dirty="0"/>
              <a:t> </a:t>
            </a:r>
            <a:r>
              <a:rPr lang="en-US" dirty="0" err="1"/>
              <a:t>obrane</a:t>
            </a:r>
            <a:r>
              <a:rPr lang="en-US" dirty="0"/>
              <a:t> </a:t>
            </a:r>
            <a:r>
              <a:rPr lang="en-US" dirty="0" err="1"/>
              <a:t>grada</a:t>
            </a:r>
            <a:r>
              <a:rPr lang="en-US" dirty="0" smtClean="0"/>
              <a:t>.</a:t>
            </a:r>
            <a:r>
              <a:rPr lang="hr-HR" dirty="0" smtClean="0"/>
              <a:t> </a:t>
            </a:r>
            <a:r>
              <a:rPr lang="en-US" dirty="0" err="1" smtClean="0"/>
              <a:t>Međutim</a:t>
            </a:r>
            <a:r>
              <a:rPr lang="en-US" dirty="0" smtClean="0"/>
              <a:t>,</a:t>
            </a:r>
            <a:r>
              <a:rPr lang="hr-HR" dirty="0" smtClean="0"/>
              <a:t> </a:t>
            </a:r>
            <a:r>
              <a:rPr lang="en-US" dirty="0" err="1" smtClean="0"/>
              <a:t>hrvatski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branitelji</a:t>
            </a:r>
            <a:r>
              <a:rPr lang="en-US" dirty="0"/>
              <a:t> pod </a:t>
            </a:r>
            <a:r>
              <a:rPr lang="en-US" dirty="0" err="1"/>
              <a:t>vodstvom</a:t>
            </a:r>
            <a:r>
              <a:rPr lang="en-US" dirty="0"/>
              <a:t> </a:t>
            </a:r>
            <a:r>
              <a:rPr lang="en-US" dirty="0" err="1"/>
              <a:t>legendarnog</a:t>
            </a:r>
            <a:r>
              <a:rPr lang="en-US" dirty="0"/>
              <a:t> </a:t>
            </a:r>
            <a:r>
              <a:rPr lang="en-US" dirty="0" err="1"/>
              <a:t>heroja</a:t>
            </a:r>
            <a:r>
              <a:rPr lang="en-US" dirty="0"/>
              <a:t> </a:t>
            </a:r>
            <a:r>
              <a:rPr lang="en-US" dirty="0" err="1"/>
              <a:t>Blage</a:t>
            </a:r>
            <a:r>
              <a:rPr lang="en-US" dirty="0"/>
              <a:t> </a:t>
            </a:r>
            <a:r>
              <a:rPr lang="en-US" dirty="0" err="1"/>
              <a:t>Zadre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 </a:t>
            </a:r>
            <a:r>
              <a:rPr lang="en-US" dirty="0" err="1"/>
              <a:t>Trpinjskoj</a:t>
            </a:r>
            <a:r>
              <a:rPr lang="en-US" dirty="0"/>
              <a:t> cesti u </a:t>
            </a:r>
            <a:r>
              <a:rPr lang="en-US" dirty="0" err="1"/>
              <a:t>Vukovaru</a:t>
            </a:r>
            <a:r>
              <a:rPr lang="en-US" dirty="0"/>
              <a:t> </a:t>
            </a:r>
            <a:r>
              <a:rPr lang="en-US" dirty="0" err="1"/>
              <a:t>uništili</a:t>
            </a:r>
            <a:r>
              <a:rPr lang="en-US" dirty="0"/>
              <a:t> </a:t>
            </a:r>
            <a:r>
              <a:rPr lang="en-US" dirty="0" smtClean="0"/>
              <a:t>30</a:t>
            </a:r>
            <a:r>
              <a:rPr lang="hr-HR" dirty="0" smtClean="0"/>
              <a:t> -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/>
              <a:t>tenkova</a:t>
            </a:r>
            <a:r>
              <a:rPr lang="en-US" dirty="0"/>
              <a:t> </a:t>
            </a:r>
            <a:r>
              <a:rPr lang="hr-HR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oklopnih</a:t>
            </a:r>
            <a:r>
              <a:rPr lang="en-US" dirty="0"/>
              <a:t> </a:t>
            </a:r>
            <a:r>
              <a:rPr lang="en-US" dirty="0" err="1"/>
              <a:t>vozila</a:t>
            </a:r>
            <a:r>
              <a:rPr lang="en-US" dirty="0"/>
              <a:t> JNA  </a:t>
            </a:r>
            <a:r>
              <a:rPr lang="hr-HR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četnika</a:t>
            </a:r>
            <a:r>
              <a:rPr lang="en-US" dirty="0"/>
              <a:t> koji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napadali</a:t>
            </a:r>
            <a:r>
              <a:rPr lang="en-US" dirty="0"/>
              <a:t> </a:t>
            </a:r>
            <a:r>
              <a:rPr lang="en-US" dirty="0" err="1" smtClean="0"/>
              <a:t>Vukovar.Time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Trpinjska</a:t>
            </a:r>
            <a:r>
              <a:rPr lang="en-US" dirty="0"/>
              <a:t> cesta </a:t>
            </a:r>
            <a:r>
              <a:rPr lang="en-US" dirty="0" err="1"/>
              <a:t>dobila</a:t>
            </a:r>
            <a:r>
              <a:rPr lang="en-US" dirty="0"/>
              <a:t> </a:t>
            </a:r>
            <a:r>
              <a:rPr lang="en-US" dirty="0" err="1"/>
              <a:t>nadimak</a:t>
            </a:r>
            <a:r>
              <a:rPr lang="en-US" dirty="0"/>
              <a:t> </a:t>
            </a:r>
            <a:r>
              <a:rPr lang="en-US" dirty="0" err="1"/>
              <a:t>groblje</a:t>
            </a:r>
            <a:r>
              <a:rPr lang="en-US" dirty="0"/>
              <a:t> </a:t>
            </a:r>
            <a:r>
              <a:rPr lang="en-US" dirty="0" err="1"/>
              <a:t>tenkova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3501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B6E2F43-29E9-49D9-91FC-E5FEFAAA70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A picture containing outdoor, building, grass, house&#10;&#10;Description automatically generated">
            <a:extLst>
              <a:ext uri="{FF2B5EF4-FFF2-40B4-BE49-F238E27FC236}">
                <a16:creationId xmlns:a16="http://schemas.microsoft.com/office/drawing/2014/main" id="{927C74E9-5801-4A3C-B882-18DD15E142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81662" y="2496647"/>
            <a:ext cx="5580942" cy="3139279"/>
          </a:xfrm>
          <a:custGeom>
            <a:avLst/>
            <a:gdLst/>
            <a:ahLst/>
            <a:cxnLst/>
            <a:rect l="l" t="t" r="r" b="b"/>
            <a:pathLst>
              <a:path w="5580942" h="5519103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116AA2-D965-4F48-8D1B-130D595D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VUKOVARSKA BOLNICA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E07DD-2176-4905-A291-7335207E3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Jedan</a:t>
            </a:r>
            <a:r>
              <a:rPr lang="en-US" sz="2400" dirty="0"/>
              <a:t> od </a:t>
            </a:r>
            <a:r>
              <a:rPr lang="en-US" sz="2400" dirty="0" err="1"/>
              <a:t>poznatijih</a:t>
            </a:r>
            <a:r>
              <a:rPr lang="en-US" sz="2400" dirty="0"/>
              <a:t> </a:t>
            </a:r>
            <a:r>
              <a:rPr lang="en-US" sz="2400" dirty="0" err="1"/>
              <a:t>simbola</a:t>
            </a:r>
            <a:r>
              <a:rPr lang="en-US" sz="2400" dirty="0"/>
              <a:t> </a:t>
            </a:r>
            <a:r>
              <a:rPr lang="en-US" sz="2400" dirty="0" err="1"/>
              <a:t>stradanja</a:t>
            </a:r>
            <a:r>
              <a:rPr lang="en-US" sz="2400" dirty="0"/>
              <a:t> </a:t>
            </a:r>
            <a:r>
              <a:rPr lang="en-US" sz="2400" dirty="0" err="1"/>
              <a:t>grada</a:t>
            </a:r>
            <a:r>
              <a:rPr lang="en-US" sz="2400" dirty="0"/>
              <a:t> </a:t>
            </a:r>
            <a:r>
              <a:rPr lang="en-US" sz="2400" dirty="0" err="1"/>
              <a:t>Vukovara</a:t>
            </a:r>
            <a:r>
              <a:rPr lang="en-US" sz="2400" dirty="0"/>
              <a:t>.</a:t>
            </a:r>
          </a:p>
          <a:p>
            <a:r>
              <a:rPr lang="en-US" sz="2400" dirty="0"/>
              <a:t>Na </a:t>
            </a:r>
            <a:r>
              <a:rPr lang="en-US" sz="2400" dirty="0" err="1"/>
              <a:t>bolnicu</a:t>
            </a:r>
            <a:r>
              <a:rPr lang="en-US" sz="2400" dirty="0"/>
              <a:t> </a:t>
            </a:r>
            <a:r>
              <a:rPr lang="en-US" sz="2400" dirty="0" err="1"/>
              <a:t>svakodnevno</a:t>
            </a:r>
            <a:r>
              <a:rPr lang="en-US" sz="2400" dirty="0"/>
              <a:t> je </a:t>
            </a:r>
            <a:r>
              <a:rPr lang="en-US" sz="2400" dirty="0" err="1"/>
              <a:t>padalo</a:t>
            </a:r>
            <a:r>
              <a:rPr lang="en-US" sz="2400" dirty="0"/>
              <a:t> </a:t>
            </a:r>
            <a:r>
              <a:rPr lang="en-US" sz="2400" dirty="0" err="1"/>
              <a:t>prosječno</a:t>
            </a:r>
            <a:r>
              <a:rPr lang="en-US" sz="2400" dirty="0"/>
              <a:t> </a:t>
            </a:r>
            <a:r>
              <a:rPr lang="en-US" sz="2400" dirty="0" err="1"/>
              <a:t>oko</a:t>
            </a:r>
            <a:r>
              <a:rPr lang="en-US" sz="2400" dirty="0"/>
              <a:t> 700 </a:t>
            </a:r>
            <a:r>
              <a:rPr lang="en-US" sz="2400" dirty="0" err="1"/>
              <a:t>granata</a:t>
            </a:r>
            <a:r>
              <a:rPr lang="en-US" sz="2400" dirty="0" smtClean="0"/>
              <a:t>.</a:t>
            </a:r>
            <a:r>
              <a:rPr lang="hr-HR" sz="2400" dirty="0" smtClean="0"/>
              <a:t> </a:t>
            </a:r>
            <a:r>
              <a:rPr lang="en-US" sz="2400" dirty="0" err="1" smtClean="0"/>
              <a:t>Lječnici</a:t>
            </a:r>
            <a:r>
              <a:rPr lang="en-US" sz="2400" dirty="0" smtClean="0"/>
              <a:t> </a:t>
            </a:r>
            <a:r>
              <a:rPr lang="hr-HR" sz="2400" dirty="0"/>
              <a:t>i</a:t>
            </a:r>
            <a:r>
              <a:rPr lang="en-US" sz="2400" dirty="0" smtClean="0"/>
              <a:t> </a:t>
            </a:r>
            <a:r>
              <a:rPr lang="en-US" sz="2400" dirty="0" err="1"/>
              <a:t>ostalo</a:t>
            </a:r>
            <a:r>
              <a:rPr lang="en-US" sz="2400" dirty="0"/>
              <a:t> </a:t>
            </a:r>
            <a:r>
              <a:rPr lang="en-US" sz="2400" dirty="0" err="1"/>
              <a:t>medicinsko</a:t>
            </a:r>
            <a:r>
              <a:rPr lang="en-US" sz="2400" dirty="0"/>
              <a:t> </a:t>
            </a:r>
            <a:r>
              <a:rPr lang="en-US" sz="2400" dirty="0" err="1"/>
              <a:t>osoblje</a:t>
            </a:r>
            <a:r>
              <a:rPr lang="en-US" sz="2400" dirty="0"/>
              <a:t> je </a:t>
            </a:r>
            <a:r>
              <a:rPr lang="en-US" sz="2400" dirty="0" err="1"/>
              <a:t>danonoćno</a:t>
            </a:r>
            <a:r>
              <a:rPr lang="en-US" sz="2400" dirty="0"/>
              <a:t> </a:t>
            </a:r>
            <a:r>
              <a:rPr lang="en-US" sz="2400" dirty="0" err="1" smtClean="0"/>
              <a:t>radilo</a:t>
            </a:r>
            <a:r>
              <a:rPr lang="en-US" sz="2400" dirty="0" smtClean="0"/>
              <a:t>,</a:t>
            </a:r>
            <a:r>
              <a:rPr lang="hr-HR" sz="2400" dirty="0" smtClean="0"/>
              <a:t> </a:t>
            </a:r>
            <a:r>
              <a:rPr lang="en-US" sz="2400" dirty="0" smtClean="0"/>
              <a:t>bez </a:t>
            </a:r>
            <a:r>
              <a:rPr lang="en-US" sz="2400" dirty="0" err="1"/>
              <a:t>dovoljno</a:t>
            </a:r>
            <a:r>
              <a:rPr lang="en-US" sz="2400" dirty="0"/>
              <a:t> </a:t>
            </a:r>
            <a:r>
              <a:rPr lang="en-US" sz="2400" dirty="0" err="1"/>
              <a:t>lijekova</a:t>
            </a:r>
            <a:r>
              <a:rPr lang="en-US" sz="2400" dirty="0" smtClean="0"/>
              <a:t>,</a:t>
            </a:r>
            <a:r>
              <a:rPr lang="hr-HR" sz="2400" dirty="0" smtClean="0"/>
              <a:t> </a:t>
            </a:r>
            <a:r>
              <a:rPr lang="en-US" sz="2400" dirty="0" err="1" smtClean="0"/>
              <a:t>sanitetskog</a:t>
            </a:r>
            <a:r>
              <a:rPr lang="en-US" sz="2400" dirty="0" smtClean="0"/>
              <a:t> </a:t>
            </a:r>
            <a:r>
              <a:rPr lang="en-US" sz="2400" dirty="0" err="1"/>
              <a:t>i</a:t>
            </a:r>
            <a:r>
              <a:rPr lang="en-US" sz="2400" dirty="0"/>
              <a:t> </a:t>
            </a:r>
            <a:r>
              <a:rPr lang="en-US" sz="2400" dirty="0" err="1"/>
              <a:t>ostalog</a:t>
            </a:r>
            <a:r>
              <a:rPr lang="en-US" sz="2400" dirty="0"/>
              <a:t> </a:t>
            </a:r>
            <a:r>
              <a:rPr lang="en-US" sz="2400" dirty="0" err="1"/>
              <a:t>materijala</a:t>
            </a:r>
            <a:r>
              <a:rPr lang="en-US" sz="2400" dirty="0" smtClean="0"/>
              <a:t>,</a:t>
            </a:r>
            <a:r>
              <a:rPr lang="hr-HR" sz="2400" dirty="0" smtClean="0"/>
              <a:t> </a:t>
            </a:r>
            <a:r>
              <a:rPr lang="en-US" sz="2400" dirty="0" err="1" smtClean="0"/>
              <a:t>struje</a:t>
            </a:r>
            <a:r>
              <a:rPr lang="en-US" sz="2400" dirty="0" smtClean="0"/>
              <a:t>,</a:t>
            </a:r>
            <a:r>
              <a:rPr lang="hr-HR" sz="2400" dirty="0" smtClean="0"/>
              <a:t> </a:t>
            </a:r>
            <a:r>
              <a:rPr lang="en-US" sz="2400" dirty="0" err="1" smtClean="0"/>
              <a:t>hrane</a:t>
            </a:r>
            <a:r>
              <a:rPr lang="en-US" sz="2400" dirty="0" smtClean="0"/>
              <a:t> </a:t>
            </a:r>
            <a:r>
              <a:rPr lang="hr-HR" sz="2400" dirty="0"/>
              <a:t>i</a:t>
            </a:r>
            <a:r>
              <a:rPr lang="en-US" sz="2400" dirty="0" smtClean="0"/>
              <a:t> </a:t>
            </a:r>
            <a:r>
              <a:rPr lang="en-US" sz="2400" dirty="0" err="1"/>
              <a:t>vode</a:t>
            </a:r>
            <a:r>
              <a:rPr lang="en-US" sz="24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97434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B3BD1-3867-4542-B57C-4B305A1F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haroni"/>
              </a:rPr>
              <a:t>DJETINJSTVO</a:t>
            </a: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61D3D1F-475C-410B-8132-9F9978EE20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202" r="7202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5D7CA-9212-46F3-A590-87CF72367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Svatko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pravo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djetinjstvo</a:t>
            </a:r>
            <a:r>
              <a:rPr lang="en-US" dirty="0"/>
              <a:t>. </a:t>
            </a:r>
            <a:r>
              <a:rPr lang="en-US" dirty="0" err="1"/>
              <a:t>Svatko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pravo</a:t>
            </a:r>
            <a:r>
              <a:rPr lang="en-US" dirty="0" smtClean="0"/>
              <a:t>,</a:t>
            </a:r>
            <a:r>
              <a:rPr lang="hr-HR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onih</a:t>
            </a:r>
            <a:r>
              <a:rPr lang="en-US" dirty="0"/>
              <a:t> </a:t>
            </a:r>
            <a:r>
              <a:rPr lang="en-US" dirty="0" err="1"/>
              <a:t>generacija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 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prosto</a:t>
            </a:r>
            <a:r>
              <a:rPr lang="en-US" dirty="0"/>
              <a:t> </a:t>
            </a:r>
            <a:r>
              <a:rPr lang="en-US" dirty="0" err="1"/>
              <a:t>daju</a:t>
            </a:r>
            <a:r>
              <a:rPr lang="en-US" dirty="0"/>
              <a:t>  u </a:t>
            </a:r>
            <a:r>
              <a:rPr lang="en-US" dirty="0" err="1" smtClean="0"/>
              <a:t>zamjenu</a:t>
            </a:r>
            <a:r>
              <a:rPr lang="en-US" dirty="0" smtClean="0"/>
              <a:t>, </a:t>
            </a:r>
            <a:r>
              <a:rPr lang="en-US" dirty="0"/>
              <a:t>u </a:t>
            </a:r>
            <a:r>
              <a:rPr lang="en-US" dirty="0" err="1"/>
              <a:t>zamjenu</a:t>
            </a:r>
            <a:r>
              <a:rPr lang="en-US" dirty="0"/>
              <a:t> za </a:t>
            </a:r>
            <a:r>
              <a:rPr lang="en-US" dirty="0" err="1"/>
              <a:t>buduća</a:t>
            </a:r>
            <a:r>
              <a:rPr lang="en-US" dirty="0"/>
              <a:t> </a:t>
            </a:r>
            <a:r>
              <a:rPr lang="en-US" dirty="0" err="1"/>
              <a:t>djetinjstva</a:t>
            </a:r>
            <a:r>
              <a:rPr lang="en-US" dirty="0" smtClean="0"/>
              <a:t>.</a:t>
            </a:r>
            <a:r>
              <a:rPr lang="hr-HR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/>
              <a:t>doći</a:t>
            </a:r>
            <a:r>
              <a:rPr lang="en-US" dirty="0"/>
              <a:t> rat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hr-HR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onda</a:t>
            </a:r>
            <a:r>
              <a:rPr lang="en-US" dirty="0"/>
              <a:t> se </a:t>
            </a:r>
            <a:r>
              <a:rPr lang="en-US" dirty="0" err="1"/>
              <a:t>opet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moraju</a:t>
            </a:r>
            <a:r>
              <a:rPr lang="en-US" dirty="0"/>
              <a:t> </a:t>
            </a:r>
            <a:r>
              <a:rPr lang="en-US" dirty="0" err="1"/>
              <a:t>odreći</a:t>
            </a:r>
            <a:r>
              <a:rPr lang="en-US" dirty="0"/>
              <a:t> </a:t>
            </a:r>
            <a:r>
              <a:rPr lang="en-US" dirty="0" err="1"/>
              <a:t>djetinjstva</a:t>
            </a:r>
            <a:r>
              <a:rPr lang="en-US" dirty="0"/>
              <a:t>. </a:t>
            </a:r>
            <a:r>
              <a:rPr lang="en-US" dirty="0" err="1"/>
              <a:t>Nemojte</a:t>
            </a:r>
            <a:r>
              <a:rPr lang="en-US" dirty="0"/>
              <a:t> </a:t>
            </a:r>
            <a:r>
              <a:rPr lang="en-US" dirty="0" err="1"/>
              <a:t>nikad</a:t>
            </a:r>
            <a:r>
              <a:rPr lang="en-US" dirty="0"/>
              <a:t> </a:t>
            </a:r>
            <a:r>
              <a:rPr lang="en-US" dirty="0" err="1"/>
              <a:t>braniti</a:t>
            </a:r>
            <a:r>
              <a:rPr lang="en-US" dirty="0"/>
              <a:t> </a:t>
            </a:r>
            <a:r>
              <a:rPr lang="en-US" dirty="0" err="1"/>
              <a:t>djeci</a:t>
            </a:r>
            <a:r>
              <a:rPr lang="en-US" dirty="0"/>
              <a:t> da </a:t>
            </a:r>
            <a:r>
              <a:rPr lang="en-US" dirty="0" err="1"/>
              <a:t>uživaju</a:t>
            </a:r>
            <a:r>
              <a:rPr lang="en-US" dirty="0"/>
              <a:t> u </a:t>
            </a:r>
            <a:r>
              <a:rPr lang="en-US" dirty="0" err="1"/>
              <a:t>svome</a:t>
            </a:r>
            <a:r>
              <a:rPr lang="en-US" dirty="0"/>
              <a:t> </a:t>
            </a:r>
            <a:r>
              <a:rPr lang="en-US" dirty="0" err="1"/>
              <a:t>djetinjstvu</a:t>
            </a:r>
            <a:r>
              <a:rPr lang="en-US" dirty="0" smtClean="0"/>
              <a:t>,</a:t>
            </a:r>
            <a:r>
              <a:rPr lang="hr-HR" dirty="0" smtClean="0"/>
              <a:t> </a:t>
            </a:r>
            <a:r>
              <a:rPr lang="en-US" dirty="0" smtClean="0"/>
              <a:t>ne </a:t>
            </a:r>
            <a:r>
              <a:rPr lang="en-US" dirty="0" err="1"/>
              <a:t>tjerajte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da </a:t>
            </a:r>
            <a:r>
              <a:rPr lang="en-US" dirty="0" err="1"/>
              <a:t>prerano</a:t>
            </a:r>
            <a:r>
              <a:rPr lang="en-US" dirty="0"/>
              <a:t> </a:t>
            </a:r>
            <a:r>
              <a:rPr lang="en-US" dirty="0" err="1"/>
              <a:t>odrastu</a:t>
            </a:r>
            <a:r>
              <a:rPr lang="en-US" dirty="0" smtClean="0"/>
              <a:t>,</a:t>
            </a:r>
            <a:r>
              <a:rPr lang="hr-HR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poslije</a:t>
            </a:r>
            <a:r>
              <a:rPr lang="en-US" dirty="0"/>
              <a:t> </a:t>
            </a:r>
            <a:r>
              <a:rPr lang="en-US" dirty="0" err="1"/>
              <a:t>čeka</a:t>
            </a:r>
            <a:r>
              <a:rPr lang="en-US" dirty="0" smtClean="0"/>
              <a:t>?</a:t>
            </a:r>
            <a:r>
              <a:rPr lang="hr-HR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-</a:t>
            </a:r>
            <a:r>
              <a:rPr lang="hr-HR" dirty="0" smtClean="0"/>
              <a:t> </a:t>
            </a:r>
            <a:r>
              <a:rPr lang="en-US" dirty="0" smtClean="0"/>
              <a:t>bez </a:t>
            </a:r>
            <a:r>
              <a:rPr lang="en-US" dirty="0" err="1"/>
              <a:t>djetinjstva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1330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BCDCB-9BF5-4858-9C63-A7EEBF0E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haroni"/>
              </a:rPr>
              <a:t>ŠKABRINJA</a:t>
            </a:r>
            <a:endParaRPr lang="en-US" dirty="0"/>
          </a:p>
        </p:txBody>
      </p:sp>
      <p:pic>
        <p:nvPicPr>
          <p:cNvPr id="5" name="Picture 5" descr="A picture containing outdoor, grass, building, street&#10;&#10;Description automatically generated">
            <a:extLst>
              <a:ext uri="{FF2B5EF4-FFF2-40B4-BE49-F238E27FC236}">
                <a16:creationId xmlns:a16="http://schemas.microsoft.com/office/drawing/2014/main" id="{69B90C59-5FC3-47EE-B5B0-DD0068F5D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9912" y="987425"/>
            <a:ext cx="5478676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9EF07-69E3-4532-BCEF-34CB23296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Pokolj</a:t>
            </a:r>
            <a:r>
              <a:rPr lang="en-US" dirty="0"/>
              <a:t> u </a:t>
            </a:r>
            <a:r>
              <a:rPr lang="en-US" dirty="0" err="1"/>
              <a:t>Škabrinji</a:t>
            </a:r>
            <a:r>
              <a:rPr lang="en-US" dirty="0"/>
              <a:t> </a:t>
            </a:r>
            <a:r>
              <a:rPr lang="en-US" dirty="0" err="1"/>
              <a:t>izveli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domaći</a:t>
            </a:r>
            <a:r>
              <a:rPr lang="en-US" dirty="0"/>
              <a:t> </a:t>
            </a:r>
            <a:r>
              <a:rPr lang="en-US" dirty="0" err="1"/>
              <a:t>pobunjeni</a:t>
            </a:r>
            <a:r>
              <a:rPr lang="en-US" dirty="0"/>
              <a:t> </a:t>
            </a:r>
            <a:r>
              <a:rPr lang="en-US" dirty="0" err="1"/>
              <a:t>Srbi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</a:t>
            </a:r>
            <a:r>
              <a:rPr lang="en-US" dirty="0" err="1"/>
              <a:t>snaga</a:t>
            </a:r>
            <a:r>
              <a:rPr lang="en-US" dirty="0"/>
              <a:t> JNA 18.studenog 1991</a:t>
            </a:r>
            <a:r>
              <a:rPr lang="en-US" dirty="0" smtClean="0"/>
              <a:t>.</a:t>
            </a:r>
            <a:r>
              <a:rPr lang="hr-HR" dirty="0" smtClean="0"/>
              <a:t> </a:t>
            </a:r>
            <a:r>
              <a:rPr lang="hr-HR" dirty="0"/>
              <a:t>U</a:t>
            </a:r>
            <a:r>
              <a:rPr lang="en-US" dirty="0" err="1" smtClean="0"/>
              <a:t>bijeno</a:t>
            </a:r>
            <a:r>
              <a:rPr lang="en-US" dirty="0" smtClean="0"/>
              <a:t> je</a:t>
            </a:r>
            <a:r>
              <a:rPr lang="hr-HR" dirty="0" smtClean="0"/>
              <a:t> </a:t>
            </a:r>
            <a:r>
              <a:rPr lang="en-US" dirty="0" smtClean="0"/>
              <a:t>84 </a:t>
            </a:r>
            <a:r>
              <a:rPr lang="en-US" dirty="0" err="1"/>
              <a:t>Hrvata</a:t>
            </a:r>
            <a:r>
              <a:rPr lang="en-US" dirty="0" smtClean="0"/>
              <a:t>,</a:t>
            </a:r>
            <a:r>
              <a:rPr lang="hr-HR" dirty="0" smtClean="0"/>
              <a:t> </a:t>
            </a:r>
            <a:r>
              <a:rPr lang="en-US" dirty="0" smtClean="0"/>
              <a:t>26 </a:t>
            </a:r>
            <a:r>
              <a:rPr lang="en-US" dirty="0" err="1"/>
              <a:t>branitelja</a:t>
            </a:r>
            <a:r>
              <a:rPr lang="en-US" dirty="0"/>
              <a:t> </a:t>
            </a:r>
            <a:r>
              <a:rPr lang="hr-HR" dirty="0" smtClean="0"/>
              <a:t>i</a:t>
            </a:r>
            <a:r>
              <a:rPr lang="en-US" dirty="0" smtClean="0"/>
              <a:t> </a:t>
            </a:r>
            <a:r>
              <a:rPr lang="en-US" dirty="0"/>
              <a:t>58 </a:t>
            </a:r>
            <a:r>
              <a:rPr lang="en-US" dirty="0" err="1"/>
              <a:t>civila</a:t>
            </a:r>
            <a:r>
              <a:rPr lang="en-US" dirty="0" smtClean="0"/>
              <a:t>,</a:t>
            </a:r>
            <a:r>
              <a:rPr lang="hr-HR" dirty="0" smtClean="0"/>
              <a:t>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/>
              <a:t>svako</a:t>
            </a:r>
            <a:r>
              <a:rPr lang="en-US" dirty="0"/>
              <a:t> </a:t>
            </a:r>
            <a:r>
              <a:rPr lang="en-US" dirty="0" err="1"/>
              <a:t>domaćinstvo</a:t>
            </a:r>
            <a:r>
              <a:rPr lang="en-US" dirty="0"/>
              <a:t> u </a:t>
            </a:r>
            <a:r>
              <a:rPr lang="en-US" dirty="0" err="1"/>
              <a:t>Škabrinji</a:t>
            </a:r>
            <a:r>
              <a:rPr lang="en-US" dirty="0"/>
              <a:t> je </a:t>
            </a:r>
            <a:r>
              <a:rPr lang="en-US" dirty="0" err="1"/>
              <a:t>nakon</a:t>
            </a:r>
            <a:r>
              <a:rPr lang="en-US" dirty="0"/>
              <a:t> tog </a:t>
            </a:r>
            <a:r>
              <a:rPr lang="en-US" dirty="0" err="1"/>
              <a:t>napada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zavijeno</a:t>
            </a:r>
            <a:r>
              <a:rPr lang="en-US" dirty="0"/>
              <a:t> u </a:t>
            </a:r>
            <a:r>
              <a:rPr lang="en-US" dirty="0" err="1"/>
              <a:t>crno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1297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2BCB6-8909-45C4-BBA1-C9ED48524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486184"/>
            <a:ext cx="539723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GRAD TO SMO MI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47923-97E2-40DA-A7EE-13DEE05B2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456" y="1946684"/>
            <a:ext cx="539723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Kome ostaviti grad</a:t>
            </a:r>
            <a:r>
              <a:rPr lang="en-US" sz="1700" dirty="0" smtClean="0"/>
              <a:t>?</a:t>
            </a:r>
            <a:r>
              <a:rPr lang="hr-HR" sz="1700" dirty="0" smtClean="0"/>
              <a:t> </a:t>
            </a:r>
            <a:r>
              <a:rPr lang="en-US" sz="1700" dirty="0" err="1" smtClean="0"/>
              <a:t>Tko</a:t>
            </a:r>
            <a:r>
              <a:rPr lang="en-US" sz="1700" dirty="0" smtClean="0"/>
              <a:t> </a:t>
            </a:r>
            <a:r>
              <a:rPr lang="en-US" sz="1700" dirty="0"/>
              <a:t>će mi ga čuvati dok mene ne </a:t>
            </a:r>
            <a:r>
              <a:rPr lang="en-US" sz="1700" dirty="0" err="1"/>
              <a:t>bude</a:t>
            </a:r>
            <a:r>
              <a:rPr lang="en-US" sz="1700" dirty="0" smtClean="0"/>
              <a:t>?</a:t>
            </a:r>
            <a:r>
              <a:rPr lang="hr-HR" sz="1700" dirty="0" smtClean="0"/>
              <a:t> </a:t>
            </a:r>
            <a:r>
              <a:rPr lang="en-US" sz="1700" dirty="0" err="1" smtClean="0"/>
              <a:t>Tko</a:t>
            </a:r>
            <a:r>
              <a:rPr lang="en-US" sz="1700" dirty="0" smtClean="0"/>
              <a:t> </a:t>
            </a:r>
            <a:r>
              <a:rPr lang="en-US" sz="1700" dirty="0"/>
              <a:t>će čuvati moj grad</a:t>
            </a:r>
            <a:r>
              <a:rPr lang="en-US" sz="1700" dirty="0" smtClean="0"/>
              <a:t>,</a:t>
            </a:r>
            <a:r>
              <a:rPr lang="hr-HR" sz="1700" dirty="0" smtClean="0"/>
              <a:t> </a:t>
            </a:r>
            <a:r>
              <a:rPr lang="en-US" sz="1700" dirty="0" err="1" smtClean="0"/>
              <a:t>moje</a:t>
            </a:r>
            <a:r>
              <a:rPr lang="en-US" sz="1700" dirty="0" smtClean="0"/>
              <a:t> </a:t>
            </a:r>
            <a:r>
              <a:rPr lang="en-US" sz="1700" dirty="0" err="1"/>
              <a:t>prijatelje</a:t>
            </a:r>
            <a:r>
              <a:rPr lang="en-US" sz="1700" dirty="0" smtClean="0"/>
              <a:t>,</a:t>
            </a:r>
            <a:r>
              <a:rPr lang="hr-HR" sz="1700" dirty="0" smtClean="0"/>
              <a:t> </a:t>
            </a:r>
            <a:r>
              <a:rPr lang="en-US" sz="1700" dirty="0" err="1" smtClean="0"/>
              <a:t>tko</a:t>
            </a:r>
            <a:r>
              <a:rPr lang="en-US" sz="1700" dirty="0" smtClean="0"/>
              <a:t> </a:t>
            </a:r>
            <a:r>
              <a:rPr lang="en-US" sz="1700" dirty="0"/>
              <a:t>će iznjeti Vukovar iz </a:t>
            </a:r>
            <a:r>
              <a:rPr lang="en-US" sz="1700" dirty="0" err="1"/>
              <a:t>mraka</a:t>
            </a:r>
            <a:r>
              <a:rPr lang="en-US" sz="1700" dirty="0" smtClean="0"/>
              <a:t>?</a:t>
            </a:r>
            <a:r>
              <a:rPr lang="hr-HR" sz="1700" dirty="0" smtClean="0"/>
              <a:t> </a:t>
            </a:r>
            <a:r>
              <a:rPr lang="en-US" sz="1700" dirty="0" err="1" smtClean="0"/>
              <a:t>Netko</a:t>
            </a:r>
            <a:r>
              <a:rPr lang="en-US" sz="1700" dirty="0" smtClean="0"/>
              <a:t> </a:t>
            </a:r>
            <a:r>
              <a:rPr lang="en-US" sz="1700" dirty="0"/>
              <a:t>je </a:t>
            </a:r>
            <a:r>
              <a:rPr lang="en-US" sz="1700" dirty="0" err="1"/>
              <a:t>dirao</a:t>
            </a:r>
            <a:r>
              <a:rPr lang="en-US" sz="1700" dirty="0"/>
              <a:t> </a:t>
            </a:r>
            <a:r>
              <a:rPr lang="en-US" sz="1700" dirty="0" err="1"/>
              <a:t>moje</a:t>
            </a:r>
            <a:r>
              <a:rPr lang="en-US" sz="1700" dirty="0"/>
              <a:t> </a:t>
            </a:r>
            <a:r>
              <a:rPr lang="en-US" sz="1700" dirty="0" err="1"/>
              <a:t>parkove</a:t>
            </a:r>
            <a:r>
              <a:rPr lang="en-US" sz="1700" dirty="0" smtClean="0"/>
              <a:t>,</a:t>
            </a:r>
            <a:r>
              <a:rPr lang="hr-HR" sz="1700" dirty="0" smtClean="0"/>
              <a:t> </a:t>
            </a:r>
            <a:r>
              <a:rPr lang="en-US" sz="1700" dirty="0" err="1" smtClean="0"/>
              <a:t>klupe</a:t>
            </a:r>
            <a:r>
              <a:rPr lang="en-US" sz="1700" dirty="0" smtClean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kojima</a:t>
            </a:r>
            <a:r>
              <a:rPr lang="en-US" sz="1700" dirty="0"/>
              <a:t> </a:t>
            </a:r>
            <a:r>
              <a:rPr lang="en-US" sz="1700" dirty="0" err="1"/>
              <a:t>su</a:t>
            </a:r>
            <a:r>
              <a:rPr lang="en-US" sz="1700" dirty="0"/>
              <a:t> </a:t>
            </a:r>
            <a:r>
              <a:rPr lang="en-US" sz="1700" dirty="0" err="1"/>
              <a:t>urezana</a:t>
            </a:r>
            <a:r>
              <a:rPr lang="en-US" sz="1700" dirty="0"/>
              <a:t> </a:t>
            </a:r>
            <a:r>
              <a:rPr lang="en-US" sz="1700" dirty="0" err="1"/>
              <a:t>još</a:t>
            </a:r>
            <a:r>
              <a:rPr lang="en-US" sz="1700" dirty="0"/>
              <a:t> </a:t>
            </a:r>
            <a:r>
              <a:rPr lang="en-US" sz="1700" dirty="0" err="1"/>
              <a:t>vaša</a:t>
            </a:r>
            <a:r>
              <a:rPr lang="en-US" sz="1700" dirty="0"/>
              <a:t> </a:t>
            </a:r>
            <a:r>
              <a:rPr lang="en-US" sz="1700" dirty="0" err="1"/>
              <a:t>imena</a:t>
            </a:r>
            <a:r>
              <a:rPr lang="en-US" sz="1700" dirty="0" smtClean="0"/>
              <a:t>,</a:t>
            </a:r>
            <a:r>
              <a:rPr lang="hr-HR" sz="1700" dirty="0" smtClean="0"/>
              <a:t> </a:t>
            </a:r>
            <a:r>
              <a:rPr lang="en-US" sz="1700" dirty="0" err="1" smtClean="0"/>
              <a:t>sjenu</a:t>
            </a:r>
            <a:r>
              <a:rPr lang="en-US" sz="1700" dirty="0" smtClean="0"/>
              <a:t> </a:t>
            </a:r>
            <a:r>
              <a:rPr lang="en-US" sz="1700" dirty="0"/>
              <a:t>u kojoj ste istodobno dali i primili </a:t>
            </a:r>
            <a:r>
              <a:rPr lang="en-US" sz="1700" dirty="0" err="1"/>
              <a:t>prvi</a:t>
            </a:r>
            <a:r>
              <a:rPr lang="en-US" sz="1700" dirty="0"/>
              <a:t> </a:t>
            </a:r>
            <a:r>
              <a:rPr lang="en-US" sz="1700" dirty="0" err="1" smtClean="0"/>
              <a:t>poljubac</a:t>
            </a:r>
            <a:r>
              <a:rPr lang="hr-HR" sz="1700" dirty="0" smtClean="0"/>
              <a:t> </a:t>
            </a:r>
            <a:r>
              <a:rPr lang="en-US" sz="1700" dirty="0" smtClean="0"/>
              <a:t>-</a:t>
            </a:r>
            <a:r>
              <a:rPr lang="en-US" sz="1700" dirty="0"/>
              <a:t>netko je jednostavno sve ukrao </a:t>
            </a:r>
            <a:r>
              <a:rPr lang="en-US" sz="1700" dirty="0" err="1"/>
              <a:t>jer</a:t>
            </a:r>
            <a:r>
              <a:rPr lang="en-US" sz="1700" dirty="0" smtClean="0"/>
              <a:t>,</a:t>
            </a:r>
            <a:r>
              <a:rPr lang="hr-HR" sz="1700" dirty="0" smtClean="0"/>
              <a:t> </a:t>
            </a:r>
            <a:r>
              <a:rPr lang="en-US" sz="1700" dirty="0" err="1" smtClean="0"/>
              <a:t>kako</a:t>
            </a:r>
            <a:r>
              <a:rPr lang="en-US" sz="1700" dirty="0" smtClean="0"/>
              <a:t> </a:t>
            </a:r>
            <a:r>
              <a:rPr lang="en-US" sz="1700" dirty="0"/>
              <a:t>objasniti da ni sjene </a:t>
            </a:r>
            <a:r>
              <a:rPr lang="en-US" sz="1700" dirty="0" err="1"/>
              <a:t>nema</a:t>
            </a:r>
            <a:r>
              <a:rPr lang="en-US" sz="1700" dirty="0" smtClean="0"/>
              <a:t>?</a:t>
            </a:r>
            <a:r>
              <a:rPr lang="hr-HR" sz="1700" dirty="0" smtClean="0"/>
              <a:t> </a:t>
            </a:r>
            <a:r>
              <a:rPr lang="en-US" sz="1700" dirty="0" err="1" smtClean="0"/>
              <a:t>Nema</a:t>
            </a:r>
            <a:r>
              <a:rPr lang="en-US" sz="1700" dirty="0" smtClean="0"/>
              <a:t> </a:t>
            </a:r>
            <a:r>
              <a:rPr lang="en-US" sz="1700" dirty="0"/>
              <a:t>izloga u kojem ste se divili vlastitim </a:t>
            </a:r>
            <a:r>
              <a:rPr lang="en-US" sz="1700" dirty="0" err="1"/>
              <a:t>radostima</a:t>
            </a:r>
            <a:r>
              <a:rPr lang="en-US" sz="1700" dirty="0" smtClean="0"/>
              <a:t>,</a:t>
            </a:r>
            <a:r>
              <a:rPr lang="hr-HR" sz="1700" dirty="0" smtClean="0"/>
              <a:t> </a:t>
            </a:r>
            <a:r>
              <a:rPr lang="en-US" sz="1700" dirty="0" err="1" smtClean="0"/>
              <a:t>nema</a:t>
            </a:r>
            <a:r>
              <a:rPr lang="en-US" sz="1700" dirty="0" smtClean="0"/>
              <a:t> </a:t>
            </a:r>
            <a:r>
              <a:rPr lang="en-US" sz="1700" dirty="0"/>
              <a:t>kina u kojem ste gledali najtužniji film</a:t>
            </a:r>
            <a:r>
              <a:rPr lang="en-US" sz="1700" dirty="0" smtClean="0"/>
              <a:t>,</a:t>
            </a:r>
            <a:r>
              <a:rPr lang="hr-HR" sz="1700" dirty="0" smtClean="0"/>
              <a:t> </a:t>
            </a:r>
            <a:r>
              <a:rPr lang="en-US" sz="1700" dirty="0" err="1" smtClean="0"/>
              <a:t>vaša</a:t>
            </a:r>
            <a:r>
              <a:rPr lang="en-US" sz="1700" dirty="0" smtClean="0"/>
              <a:t> </a:t>
            </a:r>
            <a:r>
              <a:rPr lang="en-US" sz="1700" dirty="0"/>
              <a:t>je prošlost jednostavno razorena i sada nemate </a:t>
            </a:r>
            <a:r>
              <a:rPr lang="en-US" sz="1700" dirty="0" err="1"/>
              <a:t>ništa</a:t>
            </a:r>
            <a:r>
              <a:rPr lang="en-US" sz="1700" dirty="0" smtClean="0"/>
              <a:t>.</a:t>
            </a:r>
            <a:r>
              <a:rPr lang="hr-HR" sz="1700" dirty="0" smtClean="0"/>
              <a:t> </a:t>
            </a:r>
            <a:r>
              <a:rPr lang="en-US" sz="1700" dirty="0" err="1" smtClean="0"/>
              <a:t>Morate</a:t>
            </a:r>
            <a:r>
              <a:rPr lang="en-US" sz="1700" dirty="0" smtClean="0"/>
              <a:t> </a:t>
            </a:r>
            <a:r>
              <a:rPr lang="en-US" sz="1700" dirty="0"/>
              <a:t>iznova </a:t>
            </a:r>
            <a:r>
              <a:rPr lang="en-US" sz="1700" dirty="0" err="1"/>
              <a:t>graditi</a:t>
            </a:r>
            <a:r>
              <a:rPr lang="en-US" sz="1700" dirty="0" smtClean="0"/>
              <a:t>.</a:t>
            </a:r>
            <a:r>
              <a:rPr lang="hr-HR" sz="1700" dirty="0" smtClean="0"/>
              <a:t> </a:t>
            </a:r>
            <a:r>
              <a:rPr lang="en-US" sz="1700" dirty="0" err="1" smtClean="0"/>
              <a:t>Prvo</a:t>
            </a:r>
            <a:r>
              <a:rPr lang="en-US" sz="1700" dirty="0" smtClean="0"/>
              <a:t> </a:t>
            </a:r>
            <a:r>
              <a:rPr lang="en-US" sz="1700" dirty="0"/>
              <a:t>svoju </a:t>
            </a:r>
            <a:r>
              <a:rPr lang="en-US" sz="1700" dirty="0" err="1"/>
              <a:t>prošlost</a:t>
            </a:r>
            <a:r>
              <a:rPr lang="en-US" sz="1700" dirty="0" smtClean="0"/>
              <a:t>,</a:t>
            </a:r>
            <a:r>
              <a:rPr lang="hr-HR" sz="1700" dirty="0" smtClean="0"/>
              <a:t> </a:t>
            </a:r>
            <a:r>
              <a:rPr lang="en-US" sz="1700" dirty="0" err="1" smtClean="0"/>
              <a:t>tražiti</a:t>
            </a:r>
            <a:r>
              <a:rPr lang="en-US" sz="1700" dirty="0" smtClean="0"/>
              <a:t> </a:t>
            </a:r>
            <a:r>
              <a:rPr lang="en-US" sz="1700" dirty="0"/>
              <a:t>svoje </a:t>
            </a:r>
            <a:r>
              <a:rPr lang="en-US" sz="1700" dirty="0" err="1"/>
              <a:t>korijene</a:t>
            </a:r>
            <a:r>
              <a:rPr lang="en-US" sz="1700" dirty="0" smtClean="0"/>
              <a:t>,</a:t>
            </a:r>
            <a:r>
              <a:rPr lang="hr-HR" sz="1700" dirty="0" smtClean="0"/>
              <a:t> </a:t>
            </a:r>
            <a:r>
              <a:rPr lang="en-US" sz="1700" dirty="0" err="1" smtClean="0"/>
              <a:t>zatim</a:t>
            </a:r>
            <a:r>
              <a:rPr lang="en-US" sz="1700" dirty="0" smtClean="0"/>
              <a:t> </a:t>
            </a:r>
            <a:r>
              <a:rPr lang="en-US" sz="1700" dirty="0"/>
              <a:t>svoju </a:t>
            </a:r>
            <a:r>
              <a:rPr lang="en-US" sz="1700" dirty="0" err="1"/>
              <a:t>sadašnjost</a:t>
            </a:r>
            <a:r>
              <a:rPr lang="en-US" sz="1700" dirty="0" smtClean="0"/>
              <a:t>,</a:t>
            </a:r>
            <a:r>
              <a:rPr lang="hr-HR" sz="1700" dirty="0" smtClean="0"/>
              <a:t> </a:t>
            </a:r>
            <a:r>
              <a:rPr lang="en-US" sz="1700" dirty="0" smtClean="0"/>
              <a:t>a </a:t>
            </a:r>
            <a:r>
              <a:rPr lang="en-US" sz="1700" dirty="0"/>
              <a:t>onda ako vam ostane </a:t>
            </a:r>
            <a:r>
              <a:rPr lang="en-US" sz="1700" dirty="0" err="1"/>
              <a:t>snage</a:t>
            </a:r>
            <a:r>
              <a:rPr lang="en-US" sz="1700" dirty="0" smtClean="0"/>
              <a:t>,</a:t>
            </a:r>
            <a:r>
              <a:rPr lang="hr-HR" sz="1700" dirty="0" smtClean="0"/>
              <a:t> </a:t>
            </a:r>
            <a:r>
              <a:rPr lang="en-US" sz="1700" dirty="0" err="1" smtClean="0"/>
              <a:t>uložite</a:t>
            </a:r>
            <a:r>
              <a:rPr lang="en-US" sz="1700" dirty="0" smtClean="0"/>
              <a:t> </a:t>
            </a:r>
            <a:r>
              <a:rPr lang="en-US" sz="1700" dirty="0"/>
              <a:t>ju u </a:t>
            </a:r>
            <a:r>
              <a:rPr lang="en-US" sz="1700" dirty="0" err="1"/>
              <a:t>budućnost</a:t>
            </a:r>
            <a:r>
              <a:rPr lang="en-US" sz="1700" dirty="0" smtClean="0"/>
              <a:t>.</a:t>
            </a:r>
            <a:r>
              <a:rPr lang="hr-HR" sz="1700" dirty="0" smtClean="0"/>
              <a:t> </a:t>
            </a:r>
            <a:r>
              <a:rPr lang="en-US" sz="1700" dirty="0" smtClean="0"/>
              <a:t>A </a:t>
            </a:r>
            <a:r>
              <a:rPr lang="en-US" sz="1700" dirty="0"/>
              <a:t>grad</a:t>
            </a:r>
            <a:r>
              <a:rPr lang="en-US" sz="1700" dirty="0" smtClean="0"/>
              <a:t>,</a:t>
            </a:r>
            <a:r>
              <a:rPr lang="hr-HR" sz="1700" dirty="0" smtClean="0"/>
              <a:t> </a:t>
            </a:r>
            <a:r>
              <a:rPr lang="en-US" sz="1700" dirty="0" err="1" smtClean="0"/>
              <a:t>za</a:t>
            </a:r>
            <a:r>
              <a:rPr lang="en-US" sz="1700" dirty="0" smtClean="0"/>
              <a:t> </a:t>
            </a:r>
            <a:r>
              <a:rPr lang="en-US" sz="1700" dirty="0"/>
              <a:t>nj se ne brinite, on je sve vrijeme bio u </a:t>
            </a:r>
            <a:r>
              <a:rPr lang="en-US" sz="1700" dirty="0" err="1"/>
              <a:t>vama</a:t>
            </a:r>
            <a:r>
              <a:rPr lang="en-US" sz="1700" dirty="0" smtClean="0"/>
              <a:t>.</a:t>
            </a:r>
            <a:r>
              <a:rPr lang="hr-HR" sz="1700" dirty="0" smtClean="0"/>
              <a:t> </a:t>
            </a:r>
            <a:r>
              <a:rPr lang="en-US" sz="1700" dirty="0" err="1" smtClean="0"/>
              <a:t>Samo</a:t>
            </a:r>
            <a:r>
              <a:rPr lang="en-US" sz="1700" dirty="0" smtClean="0"/>
              <a:t> </a:t>
            </a:r>
            <a:r>
              <a:rPr lang="en-US" sz="1700" dirty="0" err="1"/>
              <a:t>skriven</a:t>
            </a:r>
            <a:r>
              <a:rPr lang="en-US" sz="1700" dirty="0" smtClean="0"/>
              <a:t>.</a:t>
            </a:r>
            <a:r>
              <a:rPr lang="hr-HR" sz="1700" dirty="0" smtClean="0"/>
              <a:t> </a:t>
            </a:r>
            <a:r>
              <a:rPr lang="en-US" sz="1700" dirty="0" smtClean="0"/>
              <a:t>Da </a:t>
            </a:r>
            <a:r>
              <a:rPr lang="en-US" sz="1700" dirty="0"/>
              <a:t>ga krvnik ne </a:t>
            </a:r>
            <a:r>
              <a:rPr lang="en-US" sz="1700" dirty="0" err="1"/>
              <a:t>nađe</a:t>
            </a:r>
            <a:r>
              <a:rPr lang="en-US" sz="1700" dirty="0" smtClean="0"/>
              <a:t>.</a:t>
            </a:r>
            <a:r>
              <a:rPr lang="hr-HR" sz="1700" dirty="0" smtClean="0"/>
              <a:t> </a:t>
            </a:r>
            <a:r>
              <a:rPr lang="en-US" sz="1700" dirty="0" smtClean="0"/>
              <a:t>Grad -</a:t>
            </a:r>
            <a:r>
              <a:rPr lang="hr-HR" sz="1700" dirty="0" smtClean="0"/>
              <a:t> </a:t>
            </a:r>
            <a:r>
              <a:rPr lang="en-US" sz="1700" dirty="0" smtClean="0"/>
              <a:t>to </a:t>
            </a:r>
            <a:r>
              <a:rPr lang="en-US" sz="1700" dirty="0"/>
              <a:t>ste vi.</a:t>
            </a:r>
          </a:p>
        </p:txBody>
      </p:sp>
      <p:pic>
        <p:nvPicPr>
          <p:cNvPr id="5" name="Picture 5" descr="A view of a canyon&#10;&#10;Description automatically generated">
            <a:extLst>
              <a:ext uri="{FF2B5EF4-FFF2-40B4-BE49-F238E27FC236}">
                <a16:creationId xmlns:a16="http://schemas.microsoft.com/office/drawing/2014/main" id="{34ABF950-89CB-4740-AD49-15B4CD168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8100" y="598677"/>
            <a:ext cx="4462520" cy="2733294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 descr="An old stone building&#10;&#10;Description automatically generated">
            <a:extLst>
              <a:ext uri="{FF2B5EF4-FFF2-40B4-BE49-F238E27FC236}">
                <a16:creationId xmlns:a16="http://schemas.microsoft.com/office/drawing/2014/main" id="{D8E91758-EDFA-4110-8545-E578CFEA3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100" y="3526029"/>
            <a:ext cx="4205066" cy="2733293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115612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 Them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362</Words>
  <Application>Microsoft Office PowerPoint</Application>
  <PresentationFormat>Široki zaslon</PresentationFormat>
  <Paragraphs>21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7" baseType="lpstr">
      <vt:lpstr>Aharoni</vt:lpstr>
      <vt:lpstr>Arial</vt:lpstr>
      <vt:lpstr>Avenir Next LT Pro</vt:lpstr>
      <vt:lpstr>Calibri</vt:lpstr>
      <vt:lpstr>Calibri Light</vt:lpstr>
      <vt:lpstr>ShapesVTI</vt:lpstr>
      <vt:lpstr>VUKOVAR</vt:lpstr>
      <vt:lpstr>PRIČA O VUKOVARU</vt:lpstr>
      <vt:lpstr>VUKOVAR PRIJE RATA</vt:lpstr>
      <vt:lpstr>POČETAK RATA</vt:lpstr>
      <vt:lpstr>TRPINJSKA CESTA</vt:lpstr>
      <vt:lpstr>VUKOVARSKA BOLNICA</vt:lpstr>
      <vt:lpstr>DJETINJSTVO</vt:lpstr>
      <vt:lpstr>ŠKABRINJA</vt:lpstr>
      <vt:lpstr>GRAD TO SMO MI</vt:lpstr>
      <vt:lpstr>STOJI GRAD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Katija</cp:lastModifiedBy>
  <cp:revision>672</cp:revision>
  <dcterms:created xsi:type="dcterms:W3CDTF">2020-11-17T09:13:32Z</dcterms:created>
  <dcterms:modified xsi:type="dcterms:W3CDTF">2020-11-18T11:53:02Z</dcterms:modified>
</cp:coreProperties>
</file>