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Pacifico"/>
      <p:regular r:id="rId14"/>
    </p:embeddedFont>
    <p:embeddedFont>
      <p:font typeface="Average"/>
      <p:regular r:id="rId15"/>
    </p:embeddedFont>
    <p:embeddedFont>
      <p:font typeface="Oswald"/>
      <p:regular r:id="rId16"/>
      <p:bold r:id="rId17"/>
    </p:embeddedFon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font" Target="fonts/Pacifico-regular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bold.fntdata"/><Relationship Id="rId6" Type="http://schemas.openxmlformats.org/officeDocument/2006/relationships/slide" Target="slides/slide1.xml"/><Relationship Id="rId18" Type="http://schemas.openxmlformats.org/officeDocument/2006/relationships/font" Target="fonts/Comforta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24709567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24709567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24709567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24709567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24709567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24709567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ca6314b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ca6314b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24709567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24709567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4709567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24709567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8.jpg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cifico"/>
                <a:ea typeface="Pacifico"/>
                <a:cs typeface="Pacifico"/>
                <a:sym typeface="Pacifico"/>
              </a:rPr>
              <a:t>Vukovar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Amatic SC"/>
                <a:ea typeface="Amatic SC"/>
                <a:cs typeface="Amatic SC"/>
                <a:sym typeface="Amatic SC"/>
              </a:rPr>
              <a:t>grad heroj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Impact"/>
                <a:ea typeface="Impact"/>
                <a:cs typeface="Impact"/>
                <a:sym typeface="Impact"/>
              </a:rPr>
              <a:t>SPOMENICI NA OBRANU VUKOVARA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2980951" cy="39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950" y="1152475"/>
            <a:ext cx="3325448" cy="39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6400" y="1152475"/>
            <a:ext cx="2837601" cy="40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Impact"/>
                <a:ea typeface="Impact"/>
                <a:cs typeface="Impact"/>
                <a:sym typeface="Impact"/>
              </a:rPr>
              <a:t>VUKOVARSKA PRIČA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381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latin typeface="Amatic SC"/>
                <a:ea typeface="Amatic SC"/>
                <a:cs typeface="Amatic SC"/>
                <a:sym typeface="Amatic SC"/>
              </a:rPr>
              <a:t>OVAJ RAT SE DOGODIO 1991. GODINE. PADALO JE VIŠE OD 800 PROJEKTILA. POGINULO JE 900 BRANITELJA GRADA, A NAKON PADA VUKOVARA JOŠ 600, A NA ŠIREM PODRUČJU OKO 1.000. POGINULO JE I OKO 1.000 CIVILA, U GROBNICI JE OKO 7.000 VOJNIKA I CIVILA. poginulo je i 34 djece u ratu. GRAD JE POSTAO SIMBOL HRVATSKE OBRANE U RATU. SVAKE GODINE 18.11. SE SJEĆAMO VUKOVARA I ŠKABRNJE. HVALA SVIM BRANITELJIMA I POGINULIMA! NEKA IM JE LAKA HRVATSKA ZEMLJA!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100" y="2690950"/>
            <a:ext cx="2377452" cy="20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800" y="445025"/>
            <a:ext cx="2377449" cy="212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9425" y="2690950"/>
            <a:ext cx="2070474" cy="20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9425" y="445025"/>
            <a:ext cx="2070477" cy="212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Impact"/>
                <a:ea typeface="Impact"/>
                <a:cs typeface="Impact"/>
                <a:sym typeface="Impact"/>
              </a:rPr>
              <a:t>VUKOVARSKA BOLNICA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3551700" cy="37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latin typeface="Amatic SC"/>
                <a:ea typeface="Amatic SC"/>
                <a:cs typeface="Amatic SC"/>
                <a:sym typeface="Amatic SC"/>
              </a:rPr>
              <a:t>napad i granatiranje vukovarske bolnice je počeo 15.8.1991. godine. njihov cilj je bio-u potpunosti onemogućiti i razrušiti sve bolničke objekte koji bi potencijalno pružili pomoć ranjenicima, braniteljima i civilima. granatiranje je otežao rad medicinskim sestrama i doktorima. jedne godine u vukovarskoj bolnici napravljen je pločnik sa umrlim ranjenicima u ratu (crni okviri znače da su tijela u grobu, a sivi znače da njihova tijela još nisu pronađena) i soba s lutkama koje predstavljaju bolničke sestre i ranjenike u ratu.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50" y="2308850"/>
            <a:ext cx="2613601" cy="25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500" y="2308850"/>
            <a:ext cx="2180050" cy="258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ukovarska bolnica – Wikipedija"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7500" y="160025"/>
            <a:ext cx="2110750" cy="199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ukovarska bolnica priča je o smrti, ratu i nadi. Ova žena je bila tamo do  kraja - Index.hr"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5775" y="198125"/>
            <a:ext cx="2619375" cy="19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26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Impact"/>
                <a:ea typeface="Impact"/>
                <a:cs typeface="Impact"/>
                <a:sym typeface="Impact"/>
              </a:rPr>
              <a:t>VOJNIK IZ IMOTSKOG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345375"/>
            <a:ext cx="3071700" cy="3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latin typeface="Amatic SC"/>
                <a:ea typeface="Amatic SC"/>
                <a:cs typeface="Amatic SC"/>
                <a:sym typeface="Amatic SC"/>
              </a:rPr>
              <a:t>rođen je u vinjanima gornjima 1965. godine. on je, kad je odrastao, postao vojnik. umro je od granate. izgleda da je on najpoznatiji vojnik iz imotskog u obrani vukovara. zatim je jedne godine u imotskom napravljen grafit u spomen velimiru đereku-sokolu.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26575" y="927475"/>
            <a:ext cx="85056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mfortaa"/>
                <a:ea typeface="Comfortaa"/>
                <a:cs typeface="Comfortaa"/>
                <a:sym typeface="Comfortaa"/>
              </a:rPr>
              <a:t>Velimir Đerek (1965-1991)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Dalmacija News"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025" y="262150"/>
            <a:ext cx="3071575" cy="23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AKO JE GOVORIO VELIMIR ĐEREK – SOKOL: 'Sestro, ja idem, jer Vukovar se ne  brani na urbanim kavicama, brani se oružjem' | DALMACIJA DANAS - obala,  otoci, Zagora. Najnovije vijesti iz Dalmacije."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5025" y="2744439"/>
            <a:ext cx="3071575" cy="2174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DEO) HEROJ VUKOVARA: POČIVAJ U MIRU, SOKOLE: 'Đereka sam mrtvog nosio u  rukama… Bio je neustrašiv' | Braniteljski portal"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6225" y="262150"/>
            <a:ext cx="2285975" cy="23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UKOVARSKI SOKOLOVI! VIDEO Srpski neprijatelj nikada nije doznao za  pogibije Sokolova niti da su dvojica branitelja nosila isti ratni nadimak!  | Braniteljski portal"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6225" y="2755475"/>
            <a:ext cx="2285975" cy="217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5381900" y="3644525"/>
            <a:ext cx="940500" cy="70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 rot="-2345049">
            <a:off x="5551731" y="2181443"/>
            <a:ext cx="600989" cy="992965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5421075" y="1110350"/>
            <a:ext cx="901200" cy="62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Amatic SC"/>
                <a:ea typeface="Amatic SC"/>
                <a:cs typeface="Amatic SC"/>
                <a:sym typeface="Amatic SC"/>
              </a:rPr>
              <a:t>hvala na praćenju!!!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latin typeface="Pacifico"/>
                <a:ea typeface="Pacifico"/>
                <a:cs typeface="Pacifico"/>
                <a:sym typeface="Pacifico"/>
              </a:rPr>
              <a:t>prezentacija napravljena od: Grgura Marasa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